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4"/>
  </p:sldMasterIdLst>
  <p:notesMasterIdLst>
    <p:notesMasterId r:id="rId37"/>
  </p:notesMasterIdLst>
  <p:sldIdLst>
    <p:sldId id="691" r:id="rId5"/>
    <p:sldId id="692" r:id="rId6"/>
    <p:sldId id="836" r:id="rId7"/>
    <p:sldId id="845" r:id="rId8"/>
    <p:sldId id="838" r:id="rId9"/>
    <p:sldId id="738" r:id="rId10"/>
    <p:sldId id="720" r:id="rId11"/>
    <p:sldId id="915" r:id="rId12"/>
    <p:sldId id="916" r:id="rId13"/>
    <p:sldId id="724" r:id="rId14"/>
    <p:sldId id="933" r:id="rId15"/>
    <p:sldId id="917" r:id="rId16"/>
    <p:sldId id="918" r:id="rId17"/>
    <p:sldId id="919" r:id="rId18"/>
    <p:sldId id="920" r:id="rId19"/>
    <p:sldId id="904" r:id="rId20"/>
    <p:sldId id="903" r:id="rId21"/>
    <p:sldId id="902" r:id="rId22"/>
    <p:sldId id="906" r:id="rId23"/>
    <p:sldId id="827" r:id="rId24"/>
    <p:sldId id="908" r:id="rId25"/>
    <p:sldId id="910" r:id="rId26"/>
    <p:sldId id="921" r:id="rId27"/>
    <p:sldId id="864" r:id="rId28"/>
    <p:sldId id="929" r:id="rId29"/>
    <p:sldId id="751" r:id="rId30"/>
    <p:sldId id="589" r:id="rId31"/>
    <p:sldId id="835" r:id="rId32"/>
    <p:sldId id="925" r:id="rId33"/>
    <p:sldId id="934" r:id="rId34"/>
    <p:sldId id="752" r:id="rId35"/>
    <p:sldId id="285" r:id="rId36"/>
  </p:sldIdLst>
  <p:sldSz cx="12192000" cy="6858000"/>
  <p:notesSz cx="10234613" cy="7104063"/>
  <p:embeddedFontLst>
    <p:embeddedFont>
      <p:font typeface="Abadi" panose="020B0604020104020204" pitchFamily="34" charset="0"/>
      <p:regular r:id="rId38"/>
      <p:bold r:id="rId39"/>
      <p:italic r:id="rId40"/>
      <p:boldItalic r:id="rId41"/>
    </p:embeddedFont>
    <p:embeddedFont>
      <p:font typeface="Rockwell" panose="02060603020205020403" pitchFamily="18" charset="0"/>
      <p:regular r:id="rId42"/>
      <p:bold r:id="rId43"/>
      <p:italic r:id="rId44"/>
      <p:boldItalic r:id="rId45"/>
    </p:embeddedFont>
    <p:embeddedFont>
      <p:font typeface="Tahoma" panose="020B0604030504040204" pitchFamily="34" charset="0"/>
      <p:regular r:id="rId46"/>
      <p:bold r:id="rId47"/>
    </p:embeddedFont>
    <p:embeddedFont>
      <p:font typeface="Tahoma" panose="020B0604030504040204" pitchFamily="34" charset="0"/>
      <p:regular r:id="rId46"/>
      <p:bold r:id="rId47"/>
    </p:embeddedFont>
    <p:embeddedFont>
      <p:font typeface="맑은 고딕" panose="020B0503020000020004" pitchFamily="50" charset="-127"/>
      <p:regular r:id="rId48"/>
      <p:bold r:id="rId4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3E92C6D-B85F-5440-8C7C-501A46B446B4}">
          <p14:sldIdLst>
            <p14:sldId id="691"/>
            <p14:sldId id="692"/>
            <p14:sldId id="836"/>
            <p14:sldId id="845"/>
            <p14:sldId id="838"/>
          </p14:sldIdLst>
        </p14:section>
        <p14:section name="Background &amp; Moti." id="{1198904F-68D4-B048-ACC1-0EED2F18751E}">
          <p14:sldIdLst>
            <p14:sldId id="738"/>
            <p14:sldId id="720"/>
            <p14:sldId id="915"/>
            <p14:sldId id="916"/>
          </p14:sldIdLst>
        </p14:section>
        <p14:section name="FALA" id="{2149ECA1-C313-1141-B4A9-4946D44BD953}">
          <p14:sldIdLst>
            <p14:sldId id="724"/>
            <p14:sldId id="933"/>
          </p14:sldIdLst>
        </p14:section>
        <p14:section name="F1: Memory-Side FALA" id="{1CC6776D-7C82-304A-B4C7-9E30896A6D4C}">
          <p14:sldIdLst>
            <p14:sldId id="917"/>
            <p14:sldId id="918"/>
            <p14:sldId id="919"/>
            <p14:sldId id="920"/>
            <p14:sldId id="904"/>
            <p14:sldId id="903"/>
            <p14:sldId id="902"/>
          </p14:sldIdLst>
        </p14:section>
        <p14:section name="F2: Host-Side FALA" id="{02AD160B-8195-478D-BC6E-44355FE31A2A}">
          <p14:sldIdLst>
            <p14:sldId id="906"/>
            <p14:sldId id="827"/>
            <p14:sldId id="908"/>
            <p14:sldId id="910"/>
            <p14:sldId id="921"/>
            <p14:sldId id="864"/>
            <p14:sldId id="929"/>
          </p14:sldIdLst>
        </p14:section>
        <p14:section name="Experiment Results" id="{0C8E9665-DB7E-F143-85FA-94D19B17E9AB}">
          <p14:sldIdLst>
            <p14:sldId id="751"/>
            <p14:sldId id="589"/>
            <p14:sldId id="835"/>
            <p14:sldId id="925"/>
            <p14:sldId id="934"/>
          </p14:sldIdLst>
        </p14:section>
        <p14:section name="Conclusion" id="{EF6C09DB-C425-394F-992F-0051A94917DD}">
          <p14:sldIdLst>
            <p14:sldId id="752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79"/>
    <a:srgbClr val="44546A"/>
    <a:srgbClr val="FFCCCC"/>
    <a:srgbClr val="E6A2DE"/>
    <a:srgbClr val="FCD6D6"/>
    <a:srgbClr val="B27E38"/>
    <a:srgbClr val="E9DAB1"/>
    <a:srgbClr val="F0E8E2"/>
    <a:srgbClr val="FFE699"/>
    <a:srgbClr val="D7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44" autoAdjust="0"/>
    <p:restoredTop sz="88183" autoAdjust="0"/>
  </p:normalViewPr>
  <p:slideViewPr>
    <p:cSldViewPr snapToGrid="0">
      <p:cViewPr varScale="1">
        <p:scale>
          <a:sx n="74" d="100"/>
          <a:sy n="74" d="100"/>
        </p:scale>
        <p:origin x="927" y="48"/>
      </p:cViewPr>
      <p:guideLst/>
    </p:cSldViewPr>
  </p:slideViewPr>
  <p:outlineViewPr>
    <p:cViewPr>
      <p:scale>
        <a:sx n="50" d="100"/>
        <a:sy n="5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>
        <p:scale>
          <a:sx n="114" d="100"/>
          <a:sy n="114" d="100"/>
        </p:scale>
        <p:origin x="6612" y="103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2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7.fntdata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6.xml"/><Relationship Id="rId41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1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cm8432\Downloads\degre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cm8432\Downloads\degre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cm8432\SynologyDrive\AISys\%5bMICRO'25%5d%20FALA\evaluation\flut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cm8432\SynologyDrive\AISys\%5bMICRO'25%5d%20FALA\evaluation\flut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cm8432\SynologyDrive\AISys\%5bMICRO'25%5d%20FALA\evaluation\flut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237744727798276"/>
          <c:y val="0.12043012453007658"/>
          <c:w val="0.53222849311334308"/>
          <c:h val="0.69879426246986875"/>
        </c:manualLayout>
      </c:layout>
      <c:scatterChart>
        <c:scatterStyle val="lineMarker"/>
        <c:varyColors val="0"/>
        <c:ser>
          <c:idx val="0"/>
          <c:order val="0"/>
          <c:spPr>
            <a:ln w="38100" cap="rnd">
              <a:noFill/>
              <a:round/>
            </a:ln>
            <a:effectLst/>
          </c:spPr>
          <c:marker>
            <c:symbol val="circle"/>
            <c:size val="10"/>
            <c:spPr>
              <a:solidFill>
                <a:schemeClr val="bg2">
                  <a:lumMod val="25000"/>
                  <a:alpha val="35000"/>
                </a:schemeClr>
              </a:solidFill>
              <a:ln w="9525">
                <a:noFill/>
              </a:ln>
              <a:effectLst/>
            </c:spPr>
          </c:marker>
          <c:xVal>
            <c:numRef>
              <c:f>Sheet1!$I$11:$I$1649</c:f>
              <c:numCache>
                <c:formatCode>#,##0</c:formatCode>
                <c:ptCount val="1639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 formatCode="General">
                  <c:v>311</c:v>
                </c:pt>
                <c:pt idx="311" formatCode="General">
                  <c:v>312</c:v>
                </c:pt>
                <c:pt idx="312" formatCode="General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 formatCode="General">
                  <c:v>317</c:v>
                </c:pt>
                <c:pt idx="317">
                  <c:v>318</c:v>
                </c:pt>
                <c:pt idx="318">
                  <c:v>319</c:v>
                </c:pt>
                <c:pt idx="319" formatCode="General">
                  <c:v>320</c:v>
                </c:pt>
                <c:pt idx="320" formatCode="General">
                  <c:v>321</c:v>
                </c:pt>
                <c:pt idx="321" formatCode="General">
                  <c:v>322</c:v>
                </c:pt>
                <c:pt idx="322" formatCode="General">
                  <c:v>323</c:v>
                </c:pt>
                <c:pt idx="323" formatCode="General">
                  <c:v>324</c:v>
                </c:pt>
                <c:pt idx="324" formatCode="General">
                  <c:v>325</c:v>
                </c:pt>
                <c:pt idx="325">
                  <c:v>326</c:v>
                </c:pt>
                <c:pt idx="326">
                  <c:v>327</c:v>
                </c:pt>
                <c:pt idx="327" formatCode="General">
                  <c:v>328</c:v>
                </c:pt>
                <c:pt idx="328" formatCode="General">
                  <c:v>329</c:v>
                </c:pt>
                <c:pt idx="329" formatCode="General">
                  <c:v>330</c:v>
                </c:pt>
                <c:pt idx="330" formatCode="General">
                  <c:v>331</c:v>
                </c:pt>
                <c:pt idx="331" formatCode="General">
                  <c:v>332</c:v>
                </c:pt>
                <c:pt idx="332" formatCode="General">
                  <c:v>333</c:v>
                </c:pt>
                <c:pt idx="333" formatCode="General">
                  <c:v>334</c:v>
                </c:pt>
                <c:pt idx="334" formatCode="General">
                  <c:v>335</c:v>
                </c:pt>
                <c:pt idx="335">
                  <c:v>336</c:v>
                </c:pt>
                <c:pt idx="336" formatCode="General">
                  <c:v>337</c:v>
                </c:pt>
                <c:pt idx="337" formatCode="General">
                  <c:v>338</c:v>
                </c:pt>
                <c:pt idx="338" formatCode="General">
                  <c:v>339</c:v>
                </c:pt>
                <c:pt idx="339" formatCode="General">
                  <c:v>340</c:v>
                </c:pt>
                <c:pt idx="340" formatCode="General">
                  <c:v>341</c:v>
                </c:pt>
                <c:pt idx="341" formatCode="General">
                  <c:v>342</c:v>
                </c:pt>
                <c:pt idx="342" formatCode="General">
                  <c:v>343</c:v>
                </c:pt>
                <c:pt idx="343" formatCode="General">
                  <c:v>344</c:v>
                </c:pt>
                <c:pt idx="344" formatCode="General">
                  <c:v>345</c:v>
                </c:pt>
                <c:pt idx="345" formatCode="General">
                  <c:v>346</c:v>
                </c:pt>
                <c:pt idx="346" formatCode="General">
                  <c:v>347</c:v>
                </c:pt>
                <c:pt idx="347" formatCode="General">
                  <c:v>348</c:v>
                </c:pt>
                <c:pt idx="348">
                  <c:v>349</c:v>
                </c:pt>
                <c:pt idx="349" formatCode="General">
                  <c:v>350</c:v>
                </c:pt>
                <c:pt idx="350" formatCode="General">
                  <c:v>351</c:v>
                </c:pt>
                <c:pt idx="351" formatCode="General">
                  <c:v>352</c:v>
                </c:pt>
                <c:pt idx="352" formatCode="General">
                  <c:v>353</c:v>
                </c:pt>
                <c:pt idx="353" formatCode="General">
                  <c:v>354</c:v>
                </c:pt>
                <c:pt idx="354" formatCode="General">
                  <c:v>355</c:v>
                </c:pt>
                <c:pt idx="355" formatCode="General">
                  <c:v>356</c:v>
                </c:pt>
                <c:pt idx="356" formatCode="General">
                  <c:v>357</c:v>
                </c:pt>
                <c:pt idx="357" formatCode="General">
                  <c:v>358</c:v>
                </c:pt>
                <c:pt idx="358" formatCode="General">
                  <c:v>359</c:v>
                </c:pt>
                <c:pt idx="359" formatCode="General">
                  <c:v>360</c:v>
                </c:pt>
                <c:pt idx="360" formatCode="General">
                  <c:v>361</c:v>
                </c:pt>
                <c:pt idx="361" formatCode="General">
                  <c:v>362</c:v>
                </c:pt>
                <c:pt idx="362" formatCode="General">
                  <c:v>363</c:v>
                </c:pt>
                <c:pt idx="363" formatCode="General">
                  <c:v>364</c:v>
                </c:pt>
                <c:pt idx="364" formatCode="General">
                  <c:v>365</c:v>
                </c:pt>
                <c:pt idx="365" formatCode="General">
                  <c:v>366</c:v>
                </c:pt>
                <c:pt idx="366" formatCode="General">
                  <c:v>367</c:v>
                </c:pt>
                <c:pt idx="367" formatCode="General">
                  <c:v>368</c:v>
                </c:pt>
                <c:pt idx="368" formatCode="General">
                  <c:v>369</c:v>
                </c:pt>
                <c:pt idx="369" formatCode="General">
                  <c:v>370</c:v>
                </c:pt>
                <c:pt idx="370" formatCode="General">
                  <c:v>371</c:v>
                </c:pt>
                <c:pt idx="371" formatCode="General">
                  <c:v>372</c:v>
                </c:pt>
                <c:pt idx="372" formatCode="General">
                  <c:v>373</c:v>
                </c:pt>
                <c:pt idx="373" formatCode="General">
                  <c:v>374</c:v>
                </c:pt>
                <c:pt idx="374" formatCode="General">
                  <c:v>375</c:v>
                </c:pt>
                <c:pt idx="375" formatCode="General">
                  <c:v>376</c:v>
                </c:pt>
                <c:pt idx="376" formatCode="General">
                  <c:v>377</c:v>
                </c:pt>
                <c:pt idx="377" formatCode="General">
                  <c:v>378</c:v>
                </c:pt>
                <c:pt idx="378" formatCode="General">
                  <c:v>379</c:v>
                </c:pt>
                <c:pt idx="379" formatCode="General">
                  <c:v>380</c:v>
                </c:pt>
                <c:pt idx="380" formatCode="General">
                  <c:v>381</c:v>
                </c:pt>
                <c:pt idx="381" formatCode="General">
                  <c:v>382</c:v>
                </c:pt>
                <c:pt idx="382" formatCode="General">
                  <c:v>383</c:v>
                </c:pt>
                <c:pt idx="383" formatCode="General">
                  <c:v>384</c:v>
                </c:pt>
                <c:pt idx="384" formatCode="General">
                  <c:v>385</c:v>
                </c:pt>
                <c:pt idx="385" formatCode="General">
                  <c:v>386</c:v>
                </c:pt>
                <c:pt idx="386" formatCode="General">
                  <c:v>387</c:v>
                </c:pt>
                <c:pt idx="387" formatCode="General">
                  <c:v>388</c:v>
                </c:pt>
                <c:pt idx="388" formatCode="General">
                  <c:v>389</c:v>
                </c:pt>
                <c:pt idx="389" formatCode="General">
                  <c:v>390</c:v>
                </c:pt>
                <c:pt idx="390" formatCode="General">
                  <c:v>391</c:v>
                </c:pt>
                <c:pt idx="391" formatCode="General">
                  <c:v>392</c:v>
                </c:pt>
                <c:pt idx="392" formatCode="General">
                  <c:v>393</c:v>
                </c:pt>
                <c:pt idx="393" formatCode="General">
                  <c:v>394</c:v>
                </c:pt>
                <c:pt idx="394" formatCode="General">
                  <c:v>395</c:v>
                </c:pt>
                <c:pt idx="395" formatCode="General">
                  <c:v>396</c:v>
                </c:pt>
                <c:pt idx="396" formatCode="General">
                  <c:v>397</c:v>
                </c:pt>
                <c:pt idx="397" formatCode="General">
                  <c:v>398</c:v>
                </c:pt>
                <c:pt idx="398" formatCode="General">
                  <c:v>399</c:v>
                </c:pt>
                <c:pt idx="399" formatCode="General">
                  <c:v>400</c:v>
                </c:pt>
                <c:pt idx="400" formatCode="General">
                  <c:v>401</c:v>
                </c:pt>
                <c:pt idx="401" formatCode="General">
                  <c:v>402</c:v>
                </c:pt>
                <c:pt idx="402" formatCode="General">
                  <c:v>403</c:v>
                </c:pt>
                <c:pt idx="403" formatCode="General">
                  <c:v>404</c:v>
                </c:pt>
                <c:pt idx="404" formatCode="General">
                  <c:v>405</c:v>
                </c:pt>
                <c:pt idx="405" formatCode="General">
                  <c:v>406</c:v>
                </c:pt>
                <c:pt idx="406" formatCode="General">
                  <c:v>407</c:v>
                </c:pt>
                <c:pt idx="407" formatCode="General">
                  <c:v>408</c:v>
                </c:pt>
                <c:pt idx="408" formatCode="General">
                  <c:v>409</c:v>
                </c:pt>
                <c:pt idx="409" formatCode="General">
                  <c:v>410</c:v>
                </c:pt>
                <c:pt idx="410" formatCode="General">
                  <c:v>411</c:v>
                </c:pt>
                <c:pt idx="411" formatCode="General">
                  <c:v>412</c:v>
                </c:pt>
                <c:pt idx="412" formatCode="General">
                  <c:v>413</c:v>
                </c:pt>
                <c:pt idx="413" formatCode="General">
                  <c:v>414</c:v>
                </c:pt>
                <c:pt idx="414" formatCode="General">
                  <c:v>415</c:v>
                </c:pt>
                <c:pt idx="415" formatCode="General">
                  <c:v>416</c:v>
                </c:pt>
                <c:pt idx="416" formatCode="General">
                  <c:v>417</c:v>
                </c:pt>
                <c:pt idx="417" formatCode="General">
                  <c:v>418</c:v>
                </c:pt>
                <c:pt idx="418" formatCode="General">
                  <c:v>419</c:v>
                </c:pt>
                <c:pt idx="419" formatCode="General">
                  <c:v>420</c:v>
                </c:pt>
                <c:pt idx="420" formatCode="General">
                  <c:v>421</c:v>
                </c:pt>
                <c:pt idx="421" formatCode="General">
                  <c:v>422</c:v>
                </c:pt>
                <c:pt idx="422" formatCode="General">
                  <c:v>423</c:v>
                </c:pt>
                <c:pt idx="423" formatCode="General">
                  <c:v>424</c:v>
                </c:pt>
                <c:pt idx="424" formatCode="General">
                  <c:v>425</c:v>
                </c:pt>
                <c:pt idx="425" formatCode="General">
                  <c:v>426</c:v>
                </c:pt>
                <c:pt idx="426" formatCode="General">
                  <c:v>427</c:v>
                </c:pt>
                <c:pt idx="427" formatCode="General">
                  <c:v>428</c:v>
                </c:pt>
                <c:pt idx="428" formatCode="General">
                  <c:v>429</c:v>
                </c:pt>
                <c:pt idx="429" formatCode="General">
                  <c:v>430</c:v>
                </c:pt>
                <c:pt idx="430" formatCode="General">
                  <c:v>431</c:v>
                </c:pt>
                <c:pt idx="431" formatCode="General">
                  <c:v>432</c:v>
                </c:pt>
                <c:pt idx="432" formatCode="General">
                  <c:v>433</c:v>
                </c:pt>
                <c:pt idx="433" formatCode="General">
                  <c:v>434</c:v>
                </c:pt>
                <c:pt idx="434" formatCode="General">
                  <c:v>435</c:v>
                </c:pt>
                <c:pt idx="435" formatCode="General">
                  <c:v>436</c:v>
                </c:pt>
                <c:pt idx="436" formatCode="General">
                  <c:v>437</c:v>
                </c:pt>
                <c:pt idx="437" formatCode="General">
                  <c:v>438</c:v>
                </c:pt>
                <c:pt idx="438" formatCode="General">
                  <c:v>439</c:v>
                </c:pt>
                <c:pt idx="439" formatCode="General">
                  <c:v>440</c:v>
                </c:pt>
                <c:pt idx="440" formatCode="General">
                  <c:v>441</c:v>
                </c:pt>
                <c:pt idx="441" formatCode="General">
                  <c:v>442</c:v>
                </c:pt>
                <c:pt idx="442" formatCode="General">
                  <c:v>443</c:v>
                </c:pt>
                <c:pt idx="443" formatCode="General">
                  <c:v>444</c:v>
                </c:pt>
                <c:pt idx="444" formatCode="General">
                  <c:v>445</c:v>
                </c:pt>
                <c:pt idx="445" formatCode="General">
                  <c:v>446</c:v>
                </c:pt>
                <c:pt idx="446" formatCode="General">
                  <c:v>447</c:v>
                </c:pt>
                <c:pt idx="447" formatCode="General">
                  <c:v>448</c:v>
                </c:pt>
                <c:pt idx="448" formatCode="General">
                  <c:v>449</c:v>
                </c:pt>
                <c:pt idx="449" formatCode="General">
                  <c:v>450</c:v>
                </c:pt>
                <c:pt idx="450" formatCode="General">
                  <c:v>451</c:v>
                </c:pt>
                <c:pt idx="451" formatCode="General">
                  <c:v>452</c:v>
                </c:pt>
                <c:pt idx="452" formatCode="General">
                  <c:v>453</c:v>
                </c:pt>
                <c:pt idx="453" formatCode="General">
                  <c:v>454</c:v>
                </c:pt>
                <c:pt idx="454" formatCode="General">
                  <c:v>455</c:v>
                </c:pt>
                <c:pt idx="455" formatCode="General">
                  <c:v>456</c:v>
                </c:pt>
                <c:pt idx="456" formatCode="General">
                  <c:v>457</c:v>
                </c:pt>
                <c:pt idx="457" formatCode="General">
                  <c:v>458</c:v>
                </c:pt>
                <c:pt idx="458" formatCode="General">
                  <c:v>459</c:v>
                </c:pt>
                <c:pt idx="459" formatCode="General">
                  <c:v>460</c:v>
                </c:pt>
                <c:pt idx="460" formatCode="General">
                  <c:v>461</c:v>
                </c:pt>
                <c:pt idx="461" formatCode="General">
                  <c:v>462</c:v>
                </c:pt>
                <c:pt idx="462" formatCode="General">
                  <c:v>463</c:v>
                </c:pt>
                <c:pt idx="463" formatCode="General">
                  <c:v>464</c:v>
                </c:pt>
                <c:pt idx="464" formatCode="General">
                  <c:v>465</c:v>
                </c:pt>
                <c:pt idx="465" formatCode="General">
                  <c:v>466</c:v>
                </c:pt>
                <c:pt idx="466" formatCode="General">
                  <c:v>467</c:v>
                </c:pt>
                <c:pt idx="467" formatCode="General">
                  <c:v>468</c:v>
                </c:pt>
                <c:pt idx="468" formatCode="General">
                  <c:v>469</c:v>
                </c:pt>
                <c:pt idx="469" formatCode="General">
                  <c:v>470</c:v>
                </c:pt>
                <c:pt idx="470" formatCode="General">
                  <c:v>471</c:v>
                </c:pt>
                <c:pt idx="471" formatCode="General">
                  <c:v>472</c:v>
                </c:pt>
                <c:pt idx="472" formatCode="General">
                  <c:v>473</c:v>
                </c:pt>
                <c:pt idx="473" formatCode="General">
                  <c:v>474</c:v>
                </c:pt>
                <c:pt idx="474" formatCode="General">
                  <c:v>475</c:v>
                </c:pt>
                <c:pt idx="475" formatCode="General">
                  <c:v>476</c:v>
                </c:pt>
                <c:pt idx="476" formatCode="General">
                  <c:v>477</c:v>
                </c:pt>
                <c:pt idx="477" formatCode="General">
                  <c:v>478</c:v>
                </c:pt>
                <c:pt idx="478" formatCode="General">
                  <c:v>479</c:v>
                </c:pt>
                <c:pt idx="479" formatCode="General">
                  <c:v>480</c:v>
                </c:pt>
                <c:pt idx="480" formatCode="General">
                  <c:v>481</c:v>
                </c:pt>
                <c:pt idx="481" formatCode="General">
                  <c:v>482</c:v>
                </c:pt>
                <c:pt idx="482" formatCode="General">
                  <c:v>483</c:v>
                </c:pt>
                <c:pt idx="483" formatCode="General">
                  <c:v>484</c:v>
                </c:pt>
                <c:pt idx="484" formatCode="General">
                  <c:v>485</c:v>
                </c:pt>
                <c:pt idx="485" formatCode="General">
                  <c:v>486</c:v>
                </c:pt>
                <c:pt idx="486" formatCode="General">
                  <c:v>487</c:v>
                </c:pt>
                <c:pt idx="487" formatCode="General">
                  <c:v>488</c:v>
                </c:pt>
                <c:pt idx="488" formatCode="General">
                  <c:v>489</c:v>
                </c:pt>
                <c:pt idx="489" formatCode="General">
                  <c:v>490</c:v>
                </c:pt>
                <c:pt idx="490" formatCode="General">
                  <c:v>491</c:v>
                </c:pt>
                <c:pt idx="491" formatCode="General">
                  <c:v>492</c:v>
                </c:pt>
                <c:pt idx="492" formatCode="General">
                  <c:v>493</c:v>
                </c:pt>
                <c:pt idx="493" formatCode="General">
                  <c:v>494</c:v>
                </c:pt>
                <c:pt idx="494" formatCode="General">
                  <c:v>495</c:v>
                </c:pt>
                <c:pt idx="495" formatCode="General">
                  <c:v>496</c:v>
                </c:pt>
                <c:pt idx="496" formatCode="General">
                  <c:v>497</c:v>
                </c:pt>
                <c:pt idx="497" formatCode="General">
                  <c:v>498</c:v>
                </c:pt>
                <c:pt idx="498" formatCode="General">
                  <c:v>499</c:v>
                </c:pt>
                <c:pt idx="499" formatCode="General">
                  <c:v>500</c:v>
                </c:pt>
                <c:pt idx="500" formatCode="General">
                  <c:v>501</c:v>
                </c:pt>
                <c:pt idx="501" formatCode="General">
                  <c:v>502</c:v>
                </c:pt>
                <c:pt idx="502" formatCode="General">
                  <c:v>503</c:v>
                </c:pt>
                <c:pt idx="503" formatCode="General">
                  <c:v>504</c:v>
                </c:pt>
                <c:pt idx="504" formatCode="General">
                  <c:v>505</c:v>
                </c:pt>
                <c:pt idx="505" formatCode="General">
                  <c:v>506</c:v>
                </c:pt>
                <c:pt idx="506" formatCode="General">
                  <c:v>507</c:v>
                </c:pt>
                <c:pt idx="507" formatCode="General">
                  <c:v>508</c:v>
                </c:pt>
                <c:pt idx="508" formatCode="General">
                  <c:v>509</c:v>
                </c:pt>
                <c:pt idx="509" formatCode="General">
                  <c:v>510</c:v>
                </c:pt>
                <c:pt idx="510" formatCode="General">
                  <c:v>511</c:v>
                </c:pt>
                <c:pt idx="511" formatCode="General">
                  <c:v>512</c:v>
                </c:pt>
                <c:pt idx="512" formatCode="General">
                  <c:v>513</c:v>
                </c:pt>
                <c:pt idx="513" formatCode="General">
                  <c:v>514</c:v>
                </c:pt>
                <c:pt idx="514" formatCode="General">
                  <c:v>515</c:v>
                </c:pt>
                <c:pt idx="515" formatCode="General">
                  <c:v>516</c:v>
                </c:pt>
                <c:pt idx="516" formatCode="General">
                  <c:v>517</c:v>
                </c:pt>
                <c:pt idx="517" formatCode="General">
                  <c:v>518</c:v>
                </c:pt>
                <c:pt idx="518" formatCode="General">
                  <c:v>519</c:v>
                </c:pt>
                <c:pt idx="519" formatCode="General">
                  <c:v>520</c:v>
                </c:pt>
                <c:pt idx="520" formatCode="General">
                  <c:v>521</c:v>
                </c:pt>
                <c:pt idx="521" formatCode="General">
                  <c:v>522</c:v>
                </c:pt>
                <c:pt idx="522" formatCode="General">
                  <c:v>523</c:v>
                </c:pt>
                <c:pt idx="523" formatCode="General">
                  <c:v>524</c:v>
                </c:pt>
                <c:pt idx="524" formatCode="General">
                  <c:v>525</c:v>
                </c:pt>
                <c:pt idx="525" formatCode="General">
                  <c:v>526</c:v>
                </c:pt>
                <c:pt idx="526" formatCode="General">
                  <c:v>527</c:v>
                </c:pt>
                <c:pt idx="527" formatCode="General">
                  <c:v>528</c:v>
                </c:pt>
                <c:pt idx="528" formatCode="General">
                  <c:v>529</c:v>
                </c:pt>
                <c:pt idx="529" formatCode="General">
                  <c:v>530</c:v>
                </c:pt>
                <c:pt idx="530" formatCode="General">
                  <c:v>531</c:v>
                </c:pt>
                <c:pt idx="531" formatCode="General">
                  <c:v>532</c:v>
                </c:pt>
                <c:pt idx="532" formatCode="General">
                  <c:v>533</c:v>
                </c:pt>
                <c:pt idx="533" formatCode="General">
                  <c:v>534</c:v>
                </c:pt>
                <c:pt idx="534" formatCode="General">
                  <c:v>535</c:v>
                </c:pt>
                <c:pt idx="535" formatCode="General">
                  <c:v>536</c:v>
                </c:pt>
                <c:pt idx="536" formatCode="General">
                  <c:v>537</c:v>
                </c:pt>
                <c:pt idx="537" formatCode="General">
                  <c:v>538</c:v>
                </c:pt>
                <c:pt idx="538" formatCode="General">
                  <c:v>539</c:v>
                </c:pt>
                <c:pt idx="539" formatCode="General">
                  <c:v>540</c:v>
                </c:pt>
                <c:pt idx="540" formatCode="General">
                  <c:v>541</c:v>
                </c:pt>
                <c:pt idx="541" formatCode="General">
                  <c:v>542</c:v>
                </c:pt>
                <c:pt idx="542" formatCode="General">
                  <c:v>543</c:v>
                </c:pt>
                <c:pt idx="543" formatCode="General">
                  <c:v>544</c:v>
                </c:pt>
                <c:pt idx="544" formatCode="General">
                  <c:v>545</c:v>
                </c:pt>
                <c:pt idx="545" formatCode="General">
                  <c:v>546</c:v>
                </c:pt>
                <c:pt idx="546" formatCode="General">
                  <c:v>547</c:v>
                </c:pt>
                <c:pt idx="547" formatCode="General">
                  <c:v>548</c:v>
                </c:pt>
                <c:pt idx="548" formatCode="General">
                  <c:v>549</c:v>
                </c:pt>
                <c:pt idx="549" formatCode="General">
                  <c:v>550</c:v>
                </c:pt>
                <c:pt idx="550" formatCode="General">
                  <c:v>551</c:v>
                </c:pt>
                <c:pt idx="551" formatCode="General">
                  <c:v>552</c:v>
                </c:pt>
                <c:pt idx="552" formatCode="General">
                  <c:v>553</c:v>
                </c:pt>
                <c:pt idx="553" formatCode="General">
                  <c:v>554</c:v>
                </c:pt>
                <c:pt idx="554" formatCode="General">
                  <c:v>555</c:v>
                </c:pt>
                <c:pt idx="555" formatCode="General">
                  <c:v>556</c:v>
                </c:pt>
                <c:pt idx="556" formatCode="General">
                  <c:v>557</c:v>
                </c:pt>
                <c:pt idx="557" formatCode="General">
                  <c:v>558</c:v>
                </c:pt>
                <c:pt idx="558" formatCode="General">
                  <c:v>559</c:v>
                </c:pt>
                <c:pt idx="559" formatCode="General">
                  <c:v>560</c:v>
                </c:pt>
                <c:pt idx="560" formatCode="General">
                  <c:v>561</c:v>
                </c:pt>
                <c:pt idx="561" formatCode="General">
                  <c:v>562</c:v>
                </c:pt>
                <c:pt idx="562" formatCode="General">
                  <c:v>563</c:v>
                </c:pt>
                <c:pt idx="563" formatCode="General">
                  <c:v>564</c:v>
                </c:pt>
                <c:pt idx="564" formatCode="General">
                  <c:v>565</c:v>
                </c:pt>
                <c:pt idx="565" formatCode="General">
                  <c:v>566</c:v>
                </c:pt>
                <c:pt idx="566" formatCode="General">
                  <c:v>567</c:v>
                </c:pt>
                <c:pt idx="567" formatCode="General">
                  <c:v>568</c:v>
                </c:pt>
                <c:pt idx="568" formatCode="General">
                  <c:v>569</c:v>
                </c:pt>
                <c:pt idx="569" formatCode="General">
                  <c:v>570</c:v>
                </c:pt>
                <c:pt idx="570" formatCode="General">
                  <c:v>571</c:v>
                </c:pt>
                <c:pt idx="571" formatCode="General">
                  <c:v>572</c:v>
                </c:pt>
                <c:pt idx="572" formatCode="General">
                  <c:v>573</c:v>
                </c:pt>
                <c:pt idx="573" formatCode="General">
                  <c:v>574</c:v>
                </c:pt>
                <c:pt idx="574" formatCode="General">
                  <c:v>575</c:v>
                </c:pt>
                <c:pt idx="575" formatCode="General">
                  <c:v>576</c:v>
                </c:pt>
                <c:pt idx="576" formatCode="General">
                  <c:v>577</c:v>
                </c:pt>
                <c:pt idx="577" formatCode="General">
                  <c:v>578</c:v>
                </c:pt>
                <c:pt idx="578" formatCode="General">
                  <c:v>579</c:v>
                </c:pt>
                <c:pt idx="579" formatCode="General">
                  <c:v>580</c:v>
                </c:pt>
                <c:pt idx="580" formatCode="General">
                  <c:v>581</c:v>
                </c:pt>
                <c:pt idx="581" formatCode="General">
                  <c:v>582</c:v>
                </c:pt>
                <c:pt idx="582" formatCode="General">
                  <c:v>583</c:v>
                </c:pt>
                <c:pt idx="583" formatCode="General">
                  <c:v>584</c:v>
                </c:pt>
                <c:pt idx="584" formatCode="General">
                  <c:v>585</c:v>
                </c:pt>
                <c:pt idx="585" formatCode="General">
                  <c:v>586</c:v>
                </c:pt>
                <c:pt idx="586" formatCode="General">
                  <c:v>587</c:v>
                </c:pt>
                <c:pt idx="587" formatCode="General">
                  <c:v>588</c:v>
                </c:pt>
                <c:pt idx="588" formatCode="General">
                  <c:v>589</c:v>
                </c:pt>
                <c:pt idx="589" formatCode="General">
                  <c:v>590</c:v>
                </c:pt>
                <c:pt idx="590" formatCode="General">
                  <c:v>591</c:v>
                </c:pt>
                <c:pt idx="591" formatCode="General">
                  <c:v>592</c:v>
                </c:pt>
                <c:pt idx="592" formatCode="General">
                  <c:v>593</c:v>
                </c:pt>
                <c:pt idx="593" formatCode="General">
                  <c:v>594</c:v>
                </c:pt>
                <c:pt idx="594" formatCode="General">
                  <c:v>595</c:v>
                </c:pt>
                <c:pt idx="595" formatCode="General">
                  <c:v>596</c:v>
                </c:pt>
                <c:pt idx="596" formatCode="General">
                  <c:v>597</c:v>
                </c:pt>
                <c:pt idx="597" formatCode="General">
                  <c:v>598</c:v>
                </c:pt>
                <c:pt idx="598" formatCode="General">
                  <c:v>599</c:v>
                </c:pt>
                <c:pt idx="599" formatCode="General">
                  <c:v>600</c:v>
                </c:pt>
                <c:pt idx="600" formatCode="General">
                  <c:v>601</c:v>
                </c:pt>
                <c:pt idx="601" formatCode="General">
                  <c:v>602</c:v>
                </c:pt>
                <c:pt idx="602" formatCode="General">
                  <c:v>603</c:v>
                </c:pt>
                <c:pt idx="603" formatCode="General">
                  <c:v>604</c:v>
                </c:pt>
                <c:pt idx="604" formatCode="General">
                  <c:v>605</c:v>
                </c:pt>
                <c:pt idx="605" formatCode="General">
                  <c:v>606</c:v>
                </c:pt>
                <c:pt idx="606" formatCode="General">
                  <c:v>607</c:v>
                </c:pt>
                <c:pt idx="607" formatCode="General">
                  <c:v>608</c:v>
                </c:pt>
                <c:pt idx="608" formatCode="General">
                  <c:v>609</c:v>
                </c:pt>
                <c:pt idx="609" formatCode="General">
                  <c:v>610</c:v>
                </c:pt>
                <c:pt idx="610" formatCode="General">
                  <c:v>611</c:v>
                </c:pt>
                <c:pt idx="611" formatCode="General">
                  <c:v>612</c:v>
                </c:pt>
                <c:pt idx="612" formatCode="General">
                  <c:v>613</c:v>
                </c:pt>
                <c:pt idx="613" formatCode="General">
                  <c:v>614</c:v>
                </c:pt>
                <c:pt idx="614" formatCode="General">
                  <c:v>615</c:v>
                </c:pt>
                <c:pt idx="615" formatCode="General">
                  <c:v>616</c:v>
                </c:pt>
                <c:pt idx="616" formatCode="General">
                  <c:v>617</c:v>
                </c:pt>
                <c:pt idx="617" formatCode="General">
                  <c:v>618</c:v>
                </c:pt>
                <c:pt idx="618" formatCode="General">
                  <c:v>619</c:v>
                </c:pt>
                <c:pt idx="619" formatCode="General">
                  <c:v>620</c:v>
                </c:pt>
                <c:pt idx="620" formatCode="General">
                  <c:v>621</c:v>
                </c:pt>
                <c:pt idx="621" formatCode="General">
                  <c:v>622</c:v>
                </c:pt>
                <c:pt idx="622" formatCode="General">
                  <c:v>623</c:v>
                </c:pt>
                <c:pt idx="623" formatCode="General">
                  <c:v>624</c:v>
                </c:pt>
                <c:pt idx="624" formatCode="General">
                  <c:v>625</c:v>
                </c:pt>
                <c:pt idx="625" formatCode="General">
                  <c:v>626</c:v>
                </c:pt>
                <c:pt idx="626" formatCode="General">
                  <c:v>627</c:v>
                </c:pt>
                <c:pt idx="627" formatCode="General">
                  <c:v>628</c:v>
                </c:pt>
                <c:pt idx="628" formatCode="General">
                  <c:v>629</c:v>
                </c:pt>
                <c:pt idx="629" formatCode="General">
                  <c:v>630</c:v>
                </c:pt>
                <c:pt idx="630" formatCode="General">
                  <c:v>631</c:v>
                </c:pt>
                <c:pt idx="631" formatCode="General">
                  <c:v>632</c:v>
                </c:pt>
                <c:pt idx="632" formatCode="General">
                  <c:v>633</c:v>
                </c:pt>
                <c:pt idx="633" formatCode="General">
                  <c:v>634</c:v>
                </c:pt>
                <c:pt idx="634" formatCode="General">
                  <c:v>635</c:v>
                </c:pt>
                <c:pt idx="635" formatCode="General">
                  <c:v>636</c:v>
                </c:pt>
                <c:pt idx="636" formatCode="General">
                  <c:v>637</c:v>
                </c:pt>
                <c:pt idx="637" formatCode="General">
                  <c:v>638</c:v>
                </c:pt>
                <c:pt idx="638" formatCode="General">
                  <c:v>639</c:v>
                </c:pt>
                <c:pt idx="639" formatCode="General">
                  <c:v>640</c:v>
                </c:pt>
                <c:pt idx="640" formatCode="General">
                  <c:v>641</c:v>
                </c:pt>
                <c:pt idx="641" formatCode="General">
                  <c:v>642</c:v>
                </c:pt>
                <c:pt idx="642" formatCode="General">
                  <c:v>643</c:v>
                </c:pt>
                <c:pt idx="643" formatCode="General">
                  <c:v>644</c:v>
                </c:pt>
                <c:pt idx="644" formatCode="General">
                  <c:v>645</c:v>
                </c:pt>
                <c:pt idx="645" formatCode="General">
                  <c:v>646</c:v>
                </c:pt>
                <c:pt idx="646" formatCode="General">
                  <c:v>647</c:v>
                </c:pt>
                <c:pt idx="647" formatCode="General">
                  <c:v>648</c:v>
                </c:pt>
                <c:pt idx="648" formatCode="General">
                  <c:v>649</c:v>
                </c:pt>
                <c:pt idx="649" formatCode="General">
                  <c:v>650</c:v>
                </c:pt>
                <c:pt idx="650" formatCode="General">
                  <c:v>651</c:v>
                </c:pt>
                <c:pt idx="651" formatCode="General">
                  <c:v>652</c:v>
                </c:pt>
                <c:pt idx="652" formatCode="General">
                  <c:v>653</c:v>
                </c:pt>
                <c:pt idx="653" formatCode="General">
                  <c:v>654</c:v>
                </c:pt>
                <c:pt idx="654" formatCode="General">
                  <c:v>655</c:v>
                </c:pt>
                <c:pt idx="655" formatCode="General">
                  <c:v>656</c:v>
                </c:pt>
                <c:pt idx="656" formatCode="General">
                  <c:v>657</c:v>
                </c:pt>
                <c:pt idx="657" formatCode="General">
                  <c:v>658</c:v>
                </c:pt>
                <c:pt idx="658" formatCode="General">
                  <c:v>659</c:v>
                </c:pt>
                <c:pt idx="659" formatCode="General">
                  <c:v>660</c:v>
                </c:pt>
                <c:pt idx="660" formatCode="General">
                  <c:v>661</c:v>
                </c:pt>
                <c:pt idx="661" formatCode="General">
                  <c:v>662</c:v>
                </c:pt>
                <c:pt idx="662" formatCode="General">
                  <c:v>663</c:v>
                </c:pt>
                <c:pt idx="663" formatCode="General">
                  <c:v>664</c:v>
                </c:pt>
                <c:pt idx="664" formatCode="General">
                  <c:v>665</c:v>
                </c:pt>
                <c:pt idx="665" formatCode="General">
                  <c:v>666</c:v>
                </c:pt>
                <c:pt idx="666" formatCode="General">
                  <c:v>667</c:v>
                </c:pt>
                <c:pt idx="667" formatCode="General">
                  <c:v>668</c:v>
                </c:pt>
                <c:pt idx="668" formatCode="General">
                  <c:v>669</c:v>
                </c:pt>
                <c:pt idx="669" formatCode="General">
                  <c:v>670</c:v>
                </c:pt>
                <c:pt idx="670" formatCode="General">
                  <c:v>671</c:v>
                </c:pt>
                <c:pt idx="671" formatCode="General">
                  <c:v>672</c:v>
                </c:pt>
                <c:pt idx="672" formatCode="General">
                  <c:v>673</c:v>
                </c:pt>
                <c:pt idx="673" formatCode="General">
                  <c:v>674</c:v>
                </c:pt>
                <c:pt idx="674" formatCode="General">
                  <c:v>675</c:v>
                </c:pt>
                <c:pt idx="675" formatCode="General">
                  <c:v>676</c:v>
                </c:pt>
                <c:pt idx="676" formatCode="General">
                  <c:v>677</c:v>
                </c:pt>
                <c:pt idx="677" formatCode="General">
                  <c:v>678</c:v>
                </c:pt>
                <c:pt idx="678" formatCode="General">
                  <c:v>679</c:v>
                </c:pt>
                <c:pt idx="679" formatCode="General">
                  <c:v>680</c:v>
                </c:pt>
                <c:pt idx="680" formatCode="General">
                  <c:v>681</c:v>
                </c:pt>
                <c:pt idx="681" formatCode="General">
                  <c:v>682</c:v>
                </c:pt>
                <c:pt idx="682" formatCode="General">
                  <c:v>683</c:v>
                </c:pt>
                <c:pt idx="683" formatCode="General">
                  <c:v>684</c:v>
                </c:pt>
                <c:pt idx="684" formatCode="General">
                  <c:v>685</c:v>
                </c:pt>
                <c:pt idx="685" formatCode="General">
                  <c:v>686</c:v>
                </c:pt>
                <c:pt idx="686" formatCode="General">
                  <c:v>687</c:v>
                </c:pt>
                <c:pt idx="687" formatCode="General">
                  <c:v>688</c:v>
                </c:pt>
                <c:pt idx="688" formatCode="General">
                  <c:v>689</c:v>
                </c:pt>
                <c:pt idx="689" formatCode="General">
                  <c:v>690</c:v>
                </c:pt>
                <c:pt idx="690" formatCode="General">
                  <c:v>691</c:v>
                </c:pt>
                <c:pt idx="691" formatCode="General">
                  <c:v>692</c:v>
                </c:pt>
                <c:pt idx="692" formatCode="General">
                  <c:v>693</c:v>
                </c:pt>
                <c:pt idx="693" formatCode="General">
                  <c:v>694</c:v>
                </c:pt>
                <c:pt idx="694" formatCode="General">
                  <c:v>695</c:v>
                </c:pt>
                <c:pt idx="695" formatCode="General">
                  <c:v>696</c:v>
                </c:pt>
                <c:pt idx="696" formatCode="General">
                  <c:v>697</c:v>
                </c:pt>
                <c:pt idx="697" formatCode="General">
                  <c:v>698</c:v>
                </c:pt>
                <c:pt idx="698" formatCode="General">
                  <c:v>699</c:v>
                </c:pt>
                <c:pt idx="699" formatCode="General">
                  <c:v>700</c:v>
                </c:pt>
                <c:pt idx="700" formatCode="General">
                  <c:v>701</c:v>
                </c:pt>
                <c:pt idx="701" formatCode="General">
                  <c:v>702</c:v>
                </c:pt>
                <c:pt idx="702" formatCode="General">
                  <c:v>703</c:v>
                </c:pt>
                <c:pt idx="703" formatCode="General">
                  <c:v>704</c:v>
                </c:pt>
                <c:pt idx="704" formatCode="General">
                  <c:v>705</c:v>
                </c:pt>
                <c:pt idx="705" formatCode="General">
                  <c:v>706</c:v>
                </c:pt>
                <c:pt idx="706" formatCode="General">
                  <c:v>707</c:v>
                </c:pt>
                <c:pt idx="707" formatCode="General">
                  <c:v>708</c:v>
                </c:pt>
                <c:pt idx="708" formatCode="General">
                  <c:v>709</c:v>
                </c:pt>
                <c:pt idx="709" formatCode="General">
                  <c:v>710</c:v>
                </c:pt>
                <c:pt idx="710" formatCode="General">
                  <c:v>711</c:v>
                </c:pt>
                <c:pt idx="711" formatCode="General">
                  <c:v>712</c:v>
                </c:pt>
                <c:pt idx="712" formatCode="General">
                  <c:v>713</c:v>
                </c:pt>
                <c:pt idx="713" formatCode="General">
                  <c:v>714</c:v>
                </c:pt>
                <c:pt idx="714" formatCode="General">
                  <c:v>715</c:v>
                </c:pt>
                <c:pt idx="715" formatCode="General">
                  <c:v>716</c:v>
                </c:pt>
                <c:pt idx="716" formatCode="General">
                  <c:v>717</c:v>
                </c:pt>
                <c:pt idx="717" formatCode="General">
                  <c:v>718</c:v>
                </c:pt>
                <c:pt idx="718" formatCode="General">
                  <c:v>719</c:v>
                </c:pt>
                <c:pt idx="719" formatCode="General">
                  <c:v>720</c:v>
                </c:pt>
                <c:pt idx="720" formatCode="General">
                  <c:v>721</c:v>
                </c:pt>
                <c:pt idx="721" formatCode="General">
                  <c:v>722</c:v>
                </c:pt>
                <c:pt idx="722" formatCode="General">
                  <c:v>723</c:v>
                </c:pt>
                <c:pt idx="723" formatCode="General">
                  <c:v>724</c:v>
                </c:pt>
                <c:pt idx="724" formatCode="General">
                  <c:v>725</c:v>
                </c:pt>
                <c:pt idx="725" formatCode="General">
                  <c:v>726</c:v>
                </c:pt>
                <c:pt idx="726" formatCode="General">
                  <c:v>727</c:v>
                </c:pt>
                <c:pt idx="727" formatCode="General">
                  <c:v>728</c:v>
                </c:pt>
                <c:pt idx="728" formatCode="General">
                  <c:v>729</c:v>
                </c:pt>
                <c:pt idx="729" formatCode="General">
                  <c:v>730</c:v>
                </c:pt>
                <c:pt idx="730" formatCode="General">
                  <c:v>731</c:v>
                </c:pt>
                <c:pt idx="731" formatCode="General">
                  <c:v>732</c:v>
                </c:pt>
                <c:pt idx="732" formatCode="General">
                  <c:v>733</c:v>
                </c:pt>
                <c:pt idx="733" formatCode="General">
                  <c:v>734</c:v>
                </c:pt>
                <c:pt idx="734" formatCode="General">
                  <c:v>735</c:v>
                </c:pt>
                <c:pt idx="735" formatCode="General">
                  <c:v>736</c:v>
                </c:pt>
                <c:pt idx="736" formatCode="General">
                  <c:v>737</c:v>
                </c:pt>
                <c:pt idx="737" formatCode="General">
                  <c:v>738</c:v>
                </c:pt>
                <c:pt idx="738" formatCode="General">
                  <c:v>739</c:v>
                </c:pt>
                <c:pt idx="739" formatCode="General">
                  <c:v>740</c:v>
                </c:pt>
                <c:pt idx="740" formatCode="General">
                  <c:v>741</c:v>
                </c:pt>
                <c:pt idx="741" formatCode="General">
                  <c:v>742</c:v>
                </c:pt>
                <c:pt idx="742" formatCode="General">
                  <c:v>743</c:v>
                </c:pt>
                <c:pt idx="743" formatCode="General">
                  <c:v>744</c:v>
                </c:pt>
                <c:pt idx="744" formatCode="General">
                  <c:v>745</c:v>
                </c:pt>
                <c:pt idx="745" formatCode="General">
                  <c:v>746</c:v>
                </c:pt>
                <c:pt idx="746" formatCode="General">
                  <c:v>747</c:v>
                </c:pt>
                <c:pt idx="747" formatCode="General">
                  <c:v>748</c:v>
                </c:pt>
                <c:pt idx="748" formatCode="General">
                  <c:v>749</c:v>
                </c:pt>
                <c:pt idx="749" formatCode="General">
                  <c:v>750</c:v>
                </c:pt>
                <c:pt idx="750" formatCode="General">
                  <c:v>751</c:v>
                </c:pt>
                <c:pt idx="751" formatCode="General">
                  <c:v>752</c:v>
                </c:pt>
                <c:pt idx="752" formatCode="General">
                  <c:v>753</c:v>
                </c:pt>
                <c:pt idx="753" formatCode="General">
                  <c:v>754</c:v>
                </c:pt>
                <c:pt idx="754" formatCode="General">
                  <c:v>755</c:v>
                </c:pt>
                <c:pt idx="755" formatCode="General">
                  <c:v>756</c:v>
                </c:pt>
                <c:pt idx="756" formatCode="General">
                  <c:v>757</c:v>
                </c:pt>
                <c:pt idx="757" formatCode="General">
                  <c:v>758</c:v>
                </c:pt>
                <c:pt idx="758" formatCode="General">
                  <c:v>759</c:v>
                </c:pt>
                <c:pt idx="759" formatCode="General">
                  <c:v>760</c:v>
                </c:pt>
                <c:pt idx="760" formatCode="General">
                  <c:v>761</c:v>
                </c:pt>
                <c:pt idx="761" formatCode="General">
                  <c:v>762</c:v>
                </c:pt>
                <c:pt idx="762" formatCode="General">
                  <c:v>763</c:v>
                </c:pt>
                <c:pt idx="763" formatCode="General">
                  <c:v>764</c:v>
                </c:pt>
                <c:pt idx="764" formatCode="General">
                  <c:v>765</c:v>
                </c:pt>
                <c:pt idx="765" formatCode="General">
                  <c:v>766</c:v>
                </c:pt>
                <c:pt idx="766" formatCode="General">
                  <c:v>767</c:v>
                </c:pt>
                <c:pt idx="767" formatCode="General">
                  <c:v>768</c:v>
                </c:pt>
                <c:pt idx="768" formatCode="General">
                  <c:v>769</c:v>
                </c:pt>
                <c:pt idx="769" formatCode="General">
                  <c:v>770</c:v>
                </c:pt>
                <c:pt idx="770" formatCode="General">
                  <c:v>771</c:v>
                </c:pt>
                <c:pt idx="771" formatCode="General">
                  <c:v>772</c:v>
                </c:pt>
                <c:pt idx="772" formatCode="General">
                  <c:v>773</c:v>
                </c:pt>
                <c:pt idx="773" formatCode="General">
                  <c:v>774</c:v>
                </c:pt>
                <c:pt idx="774" formatCode="General">
                  <c:v>775</c:v>
                </c:pt>
                <c:pt idx="775" formatCode="General">
                  <c:v>776</c:v>
                </c:pt>
                <c:pt idx="776" formatCode="General">
                  <c:v>777</c:v>
                </c:pt>
                <c:pt idx="777" formatCode="General">
                  <c:v>778</c:v>
                </c:pt>
                <c:pt idx="778" formatCode="General">
                  <c:v>779</c:v>
                </c:pt>
                <c:pt idx="779" formatCode="General">
                  <c:v>780</c:v>
                </c:pt>
                <c:pt idx="780" formatCode="General">
                  <c:v>781</c:v>
                </c:pt>
                <c:pt idx="781" formatCode="General">
                  <c:v>782</c:v>
                </c:pt>
                <c:pt idx="782" formatCode="General">
                  <c:v>783</c:v>
                </c:pt>
                <c:pt idx="783" formatCode="General">
                  <c:v>784</c:v>
                </c:pt>
                <c:pt idx="784" formatCode="General">
                  <c:v>785</c:v>
                </c:pt>
                <c:pt idx="785" formatCode="General">
                  <c:v>786</c:v>
                </c:pt>
                <c:pt idx="786" formatCode="General">
                  <c:v>787</c:v>
                </c:pt>
                <c:pt idx="787" formatCode="General">
                  <c:v>788</c:v>
                </c:pt>
                <c:pt idx="788" formatCode="General">
                  <c:v>789</c:v>
                </c:pt>
                <c:pt idx="789" formatCode="General">
                  <c:v>790</c:v>
                </c:pt>
                <c:pt idx="790" formatCode="General">
                  <c:v>791</c:v>
                </c:pt>
                <c:pt idx="791" formatCode="General">
                  <c:v>792</c:v>
                </c:pt>
                <c:pt idx="792" formatCode="General">
                  <c:v>793</c:v>
                </c:pt>
                <c:pt idx="793" formatCode="General">
                  <c:v>794</c:v>
                </c:pt>
                <c:pt idx="794" formatCode="General">
                  <c:v>796</c:v>
                </c:pt>
                <c:pt idx="795" formatCode="General">
                  <c:v>797</c:v>
                </c:pt>
                <c:pt idx="796" formatCode="General">
                  <c:v>798</c:v>
                </c:pt>
                <c:pt idx="797" formatCode="General">
                  <c:v>799</c:v>
                </c:pt>
                <c:pt idx="798" formatCode="General">
                  <c:v>800</c:v>
                </c:pt>
                <c:pt idx="799" formatCode="General">
                  <c:v>801</c:v>
                </c:pt>
                <c:pt idx="800" formatCode="General">
                  <c:v>802</c:v>
                </c:pt>
                <c:pt idx="801" formatCode="General">
                  <c:v>803</c:v>
                </c:pt>
                <c:pt idx="802" formatCode="General">
                  <c:v>804</c:v>
                </c:pt>
                <c:pt idx="803" formatCode="General">
                  <c:v>805</c:v>
                </c:pt>
                <c:pt idx="804" formatCode="General">
                  <c:v>806</c:v>
                </c:pt>
                <c:pt idx="805" formatCode="General">
                  <c:v>807</c:v>
                </c:pt>
                <c:pt idx="806" formatCode="General">
                  <c:v>808</c:v>
                </c:pt>
                <c:pt idx="807" formatCode="General">
                  <c:v>809</c:v>
                </c:pt>
                <c:pt idx="808" formatCode="General">
                  <c:v>810</c:v>
                </c:pt>
                <c:pt idx="809" formatCode="General">
                  <c:v>811</c:v>
                </c:pt>
                <c:pt idx="810" formatCode="General">
                  <c:v>812</c:v>
                </c:pt>
                <c:pt idx="811" formatCode="General">
                  <c:v>813</c:v>
                </c:pt>
                <c:pt idx="812" formatCode="General">
                  <c:v>814</c:v>
                </c:pt>
                <c:pt idx="813" formatCode="General">
                  <c:v>815</c:v>
                </c:pt>
                <c:pt idx="814" formatCode="General">
                  <c:v>816</c:v>
                </c:pt>
                <c:pt idx="815" formatCode="General">
                  <c:v>817</c:v>
                </c:pt>
                <c:pt idx="816" formatCode="General">
                  <c:v>818</c:v>
                </c:pt>
                <c:pt idx="817" formatCode="General">
                  <c:v>819</c:v>
                </c:pt>
                <c:pt idx="818" formatCode="General">
                  <c:v>820</c:v>
                </c:pt>
                <c:pt idx="819" formatCode="General">
                  <c:v>821</c:v>
                </c:pt>
                <c:pt idx="820" formatCode="General">
                  <c:v>822</c:v>
                </c:pt>
                <c:pt idx="821" formatCode="General">
                  <c:v>823</c:v>
                </c:pt>
                <c:pt idx="822" formatCode="General">
                  <c:v>824</c:v>
                </c:pt>
                <c:pt idx="823" formatCode="General">
                  <c:v>826</c:v>
                </c:pt>
                <c:pt idx="824" formatCode="General">
                  <c:v>827</c:v>
                </c:pt>
                <c:pt idx="825" formatCode="General">
                  <c:v>828</c:v>
                </c:pt>
                <c:pt idx="826" formatCode="General">
                  <c:v>829</c:v>
                </c:pt>
                <c:pt idx="827" formatCode="General">
                  <c:v>830</c:v>
                </c:pt>
                <c:pt idx="828" formatCode="General">
                  <c:v>831</c:v>
                </c:pt>
                <c:pt idx="829" formatCode="General">
                  <c:v>832</c:v>
                </c:pt>
                <c:pt idx="830" formatCode="General">
                  <c:v>833</c:v>
                </c:pt>
                <c:pt idx="831" formatCode="General">
                  <c:v>834</c:v>
                </c:pt>
                <c:pt idx="832" formatCode="General">
                  <c:v>835</c:v>
                </c:pt>
                <c:pt idx="833" formatCode="General">
                  <c:v>836</c:v>
                </c:pt>
                <c:pt idx="834" formatCode="General">
                  <c:v>837</c:v>
                </c:pt>
                <c:pt idx="835" formatCode="General">
                  <c:v>838</c:v>
                </c:pt>
                <c:pt idx="836" formatCode="General">
                  <c:v>839</c:v>
                </c:pt>
                <c:pt idx="837" formatCode="General">
                  <c:v>840</c:v>
                </c:pt>
                <c:pt idx="838" formatCode="General">
                  <c:v>841</c:v>
                </c:pt>
                <c:pt idx="839" formatCode="General">
                  <c:v>842</c:v>
                </c:pt>
                <c:pt idx="840" formatCode="General">
                  <c:v>843</c:v>
                </c:pt>
                <c:pt idx="841" formatCode="General">
                  <c:v>844</c:v>
                </c:pt>
                <c:pt idx="842" formatCode="General">
                  <c:v>845</c:v>
                </c:pt>
                <c:pt idx="843" formatCode="General">
                  <c:v>846</c:v>
                </c:pt>
                <c:pt idx="844" formatCode="General">
                  <c:v>847</c:v>
                </c:pt>
                <c:pt idx="845" formatCode="General">
                  <c:v>848</c:v>
                </c:pt>
                <c:pt idx="846" formatCode="General">
                  <c:v>849</c:v>
                </c:pt>
                <c:pt idx="847" formatCode="General">
                  <c:v>850</c:v>
                </c:pt>
                <c:pt idx="848" formatCode="General">
                  <c:v>851</c:v>
                </c:pt>
                <c:pt idx="849" formatCode="General">
                  <c:v>852</c:v>
                </c:pt>
                <c:pt idx="850" formatCode="General">
                  <c:v>853</c:v>
                </c:pt>
                <c:pt idx="851" formatCode="General">
                  <c:v>854</c:v>
                </c:pt>
                <c:pt idx="852" formatCode="General">
                  <c:v>856</c:v>
                </c:pt>
                <c:pt idx="853" formatCode="General">
                  <c:v>857</c:v>
                </c:pt>
                <c:pt idx="854" formatCode="General">
                  <c:v>858</c:v>
                </c:pt>
                <c:pt idx="855" formatCode="General">
                  <c:v>859</c:v>
                </c:pt>
                <c:pt idx="856" formatCode="General">
                  <c:v>860</c:v>
                </c:pt>
                <c:pt idx="857" formatCode="General">
                  <c:v>861</c:v>
                </c:pt>
                <c:pt idx="858" formatCode="General">
                  <c:v>862</c:v>
                </c:pt>
                <c:pt idx="859" formatCode="General">
                  <c:v>863</c:v>
                </c:pt>
                <c:pt idx="860" formatCode="General">
                  <c:v>864</c:v>
                </c:pt>
                <c:pt idx="861" formatCode="General">
                  <c:v>865</c:v>
                </c:pt>
                <c:pt idx="862" formatCode="General">
                  <c:v>866</c:v>
                </c:pt>
                <c:pt idx="863" formatCode="General">
                  <c:v>867</c:v>
                </c:pt>
                <c:pt idx="864" formatCode="General">
                  <c:v>868</c:v>
                </c:pt>
                <c:pt idx="865" formatCode="General">
                  <c:v>869</c:v>
                </c:pt>
                <c:pt idx="866" formatCode="General">
                  <c:v>870</c:v>
                </c:pt>
                <c:pt idx="867" formatCode="General">
                  <c:v>871</c:v>
                </c:pt>
                <c:pt idx="868" formatCode="General">
                  <c:v>872</c:v>
                </c:pt>
                <c:pt idx="869" formatCode="General">
                  <c:v>873</c:v>
                </c:pt>
                <c:pt idx="870" formatCode="General">
                  <c:v>874</c:v>
                </c:pt>
                <c:pt idx="871" formatCode="General">
                  <c:v>875</c:v>
                </c:pt>
                <c:pt idx="872" formatCode="General">
                  <c:v>876</c:v>
                </c:pt>
                <c:pt idx="873" formatCode="General">
                  <c:v>877</c:v>
                </c:pt>
                <c:pt idx="874" formatCode="General">
                  <c:v>878</c:v>
                </c:pt>
                <c:pt idx="875" formatCode="General">
                  <c:v>879</c:v>
                </c:pt>
                <c:pt idx="876" formatCode="General">
                  <c:v>880</c:v>
                </c:pt>
                <c:pt idx="877" formatCode="General">
                  <c:v>881</c:v>
                </c:pt>
                <c:pt idx="878" formatCode="General">
                  <c:v>882</c:v>
                </c:pt>
                <c:pt idx="879" formatCode="General">
                  <c:v>883</c:v>
                </c:pt>
                <c:pt idx="880" formatCode="General">
                  <c:v>884</c:v>
                </c:pt>
                <c:pt idx="881" formatCode="General">
                  <c:v>885</c:v>
                </c:pt>
                <c:pt idx="882" formatCode="General">
                  <c:v>886</c:v>
                </c:pt>
                <c:pt idx="883" formatCode="General">
                  <c:v>887</c:v>
                </c:pt>
                <c:pt idx="884" formatCode="General">
                  <c:v>888</c:v>
                </c:pt>
                <c:pt idx="885" formatCode="General">
                  <c:v>889</c:v>
                </c:pt>
                <c:pt idx="886" formatCode="General">
                  <c:v>890</c:v>
                </c:pt>
                <c:pt idx="887" formatCode="General">
                  <c:v>891</c:v>
                </c:pt>
                <c:pt idx="888" formatCode="General">
                  <c:v>893</c:v>
                </c:pt>
                <c:pt idx="889" formatCode="General">
                  <c:v>894</c:v>
                </c:pt>
                <c:pt idx="890" formatCode="General">
                  <c:v>895</c:v>
                </c:pt>
                <c:pt idx="891" formatCode="General">
                  <c:v>896</c:v>
                </c:pt>
                <c:pt idx="892" formatCode="General">
                  <c:v>897</c:v>
                </c:pt>
                <c:pt idx="893" formatCode="General">
                  <c:v>898</c:v>
                </c:pt>
                <c:pt idx="894" formatCode="General">
                  <c:v>899</c:v>
                </c:pt>
                <c:pt idx="895" formatCode="General">
                  <c:v>900</c:v>
                </c:pt>
                <c:pt idx="896" formatCode="General">
                  <c:v>901</c:v>
                </c:pt>
                <c:pt idx="897" formatCode="General">
                  <c:v>902</c:v>
                </c:pt>
                <c:pt idx="898" formatCode="General">
                  <c:v>903</c:v>
                </c:pt>
                <c:pt idx="899" formatCode="General">
                  <c:v>904</c:v>
                </c:pt>
                <c:pt idx="900" formatCode="General">
                  <c:v>905</c:v>
                </c:pt>
                <c:pt idx="901" formatCode="General">
                  <c:v>906</c:v>
                </c:pt>
                <c:pt idx="902" formatCode="General">
                  <c:v>907</c:v>
                </c:pt>
                <c:pt idx="903" formatCode="General">
                  <c:v>908</c:v>
                </c:pt>
                <c:pt idx="904" formatCode="General">
                  <c:v>909</c:v>
                </c:pt>
                <c:pt idx="905" formatCode="General">
                  <c:v>910</c:v>
                </c:pt>
                <c:pt idx="906" formatCode="General">
                  <c:v>911</c:v>
                </c:pt>
                <c:pt idx="907" formatCode="General">
                  <c:v>912</c:v>
                </c:pt>
                <c:pt idx="908" formatCode="General">
                  <c:v>913</c:v>
                </c:pt>
                <c:pt idx="909" formatCode="General">
                  <c:v>914</c:v>
                </c:pt>
                <c:pt idx="910" formatCode="General">
                  <c:v>915</c:v>
                </c:pt>
                <c:pt idx="911" formatCode="General">
                  <c:v>916</c:v>
                </c:pt>
                <c:pt idx="912" formatCode="General">
                  <c:v>917</c:v>
                </c:pt>
                <c:pt idx="913" formatCode="General">
                  <c:v>918</c:v>
                </c:pt>
                <c:pt idx="914" formatCode="General">
                  <c:v>919</c:v>
                </c:pt>
                <c:pt idx="915" formatCode="General">
                  <c:v>920</c:v>
                </c:pt>
                <c:pt idx="916" formatCode="General">
                  <c:v>921</c:v>
                </c:pt>
                <c:pt idx="917" formatCode="General">
                  <c:v>922</c:v>
                </c:pt>
                <c:pt idx="918" formatCode="General">
                  <c:v>923</c:v>
                </c:pt>
                <c:pt idx="919" formatCode="General">
                  <c:v>924</c:v>
                </c:pt>
                <c:pt idx="920" formatCode="General">
                  <c:v>925</c:v>
                </c:pt>
                <c:pt idx="921" formatCode="General">
                  <c:v>926</c:v>
                </c:pt>
                <c:pt idx="922" formatCode="General">
                  <c:v>927</c:v>
                </c:pt>
                <c:pt idx="923" formatCode="General">
                  <c:v>928</c:v>
                </c:pt>
                <c:pt idx="924" formatCode="General">
                  <c:v>929</c:v>
                </c:pt>
                <c:pt idx="925" formatCode="General">
                  <c:v>930</c:v>
                </c:pt>
                <c:pt idx="926" formatCode="General">
                  <c:v>931</c:v>
                </c:pt>
                <c:pt idx="927" formatCode="General">
                  <c:v>932</c:v>
                </c:pt>
                <c:pt idx="928" formatCode="General">
                  <c:v>933</c:v>
                </c:pt>
                <c:pt idx="929" formatCode="General">
                  <c:v>935</c:v>
                </c:pt>
                <c:pt idx="930" formatCode="General">
                  <c:v>936</c:v>
                </c:pt>
                <c:pt idx="931" formatCode="General">
                  <c:v>937</c:v>
                </c:pt>
                <c:pt idx="932" formatCode="General">
                  <c:v>938</c:v>
                </c:pt>
                <c:pt idx="933" formatCode="General">
                  <c:v>939</c:v>
                </c:pt>
                <c:pt idx="934" formatCode="General">
                  <c:v>940</c:v>
                </c:pt>
                <c:pt idx="935" formatCode="General">
                  <c:v>941</c:v>
                </c:pt>
                <c:pt idx="936" formatCode="General">
                  <c:v>942</c:v>
                </c:pt>
                <c:pt idx="937" formatCode="General">
                  <c:v>943</c:v>
                </c:pt>
                <c:pt idx="938" formatCode="General">
                  <c:v>944</c:v>
                </c:pt>
                <c:pt idx="939" formatCode="General">
                  <c:v>945</c:v>
                </c:pt>
                <c:pt idx="940" formatCode="General">
                  <c:v>946</c:v>
                </c:pt>
                <c:pt idx="941" formatCode="General">
                  <c:v>947</c:v>
                </c:pt>
                <c:pt idx="942" formatCode="General">
                  <c:v>948</c:v>
                </c:pt>
                <c:pt idx="943" formatCode="General">
                  <c:v>949</c:v>
                </c:pt>
                <c:pt idx="944" formatCode="General">
                  <c:v>950</c:v>
                </c:pt>
                <c:pt idx="945" formatCode="General">
                  <c:v>951</c:v>
                </c:pt>
                <c:pt idx="946" formatCode="General">
                  <c:v>952</c:v>
                </c:pt>
                <c:pt idx="947" formatCode="General">
                  <c:v>953</c:v>
                </c:pt>
                <c:pt idx="948" formatCode="General">
                  <c:v>954</c:v>
                </c:pt>
                <c:pt idx="949" formatCode="General">
                  <c:v>955</c:v>
                </c:pt>
                <c:pt idx="950" formatCode="General">
                  <c:v>956</c:v>
                </c:pt>
                <c:pt idx="951" formatCode="General">
                  <c:v>957</c:v>
                </c:pt>
                <c:pt idx="952" formatCode="General">
                  <c:v>958</c:v>
                </c:pt>
                <c:pt idx="953" formatCode="General">
                  <c:v>959</c:v>
                </c:pt>
                <c:pt idx="954" formatCode="General">
                  <c:v>960</c:v>
                </c:pt>
                <c:pt idx="955" formatCode="General">
                  <c:v>962</c:v>
                </c:pt>
                <c:pt idx="956" formatCode="General">
                  <c:v>963</c:v>
                </c:pt>
                <c:pt idx="957" formatCode="General">
                  <c:v>964</c:v>
                </c:pt>
                <c:pt idx="958" formatCode="General">
                  <c:v>965</c:v>
                </c:pt>
                <c:pt idx="959" formatCode="General">
                  <c:v>966</c:v>
                </c:pt>
                <c:pt idx="960" formatCode="General">
                  <c:v>967</c:v>
                </c:pt>
                <c:pt idx="961" formatCode="General">
                  <c:v>968</c:v>
                </c:pt>
                <c:pt idx="962" formatCode="General">
                  <c:v>970</c:v>
                </c:pt>
                <c:pt idx="963" formatCode="General">
                  <c:v>971</c:v>
                </c:pt>
                <c:pt idx="964" formatCode="General">
                  <c:v>972</c:v>
                </c:pt>
                <c:pt idx="965" formatCode="General">
                  <c:v>973</c:v>
                </c:pt>
                <c:pt idx="966" formatCode="General">
                  <c:v>975</c:v>
                </c:pt>
                <c:pt idx="967" formatCode="General">
                  <c:v>976</c:v>
                </c:pt>
                <c:pt idx="968" formatCode="General">
                  <c:v>977</c:v>
                </c:pt>
                <c:pt idx="969" formatCode="General">
                  <c:v>978</c:v>
                </c:pt>
                <c:pt idx="970" formatCode="General">
                  <c:v>979</c:v>
                </c:pt>
                <c:pt idx="971" formatCode="General">
                  <c:v>980</c:v>
                </c:pt>
                <c:pt idx="972" formatCode="General">
                  <c:v>981</c:v>
                </c:pt>
                <c:pt idx="973" formatCode="General">
                  <c:v>982</c:v>
                </c:pt>
                <c:pt idx="974" formatCode="General">
                  <c:v>983</c:v>
                </c:pt>
                <c:pt idx="975" formatCode="General">
                  <c:v>984</c:v>
                </c:pt>
                <c:pt idx="976" formatCode="General">
                  <c:v>985</c:v>
                </c:pt>
                <c:pt idx="977" formatCode="General">
                  <c:v>986</c:v>
                </c:pt>
                <c:pt idx="978" formatCode="General">
                  <c:v>987</c:v>
                </c:pt>
                <c:pt idx="979" formatCode="General">
                  <c:v>989</c:v>
                </c:pt>
                <c:pt idx="980" formatCode="General">
                  <c:v>990</c:v>
                </c:pt>
                <c:pt idx="981" formatCode="General">
                  <c:v>991</c:v>
                </c:pt>
                <c:pt idx="982" formatCode="General">
                  <c:v>992</c:v>
                </c:pt>
                <c:pt idx="983" formatCode="General">
                  <c:v>993</c:v>
                </c:pt>
                <c:pt idx="984" formatCode="General">
                  <c:v>994</c:v>
                </c:pt>
                <c:pt idx="985" formatCode="General">
                  <c:v>995</c:v>
                </c:pt>
                <c:pt idx="986" formatCode="General">
                  <c:v>996</c:v>
                </c:pt>
                <c:pt idx="987" formatCode="General">
                  <c:v>997</c:v>
                </c:pt>
                <c:pt idx="988" formatCode="General">
                  <c:v>998</c:v>
                </c:pt>
                <c:pt idx="989" formatCode="General">
                  <c:v>999</c:v>
                </c:pt>
                <c:pt idx="990" formatCode="General">
                  <c:v>1000</c:v>
                </c:pt>
                <c:pt idx="991" formatCode="General">
                  <c:v>1001</c:v>
                </c:pt>
                <c:pt idx="992" formatCode="General">
                  <c:v>1002</c:v>
                </c:pt>
                <c:pt idx="993" formatCode="General">
                  <c:v>1003</c:v>
                </c:pt>
                <c:pt idx="994" formatCode="General">
                  <c:v>1004</c:v>
                </c:pt>
                <c:pt idx="995" formatCode="General">
                  <c:v>1005</c:v>
                </c:pt>
                <c:pt idx="996" formatCode="General">
                  <c:v>1006</c:v>
                </c:pt>
                <c:pt idx="997" formatCode="General">
                  <c:v>1007</c:v>
                </c:pt>
                <c:pt idx="998" formatCode="General">
                  <c:v>1008</c:v>
                </c:pt>
                <c:pt idx="999" formatCode="General">
                  <c:v>1009</c:v>
                </c:pt>
                <c:pt idx="1000" formatCode="General">
                  <c:v>1010</c:v>
                </c:pt>
                <c:pt idx="1001" formatCode="General">
                  <c:v>1011</c:v>
                </c:pt>
                <c:pt idx="1002" formatCode="General">
                  <c:v>1013</c:v>
                </c:pt>
                <c:pt idx="1003" formatCode="General">
                  <c:v>1014</c:v>
                </c:pt>
                <c:pt idx="1004" formatCode="General">
                  <c:v>1015</c:v>
                </c:pt>
                <c:pt idx="1005" formatCode="General">
                  <c:v>1016</c:v>
                </c:pt>
                <c:pt idx="1006" formatCode="General">
                  <c:v>1017</c:v>
                </c:pt>
                <c:pt idx="1007" formatCode="General">
                  <c:v>1018</c:v>
                </c:pt>
                <c:pt idx="1008" formatCode="General">
                  <c:v>1019</c:v>
                </c:pt>
                <c:pt idx="1009" formatCode="General">
                  <c:v>1020</c:v>
                </c:pt>
                <c:pt idx="1010" formatCode="General">
                  <c:v>1021</c:v>
                </c:pt>
                <c:pt idx="1011" formatCode="General">
                  <c:v>1022</c:v>
                </c:pt>
                <c:pt idx="1012" formatCode="General">
                  <c:v>1023</c:v>
                </c:pt>
                <c:pt idx="1013" formatCode="General">
                  <c:v>1025</c:v>
                </c:pt>
                <c:pt idx="1014" formatCode="General">
                  <c:v>1026</c:v>
                </c:pt>
                <c:pt idx="1015" formatCode="General">
                  <c:v>1028</c:v>
                </c:pt>
                <c:pt idx="1016" formatCode="General">
                  <c:v>1029</c:v>
                </c:pt>
                <c:pt idx="1017" formatCode="General">
                  <c:v>1030</c:v>
                </c:pt>
                <c:pt idx="1018" formatCode="General">
                  <c:v>1031</c:v>
                </c:pt>
                <c:pt idx="1019" formatCode="General">
                  <c:v>1032</c:v>
                </c:pt>
                <c:pt idx="1020" formatCode="General">
                  <c:v>1033</c:v>
                </c:pt>
                <c:pt idx="1021" formatCode="General">
                  <c:v>1034</c:v>
                </c:pt>
                <c:pt idx="1022" formatCode="General">
                  <c:v>1035</c:v>
                </c:pt>
                <c:pt idx="1023" formatCode="General">
                  <c:v>1036</c:v>
                </c:pt>
                <c:pt idx="1024" formatCode="General">
                  <c:v>1037</c:v>
                </c:pt>
                <c:pt idx="1025" formatCode="General">
                  <c:v>1038</c:v>
                </c:pt>
                <c:pt idx="1026" formatCode="General">
                  <c:v>1039</c:v>
                </c:pt>
                <c:pt idx="1027" formatCode="General">
                  <c:v>1040</c:v>
                </c:pt>
                <c:pt idx="1028" formatCode="General">
                  <c:v>1041</c:v>
                </c:pt>
                <c:pt idx="1029" formatCode="General">
                  <c:v>1042</c:v>
                </c:pt>
                <c:pt idx="1030" formatCode="General">
                  <c:v>1043</c:v>
                </c:pt>
                <c:pt idx="1031" formatCode="General">
                  <c:v>1044</c:v>
                </c:pt>
                <c:pt idx="1032" formatCode="General">
                  <c:v>1045</c:v>
                </c:pt>
                <c:pt idx="1033" formatCode="General">
                  <c:v>1046</c:v>
                </c:pt>
                <c:pt idx="1034" formatCode="General">
                  <c:v>1048</c:v>
                </c:pt>
                <c:pt idx="1035" formatCode="General">
                  <c:v>1049</c:v>
                </c:pt>
                <c:pt idx="1036" formatCode="General">
                  <c:v>1050</c:v>
                </c:pt>
                <c:pt idx="1037" formatCode="General">
                  <c:v>1051</c:v>
                </c:pt>
                <c:pt idx="1038" formatCode="General">
                  <c:v>1052</c:v>
                </c:pt>
                <c:pt idx="1039" formatCode="General">
                  <c:v>1053</c:v>
                </c:pt>
                <c:pt idx="1040" formatCode="General">
                  <c:v>1055</c:v>
                </c:pt>
                <c:pt idx="1041" formatCode="General">
                  <c:v>1056</c:v>
                </c:pt>
                <c:pt idx="1042" formatCode="General">
                  <c:v>1057</c:v>
                </c:pt>
                <c:pt idx="1043" formatCode="General">
                  <c:v>1058</c:v>
                </c:pt>
                <c:pt idx="1044" formatCode="General">
                  <c:v>1060</c:v>
                </c:pt>
                <c:pt idx="1045" formatCode="General">
                  <c:v>1061</c:v>
                </c:pt>
                <c:pt idx="1046" formatCode="General">
                  <c:v>1062</c:v>
                </c:pt>
                <c:pt idx="1047" formatCode="General">
                  <c:v>1063</c:v>
                </c:pt>
                <c:pt idx="1048" formatCode="General">
                  <c:v>1064</c:v>
                </c:pt>
                <c:pt idx="1049" formatCode="General">
                  <c:v>1065</c:v>
                </c:pt>
                <c:pt idx="1050" formatCode="General">
                  <c:v>1066</c:v>
                </c:pt>
                <c:pt idx="1051" formatCode="General">
                  <c:v>1068</c:v>
                </c:pt>
                <c:pt idx="1052" formatCode="General">
                  <c:v>1069</c:v>
                </c:pt>
                <c:pt idx="1053" formatCode="General">
                  <c:v>1071</c:v>
                </c:pt>
                <c:pt idx="1054" formatCode="General">
                  <c:v>1072</c:v>
                </c:pt>
                <c:pt idx="1055" formatCode="General">
                  <c:v>1073</c:v>
                </c:pt>
                <c:pt idx="1056" formatCode="General">
                  <c:v>1074</c:v>
                </c:pt>
                <c:pt idx="1057" formatCode="General">
                  <c:v>1075</c:v>
                </c:pt>
                <c:pt idx="1058" formatCode="General">
                  <c:v>1076</c:v>
                </c:pt>
                <c:pt idx="1059" formatCode="General">
                  <c:v>1077</c:v>
                </c:pt>
                <c:pt idx="1060" formatCode="General">
                  <c:v>1078</c:v>
                </c:pt>
                <c:pt idx="1061" formatCode="General">
                  <c:v>1079</c:v>
                </c:pt>
                <c:pt idx="1062" formatCode="General">
                  <c:v>1080</c:v>
                </c:pt>
                <c:pt idx="1063" formatCode="General">
                  <c:v>1082</c:v>
                </c:pt>
                <c:pt idx="1064" formatCode="General">
                  <c:v>1085</c:v>
                </c:pt>
                <c:pt idx="1065" formatCode="General">
                  <c:v>1086</c:v>
                </c:pt>
                <c:pt idx="1066" formatCode="General">
                  <c:v>1087</c:v>
                </c:pt>
                <c:pt idx="1067" formatCode="General">
                  <c:v>1088</c:v>
                </c:pt>
                <c:pt idx="1068" formatCode="General">
                  <c:v>1091</c:v>
                </c:pt>
                <c:pt idx="1069" formatCode="General">
                  <c:v>1092</c:v>
                </c:pt>
                <c:pt idx="1070" formatCode="General">
                  <c:v>1093</c:v>
                </c:pt>
                <c:pt idx="1071" formatCode="General">
                  <c:v>1094</c:v>
                </c:pt>
                <c:pt idx="1072" formatCode="General">
                  <c:v>1095</c:v>
                </c:pt>
                <c:pt idx="1073" formatCode="General">
                  <c:v>1096</c:v>
                </c:pt>
                <c:pt idx="1074" formatCode="General">
                  <c:v>1097</c:v>
                </c:pt>
                <c:pt idx="1075" formatCode="General">
                  <c:v>1099</c:v>
                </c:pt>
                <c:pt idx="1076" formatCode="General">
                  <c:v>1100</c:v>
                </c:pt>
                <c:pt idx="1077" formatCode="General">
                  <c:v>1101</c:v>
                </c:pt>
                <c:pt idx="1078" formatCode="General">
                  <c:v>1103</c:v>
                </c:pt>
                <c:pt idx="1079" formatCode="General">
                  <c:v>1104</c:v>
                </c:pt>
                <c:pt idx="1080" formatCode="General">
                  <c:v>1106</c:v>
                </c:pt>
                <c:pt idx="1081" formatCode="General">
                  <c:v>1107</c:v>
                </c:pt>
                <c:pt idx="1082" formatCode="General">
                  <c:v>1109</c:v>
                </c:pt>
                <c:pt idx="1083" formatCode="General">
                  <c:v>1110</c:v>
                </c:pt>
                <c:pt idx="1084" formatCode="General">
                  <c:v>1111</c:v>
                </c:pt>
                <c:pt idx="1085" formatCode="General">
                  <c:v>1112</c:v>
                </c:pt>
                <c:pt idx="1086" formatCode="General">
                  <c:v>1113</c:v>
                </c:pt>
                <c:pt idx="1087" formatCode="General">
                  <c:v>1114</c:v>
                </c:pt>
                <c:pt idx="1088" formatCode="General">
                  <c:v>1115</c:v>
                </c:pt>
                <c:pt idx="1089" formatCode="General">
                  <c:v>1116</c:v>
                </c:pt>
                <c:pt idx="1090" formatCode="General">
                  <c:v>1117</c:v>
                </c:pt>
                <c:pt idx="1091" formatCode="General">
                  <c:v>1118</c:v>
                </c:pt>
                <c:pt idx="1092" formatCode="General">
                  <c:v>1119</c:v>
                </c:pt>
                <c:pt idx="1093" formatCode="General">
                  <c:v>1121</c:v>
                </c:pt>
                <c:pt idx="1094" formatCode="General">
                  <c:v>1124</c:v>
                </c:pt>
                <c:pt idx="1095" formatCode="General">
                  <c:v>1125</c:v>
                </c:pt>
                <c:pt idx="1096" formatCode="General">
                  <c:v>1126</c:v>
                </c:pt>
                <c:pt idx="1097" formatCode="General">
                  <c:v>1127</c:v>
                </c:pt>
                <c:pt idx="1098" formatCode="General">
                  <c:v>1128</c:v>
                </c:pt>
                <c:pt idx="1099" formatCode="General">
                  <c:v>1129</c:v>
                </c:pt>
                <c:pt idx="1100" formatCode="General">
                  <c:v>1130</c:v>
                </c:pt>
                <c:pt idx="1101" formatCode="General">
                  <c:v>1132</c:v>
                </c:pt>
                <c:pt idx="1102" formatCode="General">
                  <c:v>1133</c:v>
                </c:pt>
                <c:pt idx="1103" formatCode="General">
                  <c:v>1135</c:v>
                </c:pt>
                <c:pt idx="1104" formatCode="General">
                  <c:v>1136</c:v>
                </c:pt>
                <c:pt idx="1105" formatCode="General">
                  <c:v>1138</c:v>
                </c:pt>
                <c:pt idx="1106" formatCode="General">
                  <c:v>1139</c:v>
                </c:pt>
                <c:pt idx="1107" formatCode="General">
                  <c:v>1141</c:v>
                </c:pt>
                <c:pt idx="1108" formatCode="General">
                  <c:v>1142</c:v>
                </c:pt>
                <c:pt idx="1109" formatCode="General">
                  <c:v>1144</c:v>
                </c:pt>
                <c:pt idx="1110" formatCode="General">
                  <c:v>1145</c:v>
                </c:pt>
                <c:pt idx="1111" formatCode="General">
                  <c:v>1146</c:v>
                </c:pt>
                <c:pt idx="1112" formatCode="General">
                  <c:v>1147</c:v>
                </c:pt>
                <c:pt idx="1113" formatCode="General">
                  <c:v>1148</c:v>
                </c:pt>
                <c:pt idx="1114" formatCode="General">
                  <c:v>1149</c:v>
                </c:pt>
                <c:pt idx="1115" formatCode="General">
                  <c:v>1150</c:v>
                </c:pt>
                <c:pt idx="1116" formatCode="General">
                  <c:v>1152</c:v>
                </c:pt>
                <c:pt idx="1117" formatCode="General">
                  <c:v>1153</c:v>
                </c:pt>
                <c:pt idx="1118" formatCode="General">
                  <c:v>1155</c:v>
                </c:pt>
                <c:pt idx="1119" formatCode="General">
                  <c:v>1156</c:v>
                </c:pt>
                <c:pt idx="1120" formatCode="General">
                  <c:v>1158</c:v>
                </c:pt>
                <c:pt idx="1121" formatCode="General">
                  <c:v>1160</c:v>
                </c:pt>
                <c:pt idx="1122" formatCode="General">
                  <c:v>1161</c:v>
                </c:pt>
                <c:pt idx="1123" formatCode="General">
                  <c:v>1162</c:v>
                </c:pt>
                <c:pt idx="1124" formatCode="General">
                  <c:v>1164</c:v>
                </c:pt>
                <c:pt idx="1125" formatCode="General">
                  <c:v>1166</c:v>
                </c:pt>
                <c:pt idx="1126" formatCode="General">
                  <c:v>1167</c:v>
                </c:pt>
                <c:pt idx="1127" formatCode="General">
                  <c:v>1169</c:v>
                </c:pt>
                <c:pt idx="1128" formatCode="General">
                  <c:v>1170</c:v>
                </c:pt>
                <c:pt idx="1129" formatCode="General">
                  <c:v>1171</c:v>
                </c:pt>
                <c:pt idx="1130" formatCode="General">
                  <c:v>1173</c:v>
                </c:pt>
                <c:pt idx="1131" formatCode="General">
                  <c:v>1174</c:v>
                </c:pt>
                <c:pt idx="1132" formatCode="General">
                  <c:v>1175</c:v>
                </c:pt>
                <c:pt idx="1133" formatCode="General">
                  <c:v>1178</c:v>
                </c:pt>
                <c:pt idx="1134" formatCode="General">
                  <c:v>1179</c:v>
                </c:pt>
                <c:pt idx="1135" formatCode="General">
                  <c:v>1181</c:v>
                </c:pt>
                <c:pt idx="1136" formatCode="General">
                  <c:v>1182</c:v>
                </c:pt>
                <c:pt idx="1137" formatCode="General">
                  <c:v>1183</c:v>
                </c:pt>
                <c:pt idx="1138" formatCode="General">
                  <c:v>1184</c:v>
                </c:pt>
                <c:pt idx="1139" formatCode="General">
                  <c:v>1185</c:v>
                </c:pt>
                <c:pt idx="1140" formatCode="General">
                  <c:v>1186</c:v>
                </c:pt>
                <c:pt idx="1141" formatCode="General">
                  <c:v>1187</c:v>
                </c:pt>
                <c:pt idx="1142" formatCode="General">
                  <c:v>1188</c:v>
                </c:pt>
                <c:pt idx="1143" formatCode="General">
                  <c:v>1190</c:v>
                </c:pt>
                <c:pt idx="1144" formatCode="General">
                  <c:v>1191</c:v>
                </c:pt>
                <c:pt idx="1145" formatCode="General">
                  <c:v>1193</c:v>
                </c:pt>
                <c:pt idx="1146" formatCode="General">
                  <c:v>1194</c:v>
                </c:pt>
                <c:pt idx="1147" formatCode="General">
                  <c:v>1196</c:v>
                </c:pt>
                <c:pt idx="1148" formatCode="General">
                  <c:v>1197</c:v>
                </c:pt>
                <c:pt idx="1149" formatCode="General">
                  <c:v>1198</c:v>
                </c:pt>
                <c:pt idx="1150" formatCode="General">
                  <c:v>1199</c:v>
                </c:pt>
                <c:pt idx="1151" formatCode="General">
                  <c:v>1200</c:v>
                </c:pt>
                <c:pt idx="1152" formatCode="General">
                  <c:v>1201</c:v>
                </c:pt>
                <c:pt idx="1153" formatCode="General">
                  <c:v>1202</c:v>
                </c:pt>
                <c:pt idx="1154" formatCode="General">
                  <c:v>1203</c:v>
                </c:pt>
                <c:pt idx="1155" formatCode="General">
                  <c:v>1204</c:v>
                </c:pt>
                <c:pt idx="1156" formatCode="General">
                  <c:v>1206</c:v>
                </c:pt>
                <c:pt idx="1157" formatCode="General">
                  <c:v>1207</c:v>
                </c:pt>
                <c:pt idx="1158" formatCode="General">
                  <c:v>1210</c:v>
                </c:pt>
                <c:pt idx="1159" formatCode="General">
                  <c:v>1212</c:v>
                </c:pt>
                <c:pt idx="1160" formatCode="General">
                  <c:v>1213</c:v>
                </c:pt>
                <c:pt idx="1161" formatCode="General">
                  <c:v>1214</c:v>
                </c:pt>
                <c:pt idx="1162" formatCode="General">
                  <c:v>1215</c:v>
                </c:pt>
                <c:pt idx="1163" formatCode="General">
                  <c:v>1216</c:v>
                </c:pt>
                <c:pt idx="1164" formatCode="General">
                  <c:v>1217</c:v>
                </c:pt>
                <c:pt idx="1165" formatCode="General">
                  <c:v>1218</c:v>
                </c:pt>
                <c:pt idx="1166" formatCode="General">
                  <c:v>1220</c:v>
                </c:pt>
                <c:pt idx="1167" formatCode="General">
                  <c:v>1221</c:v>
                </c:pt>
                <c:pt idx="1168" formatCode="General">
                  <c:v>1224</c:v>
                </c:pt>
                <c:pt idx="1169" formatCode="General">
                  <c:v>1225</c:v>
                </c:pt>
                <c:pt idx="1170" formatCode="General">
                  <c:v>1226</c:v>
                </c:pt>
                <c:pt idx="1171" formatCode="General">
                  <c:v>1227</c:v>
                </c:pt>
                <c:pt idx="1172" formatCode="General">
                  <c:v>1228</c:v>
                </c:pt>
                <c:pt idx="1173" formatCode="General">
                  <c:v>1230</c:v>
                </c:pt>
                <c:pt idx="1174" formatCode="General">
                  <c:v>1231</c:v>
                </c:pt>
                <c:pt idx="1175" formatCode="General">
                  <c:v>1233</c:v>
                </c:pt>
                <c:pt idx="1176" formatCode="General">
                  <c:v>1234</c:v>
                </c:pt>
                <c:pt idx="1177" formatCode="General">
                  <c:v>1238</c:v>
                </c:pt>
                <c:pt idx="1178" formatCode="General">
                  <c:v>1240</c:v>
                </c:pt>
                <c:pt idx="1179" formatCode="General">
                  <c:v>1241</c:v>
                </c:pt>
                <c:pt idx="1180" formatCode="General">
                  <c:v>1242</c:v>
                </c:pt>
                <c:pt idx="1181" formatCode="General">
                  <c:v>1243</c:v>
                </c:pt>
                <c:pt idx="1182" formatCode="General">
                  <c:v>1244</c:v>
                </c:pt>
                <c:pt idx="1183" formatCode="General">
                  <c:v>1246</c:v>
                </c:pt>
                <c:pt idx="1184" formatCode="General">
                  <c:v>1248</c:v>
                </c:pt>
                <c:pt idx="1185" formatCode="General">
                  <c:v>1249</c:v>
                </c:pt>
                <c:pt idx="1186" formatCode="General">
                  <c:v>1250</c:v>
                </c:pt>
                <c:pt idx="1187" formatCode="General">
                  <c:v>1251</c:v>
                </c:pt>
                <c:pt idx="1188" formatCode="General">
                  <c:v>1252</c:v>
                </c:pt>
                <c:pt idx="1189" formatCode="General">
                  <c:v>1253</c:v>
                </c:pt>
                <c:pt idx="1190" formatCode="General">
                  <c:v>1255</c:v>
                </c:pt>
                <c:pt idx="1191" formatCode="General">
                  <c:v>1259</c:v>
                </c:pt>
                <c:pt idx="1192" formatCode="General">
                  <c:v>1260</c:v>
                </c:pt>
                <c:pt idx="1193" formatCode="General">
                  <c:v>1263</c:v>
                </c:pt>
                <c:pt idx="1194" formatCode="General">
                  <c:v>1266</c:v>
                </c:pt>
                <c:pt idx="1195" formatCode="General">
                  <c:v>1267</c:v>
                </c:pt>
                <c:pt idx="1196" formatCode="General">
                  <c:v>1268</c:v>
                </c:pt>
                <c:pt idx="1197" formatCode="General">
                  <c:v>1270</c:v>
                </c:pt>
                <c:pt idx="1198" formatCode="General">
                  <c:v>1271</c:v>
                </c:pt>
                <c:pt idx="1199" formatCode="General">
                  <c:v>1272</c:v>
                </c:pt>
                <c:pt idx="1200" formatCode="General">
                  <c:v>1273</c:v>
                </c:pt>
                <c:pt idx="1201" formatCode="General">
                  <c:v>1274</c:v>
                </c:pt>
                <c:pt idx="1202" formatCode="General">
                  <c:v>1278</c:v>
                </c:pt>
                <c:pt idx="1203" formatCode="General">
                  <c:v>1279</c:v>
                </c:pt>
                <c:pt idx="1204" formatCode="General">
                  <c:v>1280</c:v>
                </c:pt>
                <c:pt idx="1205" formatCode="General">
                  <c:v>1281</c:v>
                </c:pt>
                <c:pt idx="1206" formatCode="General">
                  <c:v>1282</c:v>
                </c:pt>
                <c:pt idx="1207" formatCode="General">
                  <c:v>1283</c:v>
                </c:pt>
                <c:pt idx="1208" formatCode="General">
                  <c:v>1284</c:v>
                </c:pt>
                <c:pt idx="1209" formatCode="General">
                  <c:v>1285</c:v>
                </c:pt>
                <c:pt idx="1210" formatCode="General">
                  <c:v>1286</c:v>
                </c:pt>
                <c:pt idx="1211" formatCode="General">
                  <c:v>1288</c:v>
                </c:pt>
                <c:pt idx="1212" formatCode="General">
                  <c:v>1289</c:v>
                </c:pt>
                <c:pt idx="1213" formatCode="General">
                  <c:v>1293</c:v>
                </c:pt>
                <c:pt idx="1214" formatCode="General">
                  <c:v>1294</c:v>
                </c:pt>
                <c:pt idx="1215" formatCode="General">
                  <c:v>1298</c:v>
                </c:pt>
                <c:pt idx="1216" formatCode="General">
                  <c:v>1299</c:v>
                </c:pt>
                <c:pt idx="1217" formatCode="General">
                  <c:v>1300</c:v>
                </c:pt>
                <c:pt idx="1218" formatCode="General">
                  <c:v>1302</c:v>
                </c:pt>
                <c:pt idx="1219" formatCode="General">
                  <c:v>1305</c:v>
                </c:pt>
                <c:pt idx="1220" formatCode="General">
                  <c:v>1310</c:v>
                </c:pt>
                <c:pt idx="1221" formatCode="General">
                  <c:v>1311</c:v>
                </c:pt>
                <c:pt idx="1222" formatCode="General">
                  <c:v>1312</c:v>
                </c:pt>
                <c:pt idx="1223" formatCode="General">
                  <c:v>1313</c:v>
                </c:pt>
                <c:pt idx="1224" formatCode="General">
                  <c:v>1315</c:v>
                </c:pt>
                <c:pt idx="1225" formatCode="General">
                  <c:v>1316</c:v>
                </c:pt>
                <c:pt idx="1226" formatCode="General">
                  <c:v>1317</c:v>
                </c:pt>
                <c:pt idx="1227" formatCode="General">
                  <c:v>1318</c:v>
                </c:pt>
                <c:pt idx="1228" formatCode="General">
                  <c:v>1319</c:v>
                </c:pt>
                <c:pt idx="1229" formatCode="General">
                  <c:v>1321</c:v>
                </c:pt>
                <c:pt idx="1230" formatCode="General">
                  <c:v>1323</c:v>
                </c:pt>
                <c:pt idx="1231" formatCode="General">
                  <c:v>1325</c:v>
                </c:pt>
                <c:pt idx="1232" formatCode="General">
                  <c:v>1326</c:v>
                </c:pt>
                <c:pt idx="1233" formatCode="General">
                  <c:v>1327</c:v>
                </c:pt>
                <c:pt idx="1234" formatCode="General">
                  <c:v>1329</c:v>
                </c:pt>
                <c:pt idx="1235" formatCode="General">
                  <c:v>1330</c:v>
                </c:pt>
                <c:pt idx="1236" formatCode="General">
                  <c:v>1331</c:v>
                </c:pt>
                <c:pt idx="1237" formatCode="General">
                  <c:v>1333</c:v>
                </c:pt>
                <c:pt idx="1238" formatCode="General">
                  <c:v>1334</c:v>
                </c:pt>
                <c:pt idx="1239" formatCode="General">
                  <c:v>1336</c:v>
                </c:pt>
                <c:pt idx="1240" formatCode="General">
                  <c:v>1340</c:v>
                </c:pt>
                <c:pt idx="1241" formatCode="General">
                  <c:v>1341</c:v>
                </c:pt>
                <c:pt idx="1242" formatCode="General">
                  <c:v>1342</c:v>
                </c:pt>
                <c:pt idx="1243" formatCode="General">
                  <c:v>1346</c:v>
                </c:pt>
                <c:pt idx="1244" formatCode="General">
                  <c:v>1347</c:v>
                </c:pt>
                <c:pt idx="1245" formatCode="General">
                  <c:v>1348</c:v>
                </c:pt>
                <c:pt idx="1246" formatCode="General">
                  <c:v>1350</c:v>
                </c:pt>
                <c:pt idx="1247" formatCode="General">
                  <c:v>1354</c:v>
                </c:pt>
                <c:pt idx="1248" formatCode="General">
                  <c:v>1356</c:v>
                </c:pt>
                <c:pt idx="1249" formatCode="General">
                  <c:v>1357</c:v>
                </c:pt>
                <c:pt idx="1250" formatCode="General">
                  <c:v>1359</c:v>
                </c:pt>
                <c:pt idx="1251" formatCode="General">
                  <c:v>1361</c:v>
                </c:pt>
                <c:pt idx="1252" formatCode="General">
                  <c:v>1362</c:v>
                </c:pt>
                <c:pt idx="1253" formatCode="General">
                  <c:v>1363</c:v>
                </c:pt>
                <c:pt idx="1254" formatCode="General">
                  <c:v>1364</c:v>
                </c:pt>
                <c:pt idx="1255" formatCode="General">
                  <c:v>1365</c:v>
                </c:pt>
                <c:pt idx="1256" formatCode="General">
                  <c:v>1366</c:v>
                </c:pt>
                <c:pt idx="1257" formatCode="General">
                  <c:v>1369</c:v>
                </c:pt>
                <c:pt idx="1258" formatCode="General">
                  <c:v>1372</c:v>
                </c:pt>
                <c:pt idx="1259" formatCode="General">
                  <c:v>1376</c:v>
                </c:pt>
                <c:pt idx="1260" formatCode="General">
                  <c:v>1378</c:v>
                </c:pt>
                <c:pt idx="1261" formatCode="General">
                  <c:v>1379</c:v>
                </c:pt>
                <c:pt idx="1262" formatCode="General">
                  <c:v>1382</c:v>
                </c:pt>
                <c:pt idx="1263" formatCode="General">
                  <c:v>1387</c:v>
                </c:pt>
                <c:pt idx="1264" formatCode="General">
                  <c:v>1388</c:v>
                </c:pt>
                <c:pt idx="1265" formatCode="General">
                  <c:v>1392</c:v>
                </c:pt>
                <c:pt idx="1266" formatCode="General">
                  <c:v>1393</c:v>
                </c:pt>
                <c:pt idx="1267" formatCode="General">
                  <c:v>1394</c:v>
                </c:pt>
                <c:pt idx="1268" formatCode="General">
                  <c:v>1396</c:v>
                </c:pt>
                <c:pt idx="1269" formatCode="General">
                  <c:v>1397</c:v>
                </c:pt>
                <c:pt idx="1270" formatCode="General">
                  <c:v>1399</c:v>
                </c:pt>
                <c:pt idx="1271" formatCode="General">
                  <c:v>1400</c:v>
                </c:pt>
                <c:pt idx="1272" formatCode="General">
                  <c:v>1406</c:v>
                </c:pt>
                <c:pt idx="1273" formatCode="General">
                  <c:v>1407</c:v>
                </c:pt>
                <c:pt idx="1274" formatCode="General">
                  <c:v>1410</c:v>
                </c:pt>
                <c:pt idx="1275" formatCode="General">
                  <c:v>1411</c:v>
                </c:pt>
                <c:pt idx="1276" formatCode="General">
                  <c:v>1412</c:v>
                </c:pt>
                <c:pt idx="1277" formatCode="General">
                  <c:v>1414</c:v>
                </c:pt>
                <c:pt idx="1278" formatCode="General">
                  <c:v>1415</c:v>
                </c:pt>
                <c:pt idx="1279" formatCode="General">
                  <c:v>1417</c:v>
                </c:pt>
                <c:pt idx="1280" formatCode="General">
                  <c:v>1419</c:v>
                </c:pt>
                <c:pt idx="1281" formatCode="General">
                  <c:v>1420</c:v>
                </c:pt>
                <c:pt idx="1282" formatCode="General">
                  <c:v>1421</c:v>
                </c:pt>
                <c:pt idx="1283" formatCode="General">
                  <c:v>1422</c:v>
                </c:pt>
                <c:pt idx="1284" formatCode="General">
                  <c:v>1426</c:v>
                </c:pt>
                <c:pt idx="1285" formatCode="General">
                  <c:v>1429</c:v>
                </c:pt>
                <c:pt idx="1286" formatCode="General">
                  <c:v>1430</c:v>
                </c:pt>
                <c:pt idx="1287" formatCode="General">
                  <c:v>1431</c:v>
                </c:pt>
                <c:pt idx="1288" formatCode="General">
                  <c:v>1432</c:v>
                </c:pt>
                <c:pt idx="1289" formatCode="General">
                  <c:v>1434</c:v>
                </c:pt>
                <c:pt idx="1290" formatCode="General">
                  <c:v>1436</c:v>
                </c:pt>
                <c:pt idx="1291" formatCode="General">
                  <c:v>1437</c:v>
                </c:pt>
                <c:pt idx="1292" formatCode="General">
                  <c:v>1439</c:v>
                </c:pt>
                <c:pt idx="1293" formatCode="General">
                  <c:v>1441</c:v>
                </c:pt>
                <c:pt idx="1294" formatCode="General">
                  <c:v>1444</c:v>
                </c:pt>
                <c:pt idx="1295" formatCode="General">
                  <c:v>1445</c:v>
                </c:pt>
                <c:pt idx="1296" formatCode="General">
                  <c:v>1449</c:v>
                </c:pt>
                <c:pt idx="1297" formatCode="General">
                  <c:v>1452</c:v>
                </c:pt>
                <c:pt idx="1298" formatCode="General">
                  <c:v>1453</c:v>
                </c:pt>
                <c:pt idx="1299" formatCode="General">
                  <c:v>1456</c:v>
                </c:pt>
                <c:pt idx="1300" formatCode="General">
                  <c:v>1458</c:v>
                </c:pt>
                <c:pt idx="1301" formatCode="General">
                  <c:v>1461</c:v>
                </c:pt>
                <c:pt idx="1302" formatCode="General">
                  <c:v>1463</c:v>
                </c:pt>
                <c:pt idx="1303" formatCode="General">
                  <c:v>1464</c:v>
                </c:pt>
                <c:pt idx="1304" formatCode="General">
                  <c:v>1468</c:v>
                </c:pt>
                <c:pt idx="1305" formatCode="General">
                  <c:v>1472</c:v>
                </c:pt>
                <c:pt idx="1306" formatCode="General">
                  <c:v>1473</c:v>
                </c:pt>
                <c:pt idx="1307" formatCode="General">
                  <c:v>1479</c:v>
                </c:pt>
                <c:pt idx="1308" formatCode="General">
                  <c:v>1480</c:v>
                </c:pt>
                <c:pt idx="1309" formatCode="General">
                  <c:v>1482</c:v>
                </c:pt>
                <c:pt idx="1310" formatCode="General">
                  <c:v>1488</c:v>
                </c:pt>
                <c:pt idx="1311" formatCode="General">
                  <c:v>1494</c:v>
                </c:pt>
                <c:pt idx="1312" formatCode="General">
                  <c:v>1496</c:v>
                </c:pt>
                <c:pt idx="1313" formatCode="General">
                  <c:v>1500</c:v>
                </c:pt>
                <c:pt idx="1314" formatCode="General">
                  <c:v>1501</c:v>
                </c:pt>
                <c:pt idx="1315" formatCode="General">
                  <c:v>1505</c:v>
                </c:pt>
                <c:pt idx="1316" formatCode="General">
                  <c:v>1507</c:v>
                </c:pt>
                <c:pt idx="1317" formatCode="General">
                  <c:v>1508</c:v>
                </c:pt>
                <c:pt idx="1318" formatCode="General">
                  <c:v>1511</c:v>
                </c:pt>
                <c:pt idx="1319" formatCode="General">
                  <c:v>1515</c:v>
                </c:pt>
                <c:pt idx="1320" formatCode="General">
                  <c:v>1520</c:v>
                </c:pt>
                <c:pt idx="1321" formatCode="General">
                  <c:v>1521</c:v>
                </c:pt>
                <c:pt idx="1322" formatCode="General">
                  <c:v>1523</c:v>
                </c:pt>
                <c:pt idx="1323" formatCode="General">
                  <c:v>1525</c:v>
                </c:pt>
                <c:pt idx="1324" formatCode="General">
                  <c:v>1536</c:v>
                </c:pt>
                <c:pt idx="1325" formatCode="General">
                  <c:v>1541</c:v>
                </c:pt>
                <c:pt idx="1326" formatCode="General">
                  <c:v>1542</c:v>
                </c:pt>
                <c:pt idx="1327" formatCode="General">
                  <c:v>1544</c:v>
                </c:pt>
                <c:pt idx="1328" formatCode="General">
                  <c:v>1545</c:v>
                </c:pt>
                <c:pt idx="1329" formatCode="General">
                  <c:v>1549</c:v>
                </c:pt>
                <c:pt idx="1330" formatCode="General">
                  <c:v>1553</c:v>
                </c:pt>
                <c:pt idx="1331" formatCode="General">
                  <c:v>1554</c:v>
                </c:pt>
                <c:pt idx="1332" formatCode="General">
                  <c:v>1556</c:v>
                </c:pt>
                <c:pt idx="1333" formatCode="General">
                  <c:v>1557</c:v>
                </c:pt>
                <c:pt idx="1334" formatCode="General">
                  <c:v>1558</c:v>
                </c:pt>
                <c:pt idx="1335" formatCode="General">
                  <c:v>1560</c:v>
                </c:pt>
                <c:pt idx="1336" formatCode="General">
                  <c:v>1562</c:v>
                </c:pt>
                <c:pt idx="1337" formatCode="General">
                  <c:v>1564</c:v>
                </c:pt>
                <c:pt idx="1338" formatCode="General">
                  <c:v>1566</c:v>
                </c:pt>
                <c:pt idx="1339" formatCode="General">
                  <c:v>1569</c:v>
                </c:pt>
                <c:pt idx="1340" formatCode="General">
                  <c:v>1571</c:v>
                </c:pt>
                <c:pt idx="1341" formatCode="General">
                  <c:v>1576</c:v>
                </c:pt>
                <c:pt idx="1342" formatCode="General">
                  <c:v>1577</c:v>
                </c:pt>
                <c:pt idx="1343" formatCode="General">
                  <c:v>1579</c:v>
                </c:pt>
                <c:pt idx="1344" formatCode="General">
                  <c:v>1580</c:v>
                </c:pt>
                <c:pt idx="1345" formatCode="General">
                  <c:v>1581</c:v>
                </c:pt>
                <c:pt idx="1346" formatCode="General">
                  <c:v>1582</c:v>
                </c:pt>
                <c:pt idx="1347" formatCode="General">
                  <c:v>1589</c:v>
                </c:pt>
                <c:pt idx="1348" formatCode="General">
                  <c:v>1593</c:v>
                </c:pt>
                <c:pt idx="1349" formatCode="General">
                  <c:v>1595</c:v>
                </c:pt>
                <c:pt idx="1350" formatCode="General">
                  <c:v>1596</c:v>
                </c:pt>
                <c:pt idx="1351" formatCode="General">
                  <c:v>1598</c:v>
                </c:pt>
                <c:pt idx="1352" formatCode="General">
                  <c:v>1599</c:v>
                </c:pt>
                <c:pt idx="1353" formatCode="General">
                  <c:v>1600</c:v>
                </c:pt>
                <c:pt idx="1354" formatCode="General">
                  <c:v>1609</c:v>
                </c:pt>
                <c:pt idx="1355" formatCode="General">
                  <c:v>1619</c:v>
                </c:pt>
                <c:pt idx="1356" formatCode="General">
                  <c:v>1620</c:v>
                </c:pt>
                <c:pt idx="1357" formatCode="General">
                  <c:v>1622</c:v>
                </c:pt>
                <c:pt idx="1358" formatCode="General">
                  <c:v>1623</c:v>
                </c:pt>
                <c:pt idx="1359" formatCode="General">
                  <c:v>1624</c:v>
                </c:pt>
                <c:pt idx="1360" formatCode="General">
                  <c:v>1627</c:v>
                </c:pt>
                <c:pt idx="1361" formatCode="General">
                  <c:v>1634</c:v>
                </c:pt>
                <c:pt idx="1362" formatCode="General">
                  <c:v>1636</c:v>
                </c:pt>
                <c:pt idx="1363" formatCode="General">
                  <c:v>1637</c:v>
                </c:pt>
                <c:pt idx="1364" formatCode="General">
                  <c:v>1638</c:v>
                </c:pt>
                <c:pt idx="1365" formatCode="General">
                  <c:v>1640</c:v>
                </c:pt>
                <c:pt idx="1366" formatCode="General">
                  <c:v>1643</c:v>
                </c:pt>
                <c:pt idx="1367" formatCode="General">
                  <c:v>1646</c:v>
                </c:pt>
                <c:pt idx="1368" formatCode="General">
                  <c:v>1647</c:v>
                </c:pt>
                <c:pt idx="1369" formatCode="General">
                  <c:v>1649</c:v>
                </c:pt>
                <c:pt idx="1370" formatCode="General">
                  <c:v>1654</c:v>
                </c:pt>
                <c:pt idx="1371" formatCode="General">
                  <c:v>1658</c:v>
                </c:pt>
                <c:pt idx="1372" formatCode="General">
                  <c:v>1659</c:v>
                </c:pt>
                <c:pt idx="1373" formatCode="General">
                  <c:v>1664</c:v>
                </c:pt>
                <c:pt idx="1374" formatCode="General">
                  <c:v>1665</c:v>
                </c:pt>
                <c:pt idx="1375" formatCode="General">
                  <c:v>1668</c:v>
                </c:pt>
                <c:pt idx="1376" formatCode="General">
                  <c:v>1670</c:v>
                </c:pt>
                <c:pt idx="1377" formatCode="General">
                  <c:v>1673</c:v>
                </c:pt>
                <c:pt idx="1378" formatCode="General">
                  <c:v>1680</c:v>
                </c:pt>
                <c:pt idx="1379" formatCode="General">
                  <c:v>1681</c:v>
                </c:pt>
                <c:pt idx="1380" formatCode="General">
                  <c:v>1685</c:v>
                </c:pt>
                <c:pt idx="1381" formatCode="General">
                  <c:v>1686</c:v>
                </c:pt>
                <c:pt idx="1382" formatCode="General">
                  <c:v>1687</c:v>
                </c:pt>
                <c:pt idx="1383" formatCode="General">
                  <c:v>1688</c:v>
                </c:pt>
                <c:pt idx="1384" formatCode="General">
                  <c:v>1697</c:v>
                </c:pt>
                <c:pt idx="1385" formatCode="General">
                  <c:v>1698</c:v>
                </c:pt>
                <c:pt idx="1386" formatCode="General">
                  <c:v>1702</c:v>
                </c:pt>
                <c:pt idx="1387" formatCode="General">
                  <c:v>1704</c:v>
                </c:pt>
                <c:pt idx="1388" formatCode="General">
                  <c:v>1707</c:v>
                </c:pt>
                <c:pt idx="1389" formatCode="General">
                  <c:v>1717</c:v>
                </c:pt>
                <c:pt idx="1390" formatCode="General">
                  <c:v>1725</c:v>
                </c:pt>
                <c:pt idx="1391" formatCode="General">
                  <c:v>1731</c:v>
                </c:pt>
                <c:pt idx="1392" formatCode="General">
                  <c:v>1732</c:v>
                </c:pt>
                <c:pt idx="1393" formatCode="General">
                  <c:v>1736</c:v>
                </c:pt>
                <c:pt idx="1394" formatCode="General">
                  <c:v>1738</c:v>
                </c:pt>
                <c:pt idx="1395" formatCode="General">
                  <c:v>1741</c:v>
                </c:pt>
                <c:pt idx="1396" formatCode="General">
                  <c:v>1744</c:v>
                </c:pt>
                <c:pt idx="1397" formatCode="General">
                  <c:v>1752</c:v>
                </c:pt>
                <c:pt idx="1398" formatCode="General">
                  <c:v>1757</c:v>
                </c:pt>
                <c:pt idx="1399" formatCode="General">
                  <c:v>1762</c:v>
                </c:pt>
                <c:pt idx="1400" formatCode="General">
                  <c:v>1766</c:v>
                </c:pt>
                <c:pt idx="1401" formatCode="General">
                  <c:v>1776</c:v>
                </c:pt>
                <c:pt idx="1402" formatCode="General">
                  <c:v>1777</c:v>
                </c:pt>
                <c:pt idx="1403" formatCode="General">
                  <c:v>1786</c:v>
                </c:pt>
                <c:pt idx="1404" formatCode="General">
                  <c:v>1788</c:v>
                </c:pt>
                <c:pt idx="1405" formatCode="General">
                  <c:v>1796</c:v>
                </c:pt>
                <c:pt idx="1406" formatCode="General">
                  <c:v>1798</c:v>
                </c:pt>
                <c:pt idx="1407" formatCode="General">
                  <c:v>1816</c:v>
                </c:pt>
                <c:pt idx="1408" formatCode="General">
                  <c:v>1822</c:v>
                </c:pt>
                <c:pt idx="1409" formatCode="General">
                  <c:v>1828</c:v>
                </c:pt>
                <c:pt idx="1410" formatCode="General">
                  <c:v>1829</c:v>
                </c:pt>
                <c:pt idx="1411" formatCode="General">
                  <c:v>1841</c:v>
                </c:pt>
                <c:pt idx="1412" formatCode="General">
                  <c:v>1845</c:v>
                </c:pt>
                <c:pt idx="1413" formatCode="General">
                  <c:v>1852</c:v>
                </c:pt>
                <c:pt idx="1414" formatCode="General">
                  <c:v>1855</c:v>
                </c:pt>
                <c:pt idx="1415" formatCode="General">
                  <c:v>1856</c:v>
                </c:pt>
                <c:pt idx="1416" formatCode="General">
                  <c:v>1865</c:v>
                </c:pt>
                <c:pt idx="1417" formatCode="General">
                  <c:v>1884</c:v>
                </c:pt>
                <c:pt idx="1418" formatCode="General">
                  <c:v>1887</c:v>
                </c:pt>
                <c:pt idx="1419" formatCode="General">
                  <c:v>1888</c:v>
                </c:pt>
                <c:pt idx="1420" formatCode="General">
                  <c:v>1899</c:v>
                </c:pt>
                <c:pt idx="1421" formatCode="General">
                  <c:v>1900</c:v>
                </c:pt>
                <c:pt idx="1422" formatCode="General">
                  <c:v>1901</c:v>
                </c:pt>
                <c:pt idx="1423" formatCode="General">
                  <c:v>1902</c:v>
                </c:pt>
                <c:pt idx="1424" formatCode="General">
                  <c:v>1918</c:v>
                </c:pt>
                <c:pt idx="1425" formatCode="General">
                  <c:v>1920</c:v>
                </c:pt>
                <c:pt idx="1426" formatCode="General">
                  <c:v>1927</c:v>
                </c:pt>
                <c:pt idx="1427" formatCode="General">
                  <c:v>1943</c:v>
                </c:pt>
                <c:pt idx="1428" formatCode="General">
                  <c:v>1947</c:v>
                </c:pt>
                <c:pt idx="1429" formatCode="General">
                  <c:v>1948</c:v>
                </c:pt>
                <c:pt idx="1430" formatCode="General">
                  <c:v>1950</c:v>
                </c:pt>
                <c:pt idx="1431" formatCode="General">
                  <c:v>1953</c:v>
                </c:pt>
                <c:pt idx="1432" formatCode="General">
                  <c:v>1959</c:v>
                </c:pt>
                <c:pt idx="1433" formatCode="General">
                  <c:v>1962</c:v>
                </c:pt>
                <c:pt idx="1434" formatCode="General">
                  <c:v>1964</c:v>
                </c:pt>
                <c:pt idx="1435" formatCode="General">
                  <c:v>1966</c:v>
                </c:pt>
                <c:pt idx="1436" formatCode="General">
                  <c:v>1972</c:v>
                </c:pt>
                <c:pt idx="1437" formatCode="General">
                  <c:v>2003</c:v>
                </c:pt>
                <c:pt idx="1438" formatCode="General">
                  <c:v>2006</c:v>
                </c:pt>
                <c:pt idx="1439" formatCode="General">
                  <c:v>2026</c:v>
                </c:pt>
                <c:pt idx="1440" formatCode="General">
                  <c:v>2031</c:v>
                </c:pt>
                <c:pt idx="1441" formatCode="General">
                  <c:v>2034</c:v>
                </c:pt>
                <c:pt idx="1442" formatCode="General">
                  <c:v>2037</c:v>
                </c:pt>
                <c:pt idx="1443" formatCode="General">
                  <c:v>2045</c:v>
                </c:pt>
                <c:pt idx="1444" formatCode="General">
                  <c:v>2054</c:v>
                </c:pt>
                <c:pt idx="1445" formatCode="General">
                  <c:v>2055</c:v>
                </c:pt>
                <c:pt idx="1446" formatCode="General">
                  <c:v>2074</c:v>
                </c:pt>
                <c:pt idx="1447" formatCode="General">
                  <c:v>2079</c:v>
                </c:pt>
                <c:pt idx="1448" formatCode="General">
                  <c:v>2080</c:v>
                </c:pt>
                <c:pt idx="1449" formatCode="General">
                  <c:v>2090</c:v>
                </c:pt>
                <c:pt idx="1450" formatCode="General">
                  <c:v>2093</c:v>
                </c:pt>
                <c:pt idx="1451" formatCode="General">
                  <c:v>2098</c:v>
                </c:pt>
                <c:pt idx="1452" formatCode="General">
                  <c:v>2102</c:v>
                </c:pt>
                <c:pt idx="1453" formatCode="General">
                  <c:v>2104</c:v>
                </c:pt>
                <c:pt idx="1454" formatCode="General">
                  <c:v>2113</c:v>
                </c:pt>
                <c:pt idx="1455" formatCode="General">
                  <c:v>2126</c:v>
                </c:pt>
                <c:pt idx="1456" formatCode="General">
                  <c:v>2131</c:v>
                </c:pt>
                <c:pt idx="1457" formatCode="General">
                  <c:v>2140</c:v>
                </c:pt>
                <c:pt idx="1458" formatCode="General">
                  <c:v>2149</c:v>
                </c:pt>
                <c:pt idx="1459" formatCode="General">
                  <c:v>2151</c:v>
                </c:pt>
                <c:pt idx="1460" formatCode="General">
                  <c:v>2157</c:v>
                </c:pt>
                <c:pt idx="1461" formatCode="General">
                  <c:v>2167</c:v>
                </c:pt>
                <c:pt idx="1462" formatCode="General">
                  <c:v>2179</c:v>
                </c:pt>
                <c:pt idx="1463" formatCode="General">
                  <c:v>2183</c:v>
                </c:pt>
                <c:pt idx="1464" formatCode="General">
                  <c:v>2185</c:v>
                </c:pt>
                <c:pt idx="1465" formatCode="General">
                  <c:v>2188</c:v>
                </c:pt>
                <c:pt idx="1466" formatCode="General">
                  <c:v>2220</c:v>
                </c:pt>
                <c:pt idx="1467" formatCode="General">
                  <c:v>2237</c:v>
                </c:pt>
                <c:pt idx="1468" formatCode="General">
                  <c:v>2247</c:v>
                </c:pt>
                <c:pt idx="1469" formatCode="General">
                  <c:v>2255</c:v>
                </c:pt>
                <c:pt idx="1470" formatCode="General">
                  <c:v>2263</c:v>
                </c:pt>
                <c:pt idx="1471" formatCode="General">
                  <c:v>2264</c:v>
                </c:pt>
                <c:pt idx="1472" formatCode="General">
                  <c:v>2272</c:v>
                </c:pt>
                <c:pt idx="1473" formatCode="General">
                  <c:v>2302</c:v>
                </c:pt>
                <c:pt idx="1474" formatCode="General">
                  <c:v>2304</c:v>
                </c:pt>
                <c:pt idx="1475" formatCode="General">
                  <c:v>2306</c:v>
                </c:pt>
                <c:pt idx="1476" formatCode="General">
                  <c:v>2307</c:v>
                </c:pt>
                <c:pt idx="1477" formatCode="General">
                  <c:v>2311</c:v>
                </c:pt>
                <c:pt idx="1478" formatCode="General">
                  <c:v>2314</c:v>
                </c:pt>
                <c:pt idx="1479" formatCode="General">
                  <c:v>2331</c:v>
                </c:pt>
                <c:pt idx="1480" formatCode="General">
                  <c:v>2361</c:v>
                </c:pt>
                <c:pt idx="1481" formatCode="General">
                  <c:v>2363</c:v>
                </c:pt>
                <c:pt idx="1482" formatCode="General">
                  <c:v>2364</c:v>
                </c:pt>
                <c:pt idx="1483" formatCode="General">
                  <c:v>2371</c:v>
                </c:pt>
                <c:pt idx="1484" formatCode="General">
                  <c:v>2381</c:v>
                </c:pt>
                <c:pt idx="1485" formatCode="General">
                  <c:v>2384</c:v>
                </c:pt>
                <c:pt idx="1486" formatCode="General">
                  <c:v>2398</c:v>
                </c:pt>
                <c:pt idx="1487" formatCode="General">
                  <c:v>2409</c:v>
                </c:pt>
                <c:pt idx="1488" formatCode="General">
                  <c:v>2416</c:v>
                </c:pt>
                <c:pt idx="1489" formatCode="General">
                  <c:v>2428</c:v>
                </c:pt>
                <c:pt idx="1490" formatCode="General">
                  <c:v>2429</c:v>
                </c:pt>
                <c:pt idx="1491" formatCode="General">
                  <c:v>2433</c:v>
                </c:pt>
                <c:pt idx="1492" formatCode="General">
                  <c:v>2447</c:v>
                </c:pt>
                <c:pt idx="1493" formatCode="General">
                  <c:v>2454</c:v>
                </c:pt>
                <c:pt idx="1494" formatCode="General">
                  <c:v>2462</c:v>
                </c:pt>
                <c:pt idx="1495" formatCode="General">
                  <c:v>2467</c:v>
                </c:pt>
                <c:pt idx="1496" formatCode="General">
                  <c:v>2474</c:v>
                </c:pt>
                <c:pt idx="1497" formatCode="General">
                  <c:v>2477</c:v>
                </c:pt>
                <c:pt idx="1498" formatCode="General">
                  <c:v>2480</c:v>
                </c:pt>
                <c:pt idx="1499" formatCode="General">
                  <c:v>2496</c:v>
                </c:pt>
                <c:pt idx="1500" formatCode="General">
                  <c:v>2498</c:v>
                </c:pt>
                <c:pt idx="1501" formatCode="General">
                  <c:v>2506</c:v>
                </c:pt>
                <c:pt idx="1502" formatCode="General">
                  <c:v>2540</c:v>
                </c:pt>
                <c:pt idx="1503" formatCode="General">
                  <c:v>2551</c:v>
                </c:pt>
                <c:pt idx="1504" formatCode="General">
                  <c:v>2552</c:v>
                </c:pt>
                <c:pt idx="1505" formatCode="General">
                  <c:v>2554</c:v>
                </c:pt>
                <c:pt idx="1506" formatCode="General">
                  <c:v>2556</c:v>
                </c:pt>
                <c:pt idx="1507" formatCode="General">
                  <c:v>2560</c:v>
                </c:pt>
                <c:pt idx="1508" formatCode="General">
                  <c:v>2562</c:v>
                </c:pt>
                <c:pt idx="1509" formatCode="General">
                  <c:v>2569</c:v>
                </c:pt>
                <c:pt idx="1510" formatCode="General">
                  <c:v>2598</c:v>
                </c:pt>
                <c:pt idx="1511" formatCode="General">
                  <c:v>2605</c:v>
                </c:pt>
                <c:pt idx="1512" formatCode="General">
                  <c:v>2614</c:v>
                </c:pt>
                <c:pt idx="1513" formatCode="General">
                  <c:v>2623</c:v>
                </c:pt>
                <c:pt idx="1514" formatCode="General">
                  <c:v>2634</c:v>
                </c:pt>
                <c:pt idx="1515" formatCode="General">
                  <c:v>2640</c:v>
                </c:pt>
                <c:pt idx="1516" formatCode="General">
                  <c:v>2652</c:v>
                </c:pt>
                <c:pt idx="1517" formatCode="General">
                  <c:v>2657</c:v>
                </c:pt>
                <c:pt idx="1518" formatCode="General">
                  <c:v>2689</c:v>
                </c:pt>
                <c:pt idx="1519" formatCode="General">
                  <c:v>2731</c:v>
                </c:pt>
                <c:pt idx="1520" formatCode="General">
                  <c:v>2735</c:v>
                </c:pt>
                <c:pt idx="1521" formatCode="General">
                  <c:v>2752</c:v>
                </c:pt>
                <c:pt idx="1522" formatCode="General">
                  <c:v>2758</c:v>
                </c:pt>
                <c:pt idx="1523" formatCode="General">
                  <c:v>2761</c:v>
                </c:pt>
                <c:pt idx="1524" formatCode="General">
                  <c:v>2765</c:v>
                </c:pt>
                <c:pt idx="1525" formatCode="General">
                  <c:v>2770</c:v>
                </c:pt>
                <c:pt idx="1526" formatCode="General">
                  <c:v>2784</c:v>
                </c:pt>
                <c:pt idx="1527" formatCode="General">
                  <c:v>2789</c:v>
                </c:pt>
                <c:pt idx="1528" formatCode="General">
                  <c:v>2797</c:v>
                </c:pt>
                <c:pt idx="1529" formatCode="General">
                  <c:v>2831</c:v>
                </c:pt>
                <c:pt idx="1530" formatCode="General">
                  <c:v>2832</c:v>
                </c:pt>
                <c:pt idx="1531" formatCode="General">
                  <c:v>2839</c:v>
                </c:pt>
                <c:pt idx="1532" formatCode="General">
                  <c:v>2841</c:v>
                </c:pt>
                <c:pt idx="1533" formatCode="General">
                  <c:v>2850</c:v>
                </c:pt>
                <c:pt idx="1534" formatCode="General">
                  <c:v>2861</c:v>
                </c:pt>
                <c:pt idx="1535" formatCode="General">
                  <c:v>2875</c:v>
                </c:pt>
                <c:pt idx="1536" formatCode="General">
                  <c:v>2877</c:v>
                </c:pt>
                <c:pt idx="1537" formatCode="General">
                  <c:v>2883</c:v>
                </c:pt>
                <c:pt idx="1538" formatCode="General">
                  <c:v>2889</c:v>
                </c:pt>
                <c:pt idx="1539" formatCode="General">
                  <c:v>2895</c:v>
                </c:pt>
                <c:pt idx="1540" formatCode="General">
                  <c:v>2898</c:v>
                </c:pt>
                <c:pt idx="1541" formatCode="General">
                  <c:v>2901</c:v>
                </c:pt>
                <c:pt idx="1542" formatCode="General">
                  <c:v>2913</c:v>
                </c:pt>
                <c:pt idx="1543" formatCode="General">
                  <c:v>2950</c:v>
                </c:pt>
                <c:pt idx="1544" formatCode="General">
                  <c:v>2953</c:v>
                </c:pt>
                <c:pt idx="1545" formatCode="General">
                  <c:v>2956</c:v>
                </c:pt>
                <c:pt idx="1546" formatCode="General">
                  <c:v>2990</c:v>
                </c:pt>
                <c:pt idx="1547" formatCode="General">
                  <c:v>2993</c:v>
                </c:pt>
                <c:pt idx="1548" formatCode="General">
                  <c:v>3019</c:v>
                </c:pt>
                <c:pt idx="1549" formatCode="General">
                  <c:v>3023</c:v>
                </c:pt>
                <c:pt idx="1550" formatCode="General">
                  <c:v>3024</c:v>
                </c:pt>
                <c:pt idx="1551" formatCode="General">
                  <c:v>3025</c:v>
                </c:pt>
                <c:pt idx="1552" formatCode="General">
                  <c:v>3045</c:v>
                </c:pt>
                <c:pt idx="1553" formatCode="General">
                  <c:v>3058</c:v>
                </c:pt>
                <c:pt idx="1554" formatCode="General">
                  <c:v>3088</c:v>
                </c:pt>
                <c:pt idx="1555" formatCode="General">
                  <c:v>3096</c:v>
                </c:pt>
                <c:pt idx="1556" formatCode="General">
                  <c:v>3105</c:v>
                </c:pt>
                <c:pt idx="1557" formatCode="General">
                  <c:v>3119</c:v>
                </c:pt>
                <c:pt idx="1558" formatCode="General">
                  <c:v>3122</c:v>
                </c:pt>
                <c:pt idx="1559" formatCode="General">
                  <c:v>3144</c:v>
                </c:pt>
                <c:pt idx="1560" formatCode="General">
                  <c:v>3153</c:v>
                </c:pt>
                <c:pt idx="1561" formatCode="General">
                  <c:v>3180</c:v>
                </c:pt>
                <c:pt idx="1562" formatCode="General">
                  <c:v>3187</c:v>
                </c:pt>
                <c:pt idx="1563" formatCode="General">
                  <c:v>3197</c:v>
                </c:pt>
                <c:pt idx="1564" formatCode="General">
                  <c:v>3210</c:v>
                </c:pt>
                <c:pt idx="1565" formatCode="General">
                  <c:v>3219</c:v>
                </c:pt>
                <c:pt idx="1566" formatCode="General">
                  <c:v>3252</c:v>
                </c:pt>
                <c:pt idx="1567" formatCode="General">
                  <c:v>3276</c:v>
                </c:pt>
                <c:pt idx="1568" formatCode="General">
                  <c:v>3314</c:v>
                </c:pt>
                <c:pt idx="1569" formatCode="General">
                  <c:v>3335</c:v>
                </c:pt>
                <c:pt idx="1570" formatCode="General">
                  <c:v>3350</c:v>
                </c:pt>
                <c:pt idx="1571" formatCode="General">
                  <c:v>3351</c:v>
                </c:pt>
                <c:pt idx="1572" formatCode="General">
                  <c:v>3359</c:v>
                </c:pt>
                <c:pt idx="1573" formatCode="General">
                  <c:v>3368</c:v>
                </c:pt>
                <c:pt idx="1574" formatCode="General">
                  <c:v>3450</c:v>
                </c:pt>
                <c:pt idx="1575" formatCode="General">
                  <c:v>3477</c:v>
                </c:pt>
                <c:pt idx="1576" formatCode="General">
                  <c:v>3481</c:v>
                </c:pt>
                <c:pt idx="1577" formatCode="General">
                  <c:v>3485</c:v>
                </c:pt>
                <c:pt idx="1578" formatCode="General">
                  <c:v>3528</c:v>
                </c:pt>
                <c:pt idx="1579" formatCode="General">
                  <c:v>3562</c:v>
                </c:pt>
                <c:pt idx="1580" formatCode="General">
                  <c:v>3587</c:v>
                </c:pt>
                <c:pt idx="1581" formatCode="General">
                  <c:v>3642</c:v>
                </c:pt>
                <c:pt idx="1582" formatCode="General">
                  <c:v>3646</c:v>
                </c:pt>
                <c:pt idx="1583" formatCode="General">
                  <c:v>3647</c:v>
                </c:pt>
                <c:pt idx="1584" formatCode="General">
                  <c:v>3682</c:v>
                </c:pt>
                <c:pt idx="1585" formatCode="General">
                  <c:v>3731</c:v>
                </c:pt>
                <c:pt idx="1586" formatCode="General">
                  <c:v>3742</c:v>
                </c:pt>
                <c:pt idx="1587" formatCode="General">
                  <c:v>3790</c:v>
                </c:pt>
                <c:pt idx="1588" formatCode="General">
                  <c:v>3881</c:v>
                </c:pt>
                <c:pt idx="1589" formatCode="General">
                  <c:v>3893</c:v>
                </c:pt>
                <c:pt idx="1590" formatCode="General">
                  <c:v>3899</c:v>
                </c:pt>
                <c:pt idx="1591" formatCode="General">
                  <c:v>3901</c:v>
                </c:pt>
                <c:pt idx="1592" formatCode="General">
                  <c:v>3905</c:v>
                </c:pt>
                <c:pt idx="1593" formatCode="General">
                  <c:v>3910</c:v>
                </c:pt>
                <c:pt idx="1594" formatCode="General">
                  <c:v>3963</c:v>
                </c:pt>
                <c:pt idx="1595" formatCode="General">
                  <c:v>3968</c:v>
                </c:pt>
                <c:pt idx="1596" formatCode="General">
                  <c:v>3981</c:v>
                </c:pt>
                <c:pt idx="1597" formatCode="General">
                  <c:v>4034</c:v>
                </c:pt>
                <c:pt idx="1598" formatCode="General">
                  <c:v>4083</c:v>
                </c:pt>
                <c:pt idx="1599" formatCode="General">
                  <c:v>4111</c:v>
                </c:pt>
                <c:pt idx="1600" formatCode="General">
                  <c:v>4286</c:v>
                </c:pt>
                <c:pt idx="1601" formatCode="General">
                  <c:v>4319</c:v>
                </c:pt>
                <c:pt idx="1602" formatCode="General">
                  <c:v>4436</c:v>
                </c:pt>
                <c:pt idx="1603" formatCode="General">
                  <c:v>4582</c:v>
                </c:pt>
                <c:pt idx="1604" formatCode="General">
                  <c:v>4688</c:v>
                </c:pt>
                <c:pt idx="1605" formatCode="General">
                  <c:v>4735</c:v>
                </c:pt>
                <c:pt idx="1606" formatCode="General">
                  <c:v>4760</c:v>
                </c:pt>
                <c:pt idx="1607" formatCode="General">
                  <c:v>4779</c:v>
                </c:pt>
                <c:pt idx="1608" formatCode="General">
                  <c:v>4850</c:v>
                </c:pt>
                <c:pt idx="1609" formatCode="General">
                  <c:v>4904</c:v>
                </c:pt>
                <c:pt idx="1610" formatCode="General">
                  <c:v>4964</c:v>
                </c:pt>
                <c:pt idx="1611" formatCode="General">
                  <c:v>4997</c:v>
                </c:pt>
                <c:pt idx="1612" formatCode="General">
                  <c:v>4999</c:v>
                </c:pt>
                <c:pt idx="1613" formatCode="General">
                  <c:v>5017</c:v>
                </c:pt>
                <c:pt idx="1614" formatCode="General">
                  <c:v>5123</c:v>
                </c:pt>
                <c:pt idx="1615" formatCode="General">
                  <c:v>5133</c:v>
                </c:pt>
                <c:pt idx="1616" formatCode="General">
                  <c:v>5332</c:v>
                </c:pt>
                <c:pt idx="1617" formatCode="General">
                  <c:v>5479</c:v>
                </c:pt>
                <c:pt idx="1618" formatCode="General">
                  <c:v>6046</c:v>
                </c:pt>
                <c:pt idx="1619" formatCode="General">
                  <c:v>6062</c:v>
                </c:pt>
                <c:pt idx="1620" formatCode="General">
                  <c:v>6091</c:v>
                </c:pt>
                <c:pt idx="1621" formatCode="General">
                  <c:v>6175</c:v>
                </c:pt>
                <c:pt idx="1622" formatCode="General">
                  <c:v>6309</c:v>
                </c:pt>
                <c:pt idx="1623" formatCode="General">
                  <c:v>6423</c:v>
                </c:pt>
                <c:pt idx="1624" formatCode="General">
                  <c:v>6492</c:v>
                </c:pt>
                <c:pt idx="1625" formatCode="General">
                  <c:v>6940</c:v>
                </c:pt>
                <c:pt idx="1626" formatCode="General">
                  <c:v>7188</c:v>
                </c:pt>
                <c:pt idx="1627" formatCode="General">
                  <c:v>8499</c:v>
                </c:pt>
                <c:pt idx="1628" formatCode="General">
                  <c:v>8647</c:v>
                </c:pt>
                <c:pt idx="1629" formatCode="General">
                  <c:v>8711</c:v>
                </c:pt>
                <c:pt idx="1630" formatCode="General">
                  <c:v>8975</c:v>
                </c:pt>
                <c:pt idx="1631" formatCode="General">
                  <c:v>11223</c:v>
                </c:pt>
                <c:pt idx="1632" formatCode="General">
                  <c:v>12422</c:v>
                </c:pt>
                <c:pt idx="1633" formatCode="General">
                  <c:v>12798</c:v>
                </c:pt>
                <c:pt idx="1634" formatCode="General">
                  <c:v>13128</c:v>
                </c:pt>
                <c:pt idx="1635" formatCode="General">
                  <c:v>13435</c:v>
                </c:pt>
                <c:pt idx="1636" formatCode="General">
                  <c:v>13913</c:v>
                </c:pt>
                <c:pt idx="1637" formatCode="General">
                  <c:v>15234</c:v>
                </c:pt>
                <c:pt idx="1638" formatCode="General">
                  <c:v>20335</c:v>
                </c:pt>
              </c:numCache>
            </c:numRef>
          </c:xVal>
          <c:yVal>
            <c:numRef>
              <c:f>Sheet1!$J$11:$J$1649</c:f>
              <c:numCache>
                <c:formatCode>General</c:formatCode>
                <c:ptCount val="1639"/>
                <c:pt idx="0">
                  <c:v>1018601</c:v>
                </c:pt>
                <c:pt idx="1">
                  <c:v>529994</c:v>
                </c:pt>
                <c:pt idx="2">
                  <c:v>391899</c:v>
                </c:pt>
                <c:pt idx="3">
                  <c:v>284846</c:v>
                </c:pt>
                <c:pt idx="4">
                  <c:v>225650</c:v>
                </c:pt>
                <c:pt idx="5">
                  <c:v>184103</c:v>
                </c:pt>
                <c:pt idx="6">
                  <c:v>155573</c:v>
                </c:pt>
                <c:pt idx="7">
                  <c:v>133609</c:v>
                </c:pt>
                <c:pt idx="8">
                  <c:v>117841</c:v>
                </c:pt>
                <c:pt idx="9">
                  <c:v>103833</c:v>
                </c:pt>
                <c:pt idx="10">
                  <c:v>93749</c:v>
                </c:pt>
                <c:pt idx="11">
                  <c:v>85331</c:v>
                </c:pt>
                <c:pt idx="12">
                  <c:v>77513</c:v>
                </c:pt>
                <c:pt idx="13">
                  <c:v>70928</c:v>
                </c:pt>
                <c:pt idx="14">
                  <c:v>65294</c:v>
                </c:pt>
                <c:pt idx="15">
                  <c:v>60645</c:v>
                </c:pt>
                <c:pt idx="16">
                  <c:v>56088</c:v>
                </c:pt>
                <c:pt idx="17">
                  <c:v>52715</c:v>
                </c:pt>
                <c:pt idx="18">
                  <c:v>48749</c:v>
                </c:pt>
                <c:pt idx="19">
                  <c:v>45384</c:v>
                </c:pt>
                <c:pt idx="20">
                  <c:v>42807</c:v>
                </c:pt>
                <c:pt idx="21">
                  <c:v>40130</c:v>
                </c:pt>
                <c:pt idx="22">
                  <c:v>37838</c:v>
                </c:pt>
                <c:pt idx="23">
                  <c:v>35944</c:v>
                </c:pt>
                <c:pt idx="24">
                  <c:v>33568</c:v>
                </c:pt>
                <c:pt idx="25">
                  <c:v>31797</c:v>
                </c:pt>
                <c:pt idx="26">
                  <c:v>30183</c:v>
                </c:pt>
                <c:pt idx="27">
                  <c:v>28531</c:v>
                </c:pt>
                <c:pt idx="28">
                  <c:v>26859</c:v>
                </c:pt>
                <c:pt idx="29">
                  <c:v>26003</c:v>
                </c:pt>
                <c:pt idx="30">
                  <c:v>24477</c:v>
                </c:pt>
                <c:pt idx="31">
                  <c:v>23641</c:v>
                </c:pt>
                <c:pt idx="32">
                  <c:v>22023</c:v>
                </c:pt>
                <c:pt idx="33">
                  <c:v>21275</c:v>
                </c:pt>
                <c:pt idx="34">
                  <c:v>20075</c:v>
                </c:pt>
                <c:pt idx="35">
                  <c:v>19099</c:v>
                </c:pt>
                <c:pt idx="36">
                  <c:v>18416</c:v>
                </c:pt>
                <c:pt idx="37">
                  <c:v>17342</c:v>
                </c:pt>
                <c:pt idx="38">
                  <c:v>16798</c:v>
                </c:pt>
                <c:pt idx="39">
                  <c:v>16009</c:v>
                </c:pt>
                <c:pt idx="40">
                  <c:v>15519</c:v>
                </c:pt>
                <c:pt idx="41">
                  <c:v>14641</c:v>
                </c:pt>
                <c:pt idx="42">
                  <c:v>14140</c:v>
                </c:pt>
                <c:pt idx="43">
                  <c:v>13310</c:v>
                </c:pt>
                <c:pt idx="44">
                  <c:v>13025</c:v>
                </c:pt>
                <c:pt idx="45">
                  <c:v>12349</c:v>
                </c:pt>
                <c:pt idx="46">
                  <c:v>11822</c:v>
                </c:pt>
                <c:pt idx="47">
                  <c:v>11699</c:v>
                </c:pt>
                <c:pt idx="48">
                  <c:v>11085</c:v>
                </c:pt>
                <c:pt idx="49">
                  <c:v>10629</c:v>
                </c:pt>
                <c:pt idx="50">
                  <c:v>10376</c:v>
                </c:pt>
                <c:pt idx="51">
                  <c:v>9683</c:v>
                </c:pt>
                <c:pt idx="52">
                  <c:v>9457</c:v>
                </c:pt>
                <c:pt idx="53">
                  <c:v>9249</c:v>
                </c:pt>
                <c:pt idx="54">
                  <c:v>8687</c:v>
                </c:pt>
                <c:pt idx="55">
                  <c:v>8410</c:v>
                </c:pt>
                <c:pt idx="56">
                  <c:v>8177</c:v>
                </c:pt>
                <c:pt idx="57">
                  <c:v>7912</c:v>
                </c:pt>
                <c:pt idx="58">
                  <c:v>7572</c:v>
                </c:pt>
                <c:pt idx="59">
                  <c:v>7372</c:v>
                </c:pt>
                <c:pt idx="60">
                  <c:v>7057</c:v>
                </c:pt>
                <c:pt idx="61">
                  <c:v>6810</c:v>
                </c:pt>
                <c:pt idx="62">
                  <c:v>6581</c:v>
                </c:pt>
                <c:pt idx="63">
                  <c:v>6429</c:v>
                </c:pt>
                <c:pt idx="64">
                  <c:v>6398</c:v>
                </c:pt>
                <c:pt idx="65">
                  <c:v>5950</c:v>
                </c:pt>
                <c:pt idx="66">
                  <c:v>5745</c:v>
                </c:pt>
                <c:pt idx="67">
                  <c:v>5647</c:v>
                </c:pt>
                <c:pt idx="68">
                  <c:v>5269</c:v>
                </c:pt>
                <c:pt idx="69">
                  <c:v>5149</c:v>
                </c:pt>
                <c:pt idx="70">
                  <c:v>5008</c:v>
                </c:pt>
                <c:pt idx="71">
                  <c:v>4816</c:v>
                </c:pt>
                <c:pt idx="72">
                  <c:v>4705</c:v>
                </c:pt>
                <c:pt idx="73">
                  <c:v>4523</c:v>
                </c:pt>
                <c:pt idx="74">
                  <c:v>4603</c:v>
                </c:pt>
                <c:pt idx="75">
                  <c:v>4354</c:v>
                </c:pt>
                <c:pt idx="76">
                  <c:v>4244</c:v>
                </c:pt>
                <c:pt idx="77">
                  <c:v>4159</c:v>
                </c:pt>
                <c:pt idx="78">
                  <c:v>3939</c:v>
                </c:pt>
                <c:pt idx="79">
                  <c:v>3863</c:v>
                </c:pt>
                <c:pt idx="80">
                  <c:v>3799</c:v>
                </c:pt>
                <c:pt idx="81">
                  <c:v>3620</c:v>
                </c:pt>
                <c:pt idx="82">
                  <c:v>3642</c:v>
                </c:pt>
                <c:pt idx="83">
                  <c:v>3469</c:v>
                </c:pt>
                <c:pt idx="84">
                  <c:v>3451</c:v>
                </c:pt>
                <c:pt idx="85">
                  <c:v>3272</c:v>
                </c:pt>
                <c:pt idx="86">
                  <c:v>3171</c:v>
                </c:pt>
                <c:pt idx="87">
                  <c:v>3055</c:v>
                </c:pt>
                <c:pt idx="88">
                  <c:v>3023</c:v>
                </c:pt>
                <c:pt idx="89">
                  <c:v>2961</c:v>
                </c:pt>
                <c:pt idx="90">
                  <c:v>2866</c:v>
                </c:pt>
                <c:pt idx="91">
                  <c:v>2751</c:v>
                </c:pt>
                <c:pt idx="92">
                  <c:v>2768</c:v>
                </c:pt>
                <c:pt idx="93">
                  <c:v>2623</c:v>
                </c:pt>
                <c:pt idx="94">
                  <c:v>2613</c:v>
                </c:pt>
                <c:pt idx="95">
                  <c:v>2426</c:v>
                </c:pt>
                <c:pt idx="96">
                  <c:v>2445</c:v>
                </c:pt>
                <c:pt idx="97">
                  <c:v>2356</c:v>
                </c:pt>
                <c:pt idx="98">
                  <c:v>2254</c:v>
                </c:pt>
                <c:pt idx="99">
                  <c:v>2214</c:v>
                </c:pt>
                <c:pt idx="100">
                  <c:v>2233</c:v>
                </c:pt>
                <c:pt idx="101">
                  <c:v>2202</c:v>
                </c:pt>
                <c:pt idx="102">
                  <c:v>2125</c:v>
                </c:pt>
                <c:pt idx="103">
                  <c:v>2047</c:v>
                </c:pt>
                <c:pt idx="104">
                  <c:v>1973</c:v>
                </c:pt>
                <c:pt idx="105">
                  <c:v>1854</c:v>
                </c:pt>
                <c:pt idx="106">
                  <c:v>1903</c:v>
                </c:pt>
                <c:pt idx="107">
                  <c:v>1833</c:v>
                </c:pt>
                <c:pt idx="108">
                  <c:v>1865</c:v>
                </c:pt>
                <c:pt idx="109">
                  <c:v>1766</c:v>
                </c:pt>
                <c:pt idx="110">
                  <c:v>1764</c:v>
                </c:pt>
                <c:pt idx="111">
                  <c:v>1671</c:v>
                </c:pt>
                <c:pt idx="112">
                  <c:v>1750</c:v>
                </c:pt>
                <c:pt idx="113">
                  <c:v>1666</c:v>
                </c:pt>
                <c:pt idx="114">
                  <c:v>1720</c:v>
                </c:pt>
                <c:pt idx="115">
                  <c:v>1545</c:v>
                </c:pt>
                <c:pt idx="116">
                  <c:v>1522</c:v>
                </c:pt>
                <c:pt idx="117">
                  <c:v>1648</c:v>
                </c:pt>
                <c:pt idx="118">
                  <c:v>1474</c:v>
                </c:pt>
                <c:pt idx="119">
                  <c:v>1395</c:v>
                </c:pt>
                <c:pt idx="120">
                  <c:v>1293</c:v>
                </c:pt>
                <c:pt idx="121">
                  <c:v>1329</c:v>
                </c:pt>
                <c:pt idx="122">
                  <c:v>1314</c:v>
                </c:pt>
                <c:pt idx="123">
                  <c:v>1207</c:v>
                </c:pt>
                <c:pt idx="124">
                  <c:v>1229</c:v>
                </c:pt>
                <c:pt idx="125">
                  <c:v>1242</c:v>
                </c:pt>
                <c:pt idx="126">
                  <c:v>1153</c:v>
                </c:pt>
                <c:pt idx="127">
                  <c:v>1168</c:v>
                </c:pt>
                <c:pt idx="128">
                  <c:v>1117</c:v>
                </c:pt>
                <c:pt idx="129">
                  <c:v>1081</c:v>
                </c:pt>
                <c:pt idx="130">
                  <c:v>1083</c:v>
                </c:pt>
                <c:pt idx="131">
                  <c:v>1060</c:v>
                </c:pt>
                <c:pt idx="132">
                  <c:v>1033</c:v>
                </c:pt>
                <c:pt idx="133">
                  <c:v>1011</c:v>
                </c:pt>
                <c:pt idx="134">
                  <c:v>1014</c:v>
                </c:pt>
                <c:pt idx="135">
                  <c:v>964</c:v>
                </c:pt>
                <c:pt idx="136">
                  <c:v>1054</c:v>
                </c:pt>
                <c:pt idx="137">
                  <c:v>945</c:v>
                </c:pt>
                <c:pt idx="138">
                  <c:v>1002</c:v>
                </c:pt>
                <c:pt idx="139">
                  <c:v>886</c:v>
                </c:pt>
                <c:pt idx="140">
                  <c:v>937</c:v>
                </c:pt>
                <c:pt idx="141">
                  <c:v>851</c:v>
                </c:pt>
                <c:pt idx="142">
                  <c:v>878</c:v>
                </c:pt>
                <c:pt idx="143">
                  <c:v>853</c:v>
                </c:pt>
                <c:pt idx="144">
                  <c:v>832</c:v>
                </c:pt>
                <c:pt idx="145">
                  <c:v>840</c:v>
                </c:pt>
                <c:pt idx="146">
                  <c:v>866</c:v>
                </c:pt>
                <c:pt idx="147">
                  <c:v>807</c:v>
                </c:pt>
                <c:pt idx="148">
                  <c:v>858</c:v>
                </c:pt>
                <c:pt idx="149">
                  <c:v>800</c:v>
                </c:pt>
                <c:pt idx="150">
                  <c:v>740</c:v>
                </c:pt>
                <c:pt idx="151">
                  <c:v>749</c:v>
                </c:pt>
                <c:pt idx="152">
                  <c:v>745</c:v>
                </c:pt>
                <c:pt idx="153">
                  <c:v>704</c:v>
                </c:pt>
                <c:pt idx="154">
                  <c:v>716</c:v>
                </c:pt>
                <c:pt idx="155">
                  <c:v>694</c:v>
                </c:pt>
                <c:pt idx="156">
                  <c:v>646</c:v>
                </c:pt>
                <c:pt idx="157">
                  <c:v>639</c:v>
                </c:pt>
                <c:pt idx="158">
                  <c:v>654</c:v>
                </c:pt>
                <c:pt idx="159">
                  <c:v>669</c:v>
                </c:pt>
                <c:pt idx="160">
                  <c:v>681</c:v>
                </c:pt>
                <c:pt idx="161">
                  <c:v>637</c:v>
                </c:pt>
                <c:pt idx="162">
                  <c:v>596</c:v>
                </c:pt>
                <c:pt idx="163">
                  <c:v>644</c:v>
                </c:pt>
                <c:pt idx="164">
                  <c:v>599</c:v>
                </c:pt>
                <c:pt idx="165">
                  <c:v>598</c:v>
                </c:pt>
                <c:pt idx="166">
                  <c:v>550</c:v>
                </c:pt>
                <c:pt idx="167">
                  <c:v>598</c:v>
                </c:pt>
                <c:pt idx="168">
                  <c:v>569</c:v>
                </c:pt>
                <c:pt idx="169">
                  <c:v>531</c:v>
                </c:pt>
                <c:pt idx="170">
                  <c:v>553</c:v>
                </c:pt>
                <c:pt idx="171">
                  <c:v>524</c:v>
                </c:pt>
                <c:pt idx="172">
                  <c:v>505</c:v>
                </c:pt>
                <c:pt idx="173">
                  <c:v>531</c:v>
                </c:pt>
                <c:pt idx="174">
                  <c:v>511</c:v>
                </c:pt>
                <c:pt idx="175">
                  <c:v>499</c:v>
                </c:pt>
                <c:pt idx="176">
                  <c:v>530</c:v>
                </c:pt>
                <c:pt idx="177">
                  <c:v>485</c:v>
                </c:pt>
                <c:pt idx="178">
                  <c:v>482</c:v>
                </c:pt>
                <c:pt idx="179">
                  <c:v>529</c:v>
                </c:pt>
                <c:pt idx="180">
                  <c:v>508</c:v>
                </c:pt>
                <c:pt idx="181">
                  <c:v>498</c:v>
                </c:pt>
                <c:pt idx="182">
                  <c:v>437</c:v>
                </c:pt>
                <c:pt idx="183">
                  <c:v>477</c:v>
                </c:pt>
                <c:pt idx="184">
                  <c:v>454</c:v>
                </c:pt>
                <c:pt idx="185">
                  <c:v>453</c:v>
                </c:pt>
                <c:pt idx="186">
                  <c:v>450</c:v>
                </c:pt>
                <c:pt idx="187">
                  <c:v>457</c:v>
                </c:pt>
                <c:pt idx="188">
                  <c:v>423</c:v>
                </c:pt>
                <c:pt idx="189">
                  <c:v>381</c:v>
                </c:pt>
                <c:pt idx="190">
                  <c:v>416</c:v>
                </c:pt>
                <c:pt idx="191">
                  <c:v>434</c:v>
                </c:pt>
                <c:pt idx="192">
                  <c:v>409</c:v>
                </c:pt>
                <c:pt idx="193">
                  <c:v>392</c:v>
                </c:pt>
                <c:pt idx="194">
                  <c:v>389</c:v>
                </c:pt>
                <c:pt idx="195">
                  <c:v>399</c:v>
                </c:pt>
                <c:pt idx="196">
                  <c:v>383</c:v>
                </c:pt>
                <c:pt idx="197">
                  <c:v>376</c:v>
                </c:pt>
                <c:pt idx="198">
                  <c:v>368</c:v>
                </c:pt>
                <c:pt idx="199">
                  <c:v>354</c:v>
                </c:pt>
                <c:pt idx="200">
                  <c:v>362</c:v>
                </c:pt>
                <c:pt idx="201">
                  <c:v>339</c:v>
                </c:pt>
                <c:pt idx="202">
                  <c:v>337</c:v>
                </c:pt>
                <c:pt idx="203">
                  <c:v>319</c:v>
                </c:pt>
                <c:pt idx="204">
                  <c:v>356</c:v>
                </c:pt>
                <c:pt idx="205">
                  <c:v>370</c:v>
                </c:pt>
                <c:pt idx="206">
                  <c:v>330</c:v>
                </c:pt>
                <c:pt idx="207">
                  <c:v>339</c:v>
                </c:pt>
                <c:pt idx="208">
                  <c:v>362</c:v>
                </c:pt>
                <c:pt idx="209">
                  <c:v>324</c:v>
                </c:pt>
                <c:pt idx="210">
                  <c:v>330</c:v>
                </c:pt>
                <c:pt idx="211">
                  <c:v>316</c:v>
                </c:pt>
                <c:pt idx="212">
                  <c:v>313</c:v>
                </c:pt>
                <c:pt idx="213">
                  <c:v>305</c:v>
                </c:pt>
                <c:pt idx="214">
                  <c:v>312</c:v>
                </c:pt>
                <c:pt idx="215">
                  <c:v>300</c:v>
                </c:pt>
                <c:pt idx="216">
                  <c:v>313</c:v>
                </c:pt>
                <c:pt idx="217">
                  <c:v>312</c:v>
                </c:pt>
                <c:pt idx="218">
                  <c:v>295</c:v>
                </c:pt>
                <c:pt idx="219">
                  <c:v>299</c:v>
                </c:pt>
                <c:pt idx="220">
                  <c:v>296</c:v>
                </c:pt>
                <c:pt idx="221">
                  <c:v>278</c:v>
                </c:pt>
                <c:pt idx="222">
                  <c:v>300</c:v>
                </c:pt>
                <c:pt idx="223">
                  <c:v>273</c:v>
                </c:pt>
                <c:pt idx="224">
                  <c:v>258</c:v>
                </c:pt>
                <c:pt idx="225">
                  <c:v>282</c:v>
                </c:pt>
                <c:pt idx="226">
                  <c:v>321</c:v>
                </c:pt>
                <c:pt idx="227">
                  <c:v>228</c:v>
                </c:pt>
                <c:pt idx="228">
                  <c:v>251</c:v>
                </c:pt>
                <c:pt idx="229">
                  <c:v>223</c:v>
                </c:pt>
                <c:pt idx="230">
                  <c:v>244</c:v>
                </c:pt>
                <c:pt idx="231">
                  <c:v>276</c:v>
                </c:pt>
                <c:pt idx="232">
                  <c:v>241</c:v>
                </c:pt>
                <c:pt idx="233">
                  <c:v>232</c:v>
                </c:pt>
                <c:pt idx="234">
                  <c:v>264</c:v>
                </c:pt>
                <c:pt idx="235">
                  <c:v>197</c:v>
                </c:pt>
                <c:pt idx="236">
                  <c:v>238</c:v>
                </c:pt>
                <c:pt idx="237">
                  <c:v>201</c:v>
                </c:pt>
                <c:pt idx="238">
                  <c:v>214</c:v>
                </c:pt>
                <c:pt idx="239">
                  <c:v>239</c:v>
                </c:pt>
                <c:pt idx="240">
                  <c:v>199</c:v>
                </c:pt>
                <c:pt idx="241">
                  <c:v>233</c:v>
                </c:pt>
                <c:pt idx="242">
                  <c:v>211</c:v>
                </c:pt>
                <c:pt idx="243">
                  <c:v>223</c:v>
                </c:pt>
                <c:pt idx="244">
                  <c:v>227</c:v>
                </c:pt>
                <c:pt idx="245">
                  <c:v>219</c:v>
                </c:pt>
                <c:pt idx="246">
                  <c:v>203</c:v>
                </c:pt>
                <c:pt idx="247">
                  <c:v>211</c:v>
                </c:pt>
                <c:pt idx="248">
                  <c:v>189</c:v>
                </c:pt>
                <c:pt idx="249">
                  <c:v>194</c:v>
                </c:pt>
                <c:pt idx="250">
                  <c:v>196</c:v>
                </c:pt>
                <c:pt idx="251">
                  <c:v>179</c:v>
                </c:pt>
                <c:pt idx="252">
                  <c:v>184</c:v>
                </c:pt>
                <c:pt idx="253">
                  <c:v>204</c:v>
                </c:pt>
                <c:pt idx="254">
                  <c:v>188</c:v>
                </c:pt>
                <c:pt idx="255">
                  <c:v>208</c:v>
                </c:pt>
                <c:pt idx="256">
                  <c:v>178</c:v>
                </c:pt>
                <c:pt idx="257">
                  <c:v>185</c:v>
                </c:pt>
                <c:pt idx="258">
                  <c:v>199</c:v>
                </c:pt>
                <c:pt idx="259">
                  <c:v>193</c:v>
                </c:pt>
                <c:pt idx="260">
                  <c:v>174</c:v>
                </c:pt>
                <c:pt idx="261">
                  <c:v>161</c:v>
                </c:pt>
                <c:pt idx="262">
                  <c:v>134</c:v>
                </c:pt>
                <c:pt idx="263">
                  <c:v>166</c:v>
                </c:pt>
                <c:pt idx="264">
                  <c:v>174</c:v>
                </c:pt>
                <c:pt idx="265">
                  <c:v>173</c:v>
                </c:pt>
                <c:pt idx="266">
                  <c:v>147</c:v>
                </c:pt>
                <c:pt idx="267">
                  <c:v>156</c:v>
                </c:pt>
                <c:pt idx="268">
                  <c:v>188</c:v>
                </c:pt>
                <c:pt idx="269">
                  <c:v>165</c:v>
                </c:pt>
                <c:pt idx="270">
                  <c:v>159</c:v>
                </c:pt>
                <c:pt idx="271">
                  <c:v>152</c:v>
                </c:pt>
                <c:pt idx="272">
                  <c:v>157</c:v>
                </c:pt>
                <c:pt idx="273">
                  <c:v>136</c:v>
                </c:pt>
                <c:pt idx="274">
                  <c:v>151</c:v>
                </c:pt>
                <c:pt idx="275">
                  <c:v>117</c:v>
                </c:pt>
                <c:pt idx="276">
                  <c:v>141</c:v>
                </c:pt>
                <c:pt idx="277">
                  <c:v>162</c:v>
                </c:pt>
                <c:pt idx="278">
                  <c:v>144</c:v>
                </c:pt>
                <c:pt idx="279">
                  <c:v>132</c:v>
                </c:pt>
                <c:pt idx="280">
                  <c:v>143</c:v>
                </c:pt>
                <c:pt idx="281">
                  <c:v>132</c:v>
                </c:pt>
                <c:pt idx="282">
                  <c:v>280</c:v>
                </c:pt>
                <c:pt idx="283">
                  <c:v>150</c:v>
                </c:pt>
                <c:pt idx="284">
                  <c:v>142</c:v>
                </c:pt>
                <c:pt idx="285">
                  <c:v>159</c:v>
                </c:pt>
                <c:pt idx="286">
                  <c:v>165</c:v>
                </c:pt>
                <c:pt idx="287">
                  <c:v>149</c:v>
                </c:pt>
                <c:pt idx="288">
                  <c:v>142</c:v>
                </c:pt>
                <c:pt idx="289">
                  <c:v>144</c:v>
                </c:pt>
                <c:pt idx="290">
                  <c:v>173</c:v>
                </c:pt>
                <c:pt idx="291">
                  <c:v>132</c:v>
                </c:pt>
                <c:pt idx="292">
                  <c:v>145</c:v>
                </c:pt>
                <c:pt idx="293">
                  <c:v>129</c:v>
                </c:pt>
                <c:pt idx="294">
                  <c:v>144</c:v>
                </c:pt>
                <c:pt idx="295">
                  <c:v>155</c:v>
                </c:pt>
                <c:pt idx="296">
                  <c:v>156</c:v>
                </c:pt>
                <c:pt idx="297">
                  <c:v>147</c:v>
                </c:pt>
                <c:pt idx="298">
                  <c:v>157</c:v>
                </c:pt>
                <c:pt idx="299">
                  <c:v>136</c:v>
                </c:pt>
                <c:pt idx="300">
                  <c:v>120</c:v>
                </c:pt>
                <c:pt idx="301">
                  <c:v>129</c:v>
                </c:pt>
                <c:pt idx="302">
                  <c:v>117</c:v>
                </c:pt>
                <c:pt idx="303">
                  <c:v>118</c:v>
                </c:pt>
                <c:pt idx="304">
                  <c:v>113</c:v>
                </c:pt>
                <c:pt idx="305">
                  <c:v>125</c:v>
                </c:pt>
                <c:pt idx="306">
                  <c:v>111</c:v>
                </c:pt>
                <c:pt idx="307">
                  <c:v>130</c:v>
                </c:pt>
                <c:pt idx="308">
                  <c:v>114</c:v>
                </c:pt>
                <c:pt idx="309">
                  <c:v>107</c:v>
                </c:pt>
                <c:pt idx="310">
                  <c:v>94</c:v>
                </c:pt>
                <c:pt idx="311">
                  <c:v>91</c:v>
                </c:pt>
                <c:pt idx="312">
                  <c:v>84</c:v>
                </c:pt>
                <c:pt idx="313">
                  <c:v>182</c:v>
                </c:pt>
                <c:pt idx="314">
                  <c:v>129</c:v>
                </c:pt>
                <c:pt idx="315">
                  <c:v>128</c:v>
                </c:pt>
                <c:pt idx="316">
                  <c:v>98</c:v>
                </c:pt>
                <c:pt idx="317">
                  <c:v>100</c:v>
                </c:pt>
                <c:pt idx="318">
                  <c:v>106</c:v>
                </c:pt>
                <c:pt idx="319">
                  <c:v>86</c:v>
                </c:pt>
                <c:pt idx="320">
                  <c:v>93</c:v>
                </c:pt>
                <c:pt idx="321">
                  <c:v>91</c:v>
                </c:pt>
                <c:pt idx="322">
                  <c:v>85</c:v>
                </c:pt>
                <c:pt idx="323">
                  <c:v>99</c:v>
                </c:pt>
                <c:pt idx="324">
                  <c:v>83</c:v>
                </c:pt>
                <c:pt idx="325">
                  <c:v>115</c:v>
                </c:pt>
                <c:pt idx="326">
                  <c:v>105</c:v>
                </c:pt>
                <c:pt idx="327">
                  <c:v>94</c:v>
                </c:pt>
                <c:pt idx="328">
                  <c:v>91</c:v>
                </c:pt>
                <c:pt idx="329">
                  <c:v>88</c:v>
                </c:pt>
                <c:pt idx="330">
                  <c:v>84</c:v>
                </c:pt>
                <c:pt idx="331">
                  <c:v>95</c:v>
                </c:pt>
                <c:pt idx="332">
                  <c:v>80</c:v>
                </c:pt>
                <c:pt idx="333">
                  <c:v>87</c:v>
                </c:pt>
                <c:pt idx="334">
                  <c:v>76</c:v>
                </c:pt>
                <c:pt idx="335">
                  <c:v>101</c:v>
                </c:pt>
                <c:pt idx="336">
                  <c:v>98</c:v>
                </c:pt>
                <c:pt idx="337">
                  <c:v>90</c:v>
                </c:pt>
                <c:pt idx="338">
                  <c:v>79</c:v>
                </c:pt>
                <c:pt idx="339">
                  <c:v>73</c:v>
                </c:pt>
                <c:pt idx="340">
                  <c:v>76</c:v>
                </c:pt>
                <c:pt idx="341">
                  <c:v>91</c:v>
                </c:pt>
                <c:pt idx="342">
                  <c:v>76</c:v>
                </c:pt>
                <c:pt idx="343">
                  <c:v>70</c:v>
                </c:pt>
                <c:pt idx="344">
                  <c:v>75</c:v>
                </c:pt>
                <c:pt idx="345">
                  <c:v>61</c:v>
                </c:pt>
                <c:pt idx="346">
                  <c:v>67</c:v>
                </c:pt>
                <c:pt idx="347">
                  <c:v>62</c:v>
                </c:pt>
                <c:pt idx="348">
                  <c:v>102</c:v>
                </c:pt>
                <c:pt idx="349">
                  <c:v>67</c:v>
                </c:pt>
                <c:pt idx="350">
                  <c:v>79</c:v>
                </c:pt>
                <c:pt idx="351">
                  <c:v>69</c:v>
                </c:pt>
                <c:pt idx="352">
                  <c:v>68</c:v>
                </c:pt>
                <c:pt idx="353">
                  <c:v>71</c:v>
                </c:pt>
                <c:pt idx="354">
                  <c:v>72</c:v>
                </c:pt>
                <c:pt idx="355">
                  <c:v>72</c:v>
                </c:pt>
                <c:pt idx="356">
                  <c:v>70</c:v>
                </c:pt>
                <c:pt idx="357">
                  <c:v>71</c:v>
                </c:pt>
                <c:pt idx="358">
                  <c:v>70</c:v>
                </c:pt>
                <c:pt idx="359">
                  <c:v>72</c:v>
                </c:pt>
                <c:pt idx="360">
                  <c:v>66</c:v>
                </c:pt>
                <c:pt idx="361">
                  <c:v>70</c:v>
                </c:pt>
                <c:pt idx="362">
                  <c:v>74</c:v>
                </c:pt>
                <c:pt idx="363">
                  <c:v>70</c:v>
                </c:pt>
                <c:pt idx="364">
                  <c:v>73</c:v>
                </c:pt>
                <c:pt idx="365">
                  <c:v>62</c:v>
                </c:pt>
                <c:pt idx="366">
                  <c:v>70</c:v>
                </c:pt>
                <c:pt idx="367">
                  <c:v>61</c:v>
                </c:pt>
                <c:pt idx="368">
                  <c:v>65</c:v>
                </c:pt>
                <c:pt idx="369">
                  <c:v>73</c:v>
                </c:pt>
                <c:pt idx="370">
                  <c:v>74</c:v>
                </c:pt>
                <c:pt idx="371">
                  <c:v>69</c:v>
                </c:pt>
                <c:pt idx="372">
                  <c:v>65</c:v>
                </c:pt>
                <c:pt idx="373">
                  <c:v>56</c:v>
                </c:pt>
                <c:pt idx="374">
                  <c:v>67</c:v>
                </c:pt>
                <c:pt idx="375">
                  <c:v>60</c:v>
                </c:pt>
                <c:pt idx="376">
                  <c:v>64</c:v>
                </c:pt>
                <c:pt idx="377">
                  <c:v>59</c:v>
                </c:pt>
                <c:pt idx="378">
                  <c:v>60</c:v>
                </c:pt>
                <c:pt idx="379">
                  <c:v>59</c:v>
                </c:pt>
                <c:pt idx="380">
                  <c:v>65</c:v>
                </c:pt>
                <c:pt idx="381">
                  <c:v>70</c:v>
                </c:pt>
                <c:pt idx="382">
                  <c:v>60</c:v>
                </c:pt>
                <c:pt idx="383">
                  <c:v>49</c:v>
                </c:pt>
                <c:pt idx="384">
                  <c:v>58</c:v>
                </c:pt>
                <c:pt idx="385">
                  <c:v>55</c:v>
                </c:pt>
                <c:pt idx="386">
                  <c:v>50</c:v>
                </c:pt>
                <c:pt idx="387">
                  <c:v>56</c:v>
                </c:pt>
                <c:pt idx="388">
                  <c:v>52</c:v>
                </c:pt>
                <c:pt idx="389">
                  <c:v>67</c:v>
                </c:pt>
                <c:pt idx="390">
                  <c:v>54</c:v>
                </c:pt>
                <c:pt idx="391">
                  <c:v>49</c:v>
                </c:pt>
                <c:pt idx="392">
                  <c:v>62</c:v>
                </c:pt>
                <c:pt idx="393">
                  <c:v>68</c:v>
                </c:pt>
                <c:pt idx="394">
                  <c:v>63</c:v>
                </c:pt>
                <c:pt idx="395">
                  <c:v>66</c:v>
                </c:pt>
                <c:pt idx="396">
                  <c:v>51</c:v>
                </c:pt>
                <c:pt idx="397">
                  <c:v>54</c:v>
                </c:pt>
                <c:pt idx="398">
                  <c:v>52</c:v>
                </c:pt>
                <c:pt idx="399">
                  <c:v>63</c:v>
                </c:pt>
                <c:pt idx="400">
                  <c:v>48</c:v>
                </c:pt>
                <c:pt idx="401">
                  <c:v>62</c:v>
                </c:pt>
                <c:pt idx="402">
                  <c:v>68</c:v>
                </c:pt>
                <c:pt idx="403">
                  <c:v>58</c:v>
                </c:pt>
                <c:pt idx="404">
                  <c:v>79</c:v>
                </c:pt>
                <c:pt idx="405">
                  <c:v>50</c:v>
                </c:pt>
                <c:pt idx="406">
                  <c:v>61</c:v>
                </c:pt>
                <c:pt idx="407">
                  <c:v>69</c:v>
                </c:pt>
                <c:pt idx="408">
                  <c:v>58</c:v>
                </c:pt>
                <c:pt idx="409">
                  <c:v>63</c:v>
                </c:pt>
                <c:pt idx="410">
                  <c:v>69</c:v>
                </c:pt>
                <c:pt idx="411">
                  <c:v>55</c:v>
                </c:pt>
                <c:pt idx="412">
                  <c:v>65</c:v>
                </c:pt>
                <c:pt idx="413">
                  <c:v>54</c:v>
                </c:pt>
                <c:pt idx="414">
                  <c:v>53</c:v>
                </c:pt>
                <c:pt idx="415">
                  <c:v>63</c:v>
                </c:pt>
                <c:pt idx="416">
                  <c:v>55</c:v>
                </c:pt>
                <c:pt idx="417">
                  <c:v>50</c:v>
                </c:pt>
                <c:pt idx="418">
                  <c:v>58</c:v>
                </c:pt>
                <c:pt idx="419">
                  <c:v>46</c:v>
                </c:pt>
                <c:pt idx="420">
                  <c:v>48</c:v>
                </c:pt>
                <c:pt idx="421">
                  <c:v>43</c:v>
                </c:pt>
                <c:pt idx="422">
                  <c:v>47</c:v>
                </c:pt>
                <c:pt idx="423">
                  <c:v>50</c:v>
                </c:pt>
                <c:pt idx="424">
                  <c:v>54</c:v>
                </c:pt>
                <c:pt idx="425">
                  <c:v>45</c:v>
                </c:pt>
                <c:pt idx="426">
                  <c:v>46</c:v>
                </c:pt>
                <c:pt idx="427">
                  <c:v>51</c:v>
                </c:pt>
                <c:pt idx="428">
                  <c:v>47</c:v>
                </c:pt>
                <c:pt idx="429">
                  <c:v>52</c:v>
                </c:pt>
                <c:pt idx="430">
                  <c:v>46</c:v>
                </c:pt>
                <c:pt idx="431">
                  <c:v>43</c:v>
                </c:pt>
                <c:pt idx="432">
                  <c:v>51</c:v>
                </c:pt>
                <c:pt idx="433">
                  <c:v>49</c:v>
                </c:pt>
                <c:pt idx="434">
                  <c:v>60</c:v>
                </c:pt>
                <c:pt idx="435">
                  <c:v>35</c:v>
                </c:pt>
                <c:pt idx="436">
                  <c:v>43</c:v>
                </c:pt>
                <c:pt idx="437">
                  <c:v>34</c:v>
                </c:pt>
                <c:pt idx="438">
                  <c:v>38</c:v>
                </c:pt>
                <c:pt idx="439">
                  <c:v>42</c:v>
                </c:pt>
                <c:pt idx="440">
                  <c:v>36</c:v>
                </c:pt>
                <c:pt idx="441">
                  <c:v>34</c:v>
                </c:pt>
                <c:pt idx="442">
                  <c:v>40</c:v>
                </c:pt>
                <c:pt idx="443">
                  <c:v>41</c:v>
                </c:pt>
                <c:pt idx="444">
                  <c:v>36</c:v>
                </c:pt>
                <c:pt idx="445">
                  <c:v>35</c:v>
                </c:pt>
                <c:pt idx="446">
                  <c:v>40</c:v>
                </c:pt>
                <c:pt idx="447">
                  <c:v>54</c:v>
                </c:pt>
                <c:pt idx="448">
                  <c:v>32</c:v>
                </c:pt>
                <c:pt idx="449">
                  <c:v>38</c:v>
                </c:pt>
                <c:pt idx="450">
                  <c:v>28</c:v>
                </c:pt>
                <c:pt idx="451">
                  <c:v>30</c:v>
                </c:pt>
                <c:pt idx="452">
                  <c:v>29</c:v>
                </c:pt>
                <c:pt idx="453">
                  <c:v>36</c:v>
                </c:pt>
                <c:pt idx="454">
                  <c:v>30</c:v>
                </c:pt>
                <c:pt idx="455">
                  <c:v>34</c:v>
                </c:pt>
                <c:pt idx="456">
                  <c:v>29</c:v>
                </c:pt>
                <c:pt idx="457">
                  <c:v>44</c:v>
                </c:pt>
                <c:pt idx="458">
                  <c:v>24</c:v>
                </c:pt>
                <c:pt idx="459">
                  <c:v>35</c:v>
                </c:pt>
                <c:pt idx="460">
                  <c:v>40</c:v>
                </c:pt>
                <c:pt idx="461">
                  <c:v>38</c:v>
                </c:pt>
                <c:pt idx="462">
                  <c:v>43</c:v>
                </c:pt>
                <c:pt idx="463">
                  <c:v>37</c:v>
                </c:pt>
                <c:pt idx="464">
                  <c:v>30</c:v>
                </c:pt>
                <c:pt idx="465">
                  <c:v>35</c:v>
                </c:pt>
                <c:pt idx="466">
                  <c:v>31</c:v>
                </c:pt>
                <c:pt idx="467">
                  <c:v>26</c:v>
                </c:pt>
                <c:pt idx="468">
                  <c:v>32</c:v>
                </c:pt>
                <c:pt idx="469">
                  <c:v>33</c:v>
                </c:pt>
                <c:pt idx="470">
                  <c:v>28</c:v>
                </c:pt>
                <c:pt idx="471">
                  <c:v>46</c:v>
                </c:pt>
                <c:pt idx="472">
                  <c:v>30</c:v>
                </c:pt>
                <c:pt idx="473">
                  <c:v>42</c:v>
                </c:pt>
                <c:pt idx="474">
                  <c:v>37</c:v>
                </c:pt>
                <c:pt idx="475">
                  <c:v>41</c:v>
                </c:pt>
                <c:pt idx="476">
                  <c:v>34</c:v>
                </c:pt>
                <c:pt idx="477">
                  <c:v>33</c:v>
                </c:pt>
                <c:pt idx="478">
                  <c:v>30</c:v>
                </c:pt>
                <c:pt idx="479">
                  <c:v>38</c:v>
                </c:pt>
                <c:pt idx="480">
                  <c:v>23</c:v>
                </c:pt>
                <c:pt idx="481">
                  <c:v>40</c:v>
                </c:pt>
                <c:pt idx="482">
                  <c:v>25</c:v>
                </c:pt>
                <c:pt idx="483">
                  <c:v>41</c:v>
                </c:pt>
                <c:pt idx="484">
                  <c:v>37</c:v>
                </c:pt>
                <c:pt idx="485">
                  <c:v>42</c:v>
                </c:pt>
                <c:pt idx="486">
                  <c:v>24</c:v>
                </c:pt>
                <c:pt idx="487">
                  <c:v>35</c:v>
                </c:pt>
                <c:pt idx="488">
                  <c:v>20</c:v>
                </c:pt>
                <c:pt idx="489">
                  <c:v>34</c:v>
                </c:pt>
                <c:pt idx="490">
                  <c:v>27</c:v>
                </c:pt>
                <c:pt idx="491">
                  <c:v>18</c:v>
                </c:pt>
                <c:pt idx="492">
                  <c:v>32</c:v>
                </c:pt>
                <c:pt idx="493">
                  <c:v>26</c:v>
                </c:pt>
                <c:pt idx="494">
                  <c:v>31</c:v>
                </c:pt>
                <c:pt idx="495">
                  <c:v>29</c:v>
                </c:pt>
                <c:pt idx="496">
                  <c:v>33</c:v>
                </c:pt>
                <c:pt idx="497">
                  <c:v>26</c:v>
                </c:pt>
                <c:pt idx="498">
                  <c:v>38</c:v>
                </c:pt>
                <c:pt idx="499">
                  <c:v>29</c:v>
                </c:pt>
                <c:pt idx="500">
                  <c:v>28</c:v>
                </c:pt>
                <c:pt idx="501">
                  <c:v>24</c:v>
                </c:pt>
                <c:pt idx="502">
                  <c:v>24</c:v>
                </c:pt>
                <c:pt idx="503">
                  <c:v>20</c:v>
                </c:pt>
                <c:pt idx="504">
                  <c:v>25</c:v>
                </c:pt>
                <c:pt idx="505">
                  <c:v>38</c:v>
                </c:pt>
                <c:pt idx="506">
                  <c:v>33</c:v>
                </c:pt>
                <c:pt idx="507">
                  <c:v>31</c:v>
                </c:pt>
                <c:pt idx="508">
                  <c:v>31</c:v>
                </c:pt>
                <c:pt idx="509">
                  <c:v>28</c:v>
                </c:pt>
                <c:pt idx="510">
                  <c:v>17</c:v>
                </c:pt>
                <c:pt idx="511">
                  <c:v>32</c:v>
                </c:pt>
                <c:pt idx="512">
                  <c:v>33</c:v>
                </c:pt>
                <c:pt idx="513">
                  <c:v>23</c:v>
                </c:pt>
                <c:pt idx="514">
                  <c:v>27</c:v>
                </c:pt>
                <c:pt idx="515">
                  <c:v>21</c:v>
                </c:pt>
                <c:pt idx="516">
                  <c:v>25</c:v>
                </c:pt>
                <c:pt idx="517">
                  <c:v>24</c:v>
                </c:pt>
                <c:pt idx="518">
                  <c:v>23</c:v>
                </c:pt>
                <c:pt idx="519">
                  <c:v>22</c:v>
                </c:pt>
                <c:pt idx="520">
                  <c:v>29</c:v>
                </c:pt>
                <c:pt idx="521">
                  <c:v>26</c:v>
                </c:pt>
                <c:pt idx="522">
                  <c:v>24</c:v>
                </c:pt>
                <c:pt idx="523">
                  <c:v>25</c:v>
                </c:pt>
                <c:pt idx="524">
                  <c:v>30</c:v>
                </c:pt>
                <c:pt idx="525">
                  <c:v>26</c:v>
                </c:pt>
                <c:pt idx="526">
                  <c:v>35</c:v>
                </c:pt>
                <c:pt idx="527">
                  <c:v>18</c:v>
                </c:pt>
                <c:pt idx="528">
                  <c:v>24</c:v>
                </c:pt>
                <c:pt idx="529">
                  <c:v>28</c:v>
                </c:pt>
                <c:pt idx="530">
                  <c:v>23</c:v>
                </c:pt>
                <c:pt idx="531">
                  <c:v>18</c:v>
                </c:pt>
                <c:pt idx="532">
                  <c:v>17</c:v>
                </c:pt>
                <c:pt idx="533">
                  <c:v>27</c:v>
                </c:pt>
                <c:pt idx="534">
                  <c:v>23</c:v>
                </c:pt>
                <c:pt idx="535">
                  <c:v>25</c:v>
                </c:pt>
                <c:pt idx="536">
                  <c:v>24</c:v>
                </c:pt>
                <c:pt idx="537">
                  <c:v>18</c:v>
                </c:pt>
                <c:pt idx="538">
                  <c:v>15</c:v>
                </c:pt>
                <c:pt idx="539">
                  <c:v>16</c:v>
                </c:pt>
                <c:pt idx="540">
                  <c:v>17</c:v>
                </c:pt>
                <c:pt idx="541">
                  <c:v>30</c:v>
                </c:pt>
                <c:pt idx="542">
                  <c:v>19</c:v>
                </c:pt>
                <c:pt idx="543">
                  <c:v>16</c:v>
                </c:pt>
                <c:pt idx="544">
                  <c:v>22</c:v>
                </c:pt>
                <c:pt idx="545">
                  <c:v>12</c:v>
                </c:pt>
                <c:pt idx="546">
                  <c:v>27</c:v>
                </c:pt>
                <c:pt idx="547">
                  <c:v>14</c:v>
                </c:pt>
                <c:pt idx="548">
                  <c:v>17</c:v>
                </c:pt>
                <c:pt idx="549">
                  <c:v>20</c:v>
                </c:pt>
                <c:pt idx="550">
                  <c:v>24</c:v>
                </c:pt>
                <c:pt idx="551">
                  <c:v>21</c:v>
                </c:pt>
                <c:pt idx="552">
                  <c:v>16</c:v>
                </c:pt>
                <c:pt idx="553">
                  <c:v>13</c:v>
                </c:pt>
                <c:pt idx="554">
                  <c:v>22</c:v>
                </c:pt>
                <c:pt idx="555">
                  <c:v>23</c:v>
                </c:pt>
                <c:pt idx="556">
                  <c:v>29</c:v>
                </c:pt>
                <c:pt idx="557">
                  <c:v>22</c:v>
                </c:pt>
                <c:pt idx="558">
                  <c:v>21</c:v>
                </c:pt>
                <c:pt idx="559">
                  <c:v>20</c:v>
                </c:pt>
                <c:pt idx="560">
                  <c:v>17</c:v>
                </c:pt>
                <c:pt idx="561">
                  <c:v>25</c:v>
                </c:pt>
                <c:pt idx="562">
                  <c:v>27</c:v>
                </c:pt>
                <c:pt idx="563">
                  <c:v>17</c:v>
                </c:pt>
                <c:pt idx="564">
                  <c:v>23</c:v>
                </c:pt>
                <c:pt idx="565">
                  <c:v>13</c:v>
                </c:pt>
                <c:pt idx="566">
                  <c:v>12</c:v>
                </c:pt>
                <c:pt idx="567">
                  <c:v>23</c:v>
                </c:pt>
                <c:pt idx="568">
                  <c:v>16</c:v>
                </c:pt>
                <c:pt idx="569">
                  <c:v>23</c:v>
                </c:pt>
                <c:pt idx="570">
                  <c:v>18</c:v>
                </c:pt>
                <c:pt idx="571">
                  <c:v>21</c:v>
                </c:pt>
                <c:pt idx="572">
                  <c:v>23</c:v>
                </c:pt>
                <c:pt idx="573">
                  <c:v>20</c:v>
                </c:pt>
                <c:pt idx="574">
                  <c:v>14</c:v>
                </c:pt>
                <c:pt idx="575">
                  <c:v>20</c:v>
                </c:pt>
                <c:pt idx="576">
                  <c:v>15</c:v>
                </c:pt>
                <c:pt idx="577">
                  <c:v>18</c:v>
                </c:pt>
                <c:pt idx="578">
                  <c:v>25</c:v>
                </c:pt>
                <c:pt idx="579">
                  <c:v>21</c:v>
                </c:pt>
                <c:pt idx="580">
                  <c:v>20</c:v>
                </c:pt>
                <c:pt idx="581">
                  <c:v>15</c:v>
                </c:pt>
                <c:pt idx="582">
                  <c:v>18</c:v>
                </c:pt>
                <c:pt idx="583">
                  <c:v>15</c:v>
                </c:pt>
                <c:pt idx="584">
                  <c:v>18</c:v>
                </c:pt>
                <c:pt idx="585">
                  <c:v>18</c:v>
                </c:pt>
                <c:pt idx="586">
                  <c:v>12</c:v>
                </c:pt>
                <c:pt idx="587">
                  <c:v>17</c:v>
                </c:pt>
                <c:pt idx="588">
                  <c:v>17</c:v>
                </c:pt>
                <c:pt idx="589">
                  <c:v>18</c:v>
                </c:pt>
                <c:pt idx="590">
                  <c:v>17</c:v>
                </c:pt>
                <c:pt idx="591">
                  <c:v>14</c:v>
                </c:pt>
                <c:pt idx="592">
                  <c:v>14</c:v>
                </c:pt>
                <c:pt idx="593">
                  <c:v>16</c:v>
                </c:pt>
                <c:pt idx="594">
                  <c:v>29</c:v>
                </c:pt>
                <c:pt idx="595">
                  <c:v>14</c:v>
                </c:pt>
                <c:pt idx="596">
                  <c:v>17</c:v>
                </c:pt>
                <c:pt idx="597">
                  <c:v>20</c:v>
                </c:pt>
                <c:pt idx="598">
                  <c:v>20</c:v>
                </c:pt>
                <c:pt idx="599">
                  <c:v>14</c:v>
                </c:pt>
                <c:pt idx="600">
                  <c:v>23</c:v>
                </c:pt>
                <c:pt idx="601">
                  <c:v>20</c:v>
                </c:pt>
                <c:pt idx="602">
                  <c:v>16</c:v>
                </c:pt>
                <c:pt idx="603">
                  <c:v>26</c:v>
                </c:pt>
                <c:pt idx="604">
                  <c:v>13</c:v>
                </c:pt>
                <c:pt idx="605">
                  <c:v>17</c:v>
                </c:pt>
                <c:pt idx="606">
                  <c:v>15</c:v>
                </c:pt>
                <c:pt idx="607">
                  <c:v>23</c:v>
                </c:pt>
                <c:pt idx="608">
                  <c:v>21</c:v>
                </c:pt>
                <c:pt idx="609">
                  <c:v>20</c:v>
                </c:pt>
                <c:pt idx="610">
                  <c:v>20</c:v>
                </c:pt>
                <c:pt idx="611">
                  <c:v>19</c:v>
                </c:pt>
                <c:pt idx="612">
                  <c:v>19</c:v>
                </c:pt>
                <c:pt idx="613">
                  <c:v>11</c:v>
                </c:pt>
                <c:pt idx="614">
                  <c:v>11</c:v>
                </c:pt>
                <c:pt idx="615">
                  <c:v>17</c:v>
                </c:pt>
                <c:pt idx="616">
                  <c:v>13</c:v>
                </c:pt>
                <c:pt idx="617">
                  <c:v>14</c:v>
                </c:pt>
                <c:pt idx="618">
                  <c:v>21</c:v>
                </c:pt>
                <c:pt idx="619">
                  <c:v>20</c:v>
                </c:pt>
                <c:pt idx="620">
                  <c:v>13</c:v>
                </c:pt>
                <c:pt idx="621">
                  <c:v>13</c:v>
                </c:pt>
                <c:pt idx="622">
                  <c:v>12</c:v>
                </c:pt>
                <c:pt idx="623">
                  <c:v>26</c:v>
                </c:pt>
                <c:pt idx="624">
                  <c:v>21</c:v>
                </c:pt>
                <c:pt idx="625">
                  <c:v>17</c:v>
                </c:pt>
                <c:pt idx="626">
                  <c:v>11</c:v>
                </c:pt>
                <c:pt idx="627">
                  <c:v>14</c:v>
                </c:pt>
                <c:pt idx="628">
                  <c:v>16</c:v>
                </c:pt>
                <c:pt idx="629">
                  <c:v>18</c:v>
                </c:pt>
                <c:pt idx="630">
                  <c:v>15</c:v>
                </c:pt>
                <c:pt idx="631">
                  <c:v>12</c:v>
                </c:pt>
                <c:pt idx="632">
                  <c:v>16</c:v>
                </c:pt>
                <c:pt idx="633">
                  <c:v>13</c:v>
                </c:pt>
                <c:pt idx="634">
                  <c:v>17</c:v>
                </c:pt>
                <c:pt idx="635">
                  <c:v>11</c:v>
                </c:pt>
                <c:pt idx="636">
                  <c:v>18</c:v>
                </c:pt>
                <c:pt idx="637">
                  <c:v>16</c:v>
                </c:pt>
                <c:pt idx="638">
                  <c:v>20</c:v>
                </c:pt>
                <c:pt idx="639">
                  <c:v>9</c:v>
                </c:pt>
                <c:pt idx="640">
                  <c:v>19</c:v>
                </c:pt>
                <c:pt idx="641">
                  <c:v>11</c:v>
                </c:pt>
                <c:pt idx="642">
                  <c:v>7</c:v>
                </c:pt>
                <c:pt idx="643">
                  <c:v>12</c:v>
                </c:pt>
                <c:pt idx="644">
                  <c:v>7</c:v>
                </c:pt>
                <c:pt idx="645">
                  <c:v>16</c:v>
                </c:pt>
                <c:pt idx="646">
                  <c:v>25</c:v>
                </c:pt>
                <c:pt idx="647">
                  <c:v>8</c:v>
                </c:pt>
                <c:pt idx="648">
                  <c:v>23</c:v>
                </c:pt>
                <c:pt idx="649">
                  <c:v>9</c:v>
                </c:pt>
                <c:pt idx="650">
                  <c:v>16</c:v>
                </c:pt>
                <c:pt idx="651">
                  <c:v>17</c:v>
                </c:pt>
                <c:pt idx="652">
                  <c:v>16</c:v>
                </c:pt>
                <c:pt idx="653">
                  <c:v>9</c:v>
                </c:pt>
                <c:pt idx="654">
                  <c:v>12</c:v>
                </c:pt>
                <c:pt idx="655">
                  <c:v>9</c:v>
                </c:pt>
                <c:pt idx="656">
                  <c:v>14</c:v>
                </c:pt>
                <c:pt idx="657">
                  <c:v>13</c:v>
                </c:pt>
                <c:pt idx="658">
                  <c:v>8</c:v>
                </c:pt>
                <c:pt idx="659">
                  <c:v>10</c:v>
                </c:pt>
                <c:pt idx="660">
                  <c:v>11</c:v>
                </c:pt>
                <c:pt idx="661">
                  <c:v>12</c:v>
                </c:pt>
                <c:pt idx="662">
                  <c:v>12</c:v>
                </c:pt>
                <c:pt idx="663">
                  <c:v>13</c:v>
                </c:pt>
                <c:pt idx="664">
                  <c:v>14</c:v>
                </c:pt>
                <c:pt idx="665">
                  <c:v>14</c:v>
                </c:pt>
                <c:pt idx="666">
                  <c:v>22</c:v>
                </c:pt>
                <c:pt idx="667">
                  <c:v>15</c:v>
                </c:pt>
                <c:pt idx="668">
                  <c:v>13</c:v>
                </c:pt>
                <c:pt idx="669">
                  <c:v>12</c:v>
                </c:pt>
                <c:pt idx="670">
                  <c:v>23</c:v>
                </c:pt>
                <c:pt idx="671">
                  <c:v>8</c:v>
                </c:pt>
                <c:pt idx="672">
                  <c:v>20</c:v>
                </c:pt>
                <c:pt idx="673">
                  <c:v>11</c:v>
                </c:pt>
                <c:pt idx="674">
                  <c:v>13</c:v>
                </c:pt>
                <c:pt idx="675">
                  <c:v>10</c:v>
                </c:pt>
                <c:pt idx="676">
                  <c:v>8</c:v>
                </c:pt>
                <c:pt idx="677">
                  <c:v>18</c:v>
                </c:pt>
                <c:pt idx="678">
                  <c:v>11</c:v>
                </c:pt>
                <c:pt idx="679">
                  <c:v>8</c:v>
                </c:pt>
                <c:pt idx="680">
                  <c:v>13</c:v>
                </c:pt>
                <c:pt idx="681">
                  <c:v>8</c:v>
                </c:pt>
                <c:pt idx="682">
                  <c:v>6</c:v>
                </c:pt>
                <c:pt idx="683">
                  <c:v>11</c:v>
                </c:pt>
                <c:pt idx="684">
                  <c:v>8</c:v>
                </c:pt>
                <c:pt idx="685">
                  <c:v>12</c:v>
                </c:pt>
                <c:pt idx="686">
                  <c:v>9</c:v>
                </c:pt>
                <c:pt idx="687">
                  <c:v>13</c:v>
                </c:pt>
                <c:pt idx="688">
                  <c:v>10</c:v>
                </c:pt>
                <c:pt idx="689">
                  <c:v>15</c:v>
                </c:pt>
                <c:pt idx="690">
                  <c:v>14</c:v>
                </c:pt>
                <c:pt idx="691">
                  <c:v>15</c:v>
                </c:pt>
                <c:pt idx="692">
                  <c:v>7</c:v>
                </c:pt>
                <c:pt idx="693">
                  <c:v>13</c:v>
                </c:pt>
                <c:pt idx="694">
                  <c:v>12</c:v>
                </c:pt>
                <c:pt idx="695">
                  <c:v>5</c:v>
                </c:pt>
                <c:pt idx="696">
                  <c:v>19</c:v>
                </c:pt>
                <c:pt idx="697">
                  <c:v>13</c:v>
                </c:pt>
                <c:pt idx="698">
                  <c:v>12</c:v>
                </c:pt>
                <c:pt idx="699">
                  <c:v>9</c:v>
                </c:pt>
                <c:pt idx="700">
                  <c:v>15</c:v>
                </c:pt>
                <c:pt idx="701">
                  <c:v>20</c:v>
                </c:pt>
                <c:pt idx="702">
                  <c:v>21</c:v>
                </c:pt>
                <c:pt idx="703">
                  <c:v>12</c:v>
                </c:pt>
                <c:pt idx="704">
                  <c:v>7</c:v>
                </c:pt>
                <c:pt idx="705">
                  <c:v>16</c:v>
                </c:pt>
                <c:pt idx="706">
                  <c:v>11</c:v>
                </c:pt>
                <c:pt idx="707">
                  <c:v>15</c:v>
                </c:pt>
                <c:pt idx="708">
                  <c:v>16</c:v>
                </c:pt>
                <c:pt idx="709">
                  <c:v>16</c:v>
                </c:pt>
                <c:pt idx="710">
                  <c:v>10</c:v>
                </c:pt>
                <c:pt idx="711">
                  <c:v>10</c:v>
                </c:pt>
                <c:pt idx="712">
                  <c:v>11</c:v>
                </c:pt>
                <c:pt idx="713">
                  <c:v>11</c:v>
                </c:pt>
                <c:pt idx="714">
                  <c:v>16</c:v>
                </c:pt>
                <c:pt idx="715">
                  <c:v>15</c:v>
                </c:pt>
                <c:pt idx="716">
                  <c:v>12</c:v>
                </c:pt>
                <c:pt idx="717">
                  <c:v>15</c:v>
                </c:pt>
                <c:pt idx="718">
                  <c:v>12</c:v>
                </c:pt>
                <c:pt idx="719">
                  <c:v>10</c:v>
                </c:pt>
                <c:pt idx="720">
                  <c:v>10</c:v>
                </c:pt>
                <c:pt idx="721">
                  <c:v>15</c:v>
                </c:pt>
                <c:pt idx="722">
                  <c:v>11</c:v>
                </c:pt>
                <c:pt idx="723">
                  <c:v>10</c:v>
                </c:pt>
                <c:pt idx="724">
                  <c:v>14</c:v>
                </c:pt>
                <c:pt idx="725">
                  <c:v>10</c:v>
                </c:pt>
                <c:pt idx="726">
                  <c:v>12</c:v>
                </c:pt>
                <c:pt idx="727">
                  <c:v>10</c:v>
                </c:pt>
                <c:pt idx="728">
                  <c:v>10</c:v>
                </c:pt>
                <c:pt idx="729">
                  <c:v>16</c:v>
                </c:pt>
                <c:pt idx="730">
                  <c:v>15</c:v>
                </c:pt>
                <c:pt idx="731">
                  <c:v>8</c:v>
                </c:pt>
                <c:pt idx="732">
                  <c:v>12</c:v>
                </c:pt>
                <c:pt idx="733">
                  <c:v>7</c:v>
                </c:pt>
                <c:pt idx="734">
                  <c:v>11</c:v>
                </c:pt>
                <c:pt idx="735">
                  <c:v>13</c:v>
                </c:pt>
                <c:pt idx="736">
                  <c:v>12</c:v>
                </c:pt>
                <c:pt idx="737">
                  <c:v>14</c:v>
                </c:pt>
                <c:pt idx="738">
                  <c:v>8</c:v>
                </c:pt>
                <c:pt idx="739">
                  <c:v>12</c:v>
                </c:pt>
                <c:pt idx="740">
                  <c:v>15</c:v>
                </c:pt>
                <c:pt idx="741">
                  <c:v>9</c:v>
                </c:pt>
                <c:pt idx="742">
                  <c:v>13</c:v>
                </c:pt>
                <c:pt idx="743">
                  <c:v>8</c:v>
                </c:pt>
                <c:pt idx="744">
                  <c:v>10</c:v>
                </c:pt>
                <c:pt idx="745">
                  <c:v>11</c:v>
                </c:pt>
                <c:pt idx="746">
                  <c:v>10</c:v>
                </c:pt>
                <c:pt idx="747">
                  <c:v>13</c:v>
                </c:pt>
                <c:pt idx="748">
                  <c:v>4</c:v>
                </c:pt>
                <c:pt idx="749">
                  <c:v>12</c:v>
                </c:pt>
                <c:pt idx="750">
                  <c:v>11</c:v>
                </c:pt>
                <c:pt idx="751">
                  <c:v>12</c:v>
                </c:pt>
                <c:pt idx="752">
                  <c:v>3</c:v>
                </c:pt>
                <c:pt idx="753">
                  <c:v>7</c:v>
                </c:pt>
                <c:pt idx="754">
                  <c:v>6</c:v>
                </c:pt>
                <c:pt idx="755">
                  <c:v>6</c:v>
                </c:pt>
                <c:pt idx="756">
                  <c:v>4</c:v>
                </c:pt>
                <c:pt idx="757">
                  <c:v>6</c:v>
                </c:pt>
                <c:pt idx="758">
                  <c:v>8</c:v>
                </c:pt>
                <c:pt idx="759">
                  <c:v>7</c:v>
                </c:pt>
                <c:pt idx="760">
                  <c:v>8</c:v>
                </c:pt>
                <c:pt idx="761">
                  <c:v>11</c:v>
                </c:pt>
                <c:pt idx="762">
                  <c:v>8</c:v>
                </c:pt>
                <c:pt idx="763">
                  <c:v>12</c:v>
                </c:pt>
                <c:pt idx="764">
                  <c:v>5</c:v>
                </c:pt>
                <c:pt idx="765">
                  <c:v>8</c:v>
                </c:pt>
                <c:pt idx="766">
                  <c:v>6</c:v>
                </c:pt>
                <c:pt idx="767">
                  <c:v>5</c:v>
                </c:pt>
                <c:pt idx="768">
                  <c:v>5</c:v>
                </c:pt>
                <c:pt idx="769">
                  <c:v>4</c:v>
                </c:pt>
                <c:pt idx="770">
                  <c:v>7</c:v>
                </c:pt>
                <c:pt idx="771">
                  <c:v>8</c:v>
                </c:pt>
                <c:pt idx="772">
                  <c:v>8</c:v>
                </c:pt>
                <c:pt idx="773">
                  <c:v>3</c:v>
                </c:pt>
                <c:pt idx="774">
                  <c:v>6</c:v>
                </c:pt>
                <c:pt idx="775">
                  <c:v>8</c:v>
                </c:pt>
                <c:pt idx="776">
                  <c:v>4</c:v>
                </c:pt>
                <c:pt idx="777">
                  <c:v>5</c:v>
                </c:pt>
                <c:pt idx="778">
                  <c:v>6</c:v>
                </c:pt>
                <c:pt idx="779">
                  <c:v>6</c:v>
                </c:pt>
                <c:pt idx="780">
                  <c:v>6</c:v>
                </c:pt>
                <c:pt idx="781">
                  <c:v>6</c:v>
                </c:pt>
                <c:pt idx="782">
                  <c:v>6</c:v>
                </c:pt>
                <c:pt idx="783">
                  <c:v>9</c:v>
                </c:pt>
                <c:pt idx="784">
                  <c:v>4</c:v>
                </c:pt>
                <c:pt idx="785">
                  <c:v>8</c:v>
                </c:pt>
                <c:pt idx="786">
                  <c:v>5</c:v>
                </c:pt>
                <c:pt idx="787">
                  <c:v>5</c:v>
                </c:pt>
                <c:pt idx="788">
                  <c:v>4</c:v>
                </c:pt>
                <c:pt idx="789">
                  <c:v>2</c:v>
                </c:pt>
                <c:pt idx="790">
                  <c:v>5</c:v>
                </c:pt>
                <c:pt idx="791">
                  <c:v>5</c:v>
                </c:pt>
                <c:pt idx="792">
                  <c:v>2</c:v>
                </c:pt>
                <c:pt idx="793">
                  <c:v>4</c:v>
                </c:pt>
                <c:pt idx="794">
                  <c:v>2</c:v>
                </c:pt>
                <c:pt idx="795">
                  <c:v>4</c:v>
                </c:pt>
                <c:pt idx="796">
                  <c:v>2</c:v>
                </c:pt>
                <c:pt idx="797">
                  <c:v>6</c:v>
                </c:pt>
                <c:pt idx="798">
                  <c:v>4</c:v>
                </c:pt>
                <c:pt idx="799">
                  <c:v>4</c:v>
                </c:pt>
                <c:pt idx="800">
                  <c:v>8</c:v>
                </c:pt>
                <c:pt idx="801">
                  <c:v>8</c:v>
                </c:pt>
                <c:pt idx="802">
                  <c:v>3</c:v>
                </c:pt>
                <c:pt idx="803">
                  <c:v>6</c:v>
                </c:pt>
                <c:pt idx="804">
                  <c:v>4</c:v>
                </c:pt>
                <c:pt idx="805">
                  <c:v>4</c:v>
                </c:pt>
                <c:pt idx="806">
                  <c:v>3</c:v>
                </c:pt>
                <c:pt idx="807">
                  <c:v>5</c:v>
                </c:pt>
                <c:pt idx="808">
                  <c:v>5</c:v>
                </c:pt>
                <c:pt idx="809">
                  <c:v>2</c:v>
                </c:pt>
                <c:pt idx="810">
                  <c:v>10</c:v>
                </c:pt>
                <c:pt idx="811">
                  <c:v>2</c:v>
                </c:pt>
                <c:pt idx="812">
                  <c:v>4</c:v>
                </c:pt>
                <c:pt idx="813">
                  <c:v>6</c:v>
                </c:pt>
                <c:pt idx="814">
                  <c:v>4</c:v>
                </c:pt>
                <c:pt idx="815">
                  <c:v>8</c:v>
                </c:pt>
                <c:pt idx="816">
                  <c:v>3</c:v>
                </c:pt>
                <c:pt idx="817">
                  <c:v>3</c:v>
                </c:pt>
                <c:pt idx="818">
                  <c:v>7</c:v>
                </c:pt>
                <c:pt idx="819">
                  <c:v>1</c:v>
                </c:pt>
                <c:pt idx="820">
                  <c:v>6</c:v>
                </c:pt>
                <c:pt idx="821">
                  <c:v>7</c:v>
                </c:pt>
                <c:pt idx="822">
                  <c:v>2</c:v>
                </c:pt>
                <c:pt idx="823">
                  <c:v>3</c:v>
                </c:pt>
                <c:pt idx="824">
                  <c:v>6</c:v>
                </c:pt>
                <c:pt idx="825">
                  <c:v>3</c:v>
                </c:pt>
                <c:pt idx="826">
                  <c:v>5</c:v>
                </c:pt>
                <c:pt idx="827">
                  <c:v>2</c:v>
                </c:pt>
                <c:pt idx="828">
                  <c:v>6</c:v>
                </c:pt>
                <c:pt idx="829">
                  <c:v>2</c:v>
                </c:pt>
                <c:pt idx="830">
                  <c:v>1</c:v>
                </c:pt>
                <c:pt idx="831">
                  <c:v>5</c:v>
                </c:pt>
                <c:pt idx="832">
                  <c:v>4</c:v>
                </c:pt>
                <c:pt idx="833">
                  <c:v>8</c:v>
                </c:pt>
                <c:pt idx="834">
                  <c:v>7</c:v>
                </c:pt>
                <c:pt idx="835">
                  <c:v>5</c:v>
                </c:pt>
                <c:pt idx="836">
                  <c:v>3</c:v>
                </c:pt>
                <c:pt idx="837">
                  <c:v>3</c:v>
                </c:pt>
                <c:pt idx="838">
                  <c:v>4</c:v>
                </c:pt>
                <c:pt idx="839">
                  <c:v>3</c:v>
                </c:pt>
                <c:pt idx="840">
                  <c:v>3</c:v>
                </c:pt>
                <c:pt idx="841">
                  <c:v>5</c:v>
                </c:pt>
                <c:pt idx="842">
                  <c:v>1</c:v>
                </c:pt>
                <c:pt idx="843">
                  <c:v>1</c:v>
                </c:pt>
                <c:pt idx="844">
                  <c:v>8</c:v>
                </c:pt>
                <c:pt idx="845">
                  <c:v>4</c:v>
                </c:pt>
                <c:pt idx="846">
                  <c:v>4</c:v>
                </c:pt>
                <c:pt idx="847">
                  <c:v>3</c:v>
                </c:pt>
                <c:pt idx="848">
                  <c:v>5</c:v>
                </c:pt>
                <c:pt idx="849">
                  <c:v>6</c:v>
                </c:pt>
                <c:pt idx="850">
                  <c:v>5</c:v>
                </c:pt>
                <c:pt idx="851">
                  <c:v>6</c:v>
                </c:pt>
                <c:pt idx="852">
                  <c:v>4</c:v>
                </c:pt>
                <c:pt idx="853">
                  <c:v>4</c:v>
                </c:pt>
                <c:pt idx="854">
                  <c:v>2</c:v>
                </c:pt>
                <c:pt idx="855">
                  <c:v>3</c:v>
                </c:pt>
                <c:pt idx="856">
                  <c:v>5</c:v>
                </c:pt>
                <c:pt idx="857">
                  <c:v>6</c:v>
                </c:pt>
                <c:pt idx="858">
                  <c:v>2</c:v>
                </c:pt>
                <c:pt idx="859">
                  <c:v>4</c:v>
                </c:pt>
                <c:pt idx="860">
                  <c:v>1</c:v>
                </c:pt>
                <c:pt idx="861">
                  <c:v>5</c:v>
                </c:pt>
                <c:pt idx="862">
                  <c:v>5</c:v>
                </c:pt>
                <c:pt idx="863">
                  <c:v>3</c:v>
                </c:pt>
                <c:pt idx="864">
                  <c:v>3</c:v>
                </c:pt>
                <c:pt idx="865">
                  <c:v>5</c:v>
                </c:pt>
                <c:pt idx="866">
                  <c:v>2</c:v>
                </c:pt>
                <c:pt idx="867">
                  <c:v>1</c:v>
                </c:pt>
                <c:pt idx="868">
                  <c:v>6</c:v>
                </c:pt>
                <c:pt idx="869">
                  <c:v>4</c:v>
                </c:pt>
                <c:pt idx="870">
                  <c:v>5</c:v>
                </c:pt>
                <c:pt idx="871">
                  <c:v>3</c:v>
                </c:pt>
                <c:pt idx="872">
                  <c:v>6</c:v>
                </c:pt>
                <c:pt idx="873">
                  <c:v>3</c:v>
                </c:pt>
                <c:pt idx="874">
                  <c:v>5</c:v>
                </c:pt>
                <c:pt idx="875">
                  <c:v>3</c:v>
                </c:pt>
                <c:pt idx="876">
                  <c:v>3</c:v>
                </c:pt>
                <c:pt idx="877">
                  <c:v>4</c:v>
                </c:pt>
                <c:pt idx="878">
                  <c:v>6</c:v>
                </c:pt>
                <c:pt idx="879">
                  <c:v>7</c:v>
                </c:pt>
                <c:pt idx="880">
                  <c:v>3</c:v>
                </c:pt>
                <c:pt idx="881">
                  <c:v>4</c:v>
                </c:pt>
                <c:pt idx="882">
                  <c:v>2</c:v>
                </c:pt>
                <c:pt idx="883">
                  <c:v>3</c:v>
                </c:pt>
                <c:pt idx="884">
                  <c:v>2</c:v>
                </c:pt>
                <c:pt idx="885">
                  <c:v>4</c:v>
                </c:pt>
                <c:pt idx="886">
                  <c:v>3</c:v>
                </c:pt>
                <c:pt idx="887">
                  <c:v>6</c:v>
                </c:pt>
                <c:pt idx="888">
                  <c:v>3</c:v>
                </c:pt>
                <c:pt idx="889">
                  <c:v>1</c:v>
                </c:pt>
                <c:pt idx="890">
                  <c:v>6</c:v>
                </c:pt>
                <c:pt idx="891">
                  <c:v>5</c:v>
                </c:pt>
                <c:pt idx="892">
                  <c:v>3</c:v>
                </c:pt>
                <c:pt idx="893">
                  <c:v>7</c:v>
                </c:pt>
                <c:pt idx="894">
                  <c:v>6</c:v>
                </c:pt>
                <c:pt idx="895">
                  <c:v>5</c:v>
                </c:pt>
                <c:pt idx="896">
                  <c:v>4</c:v>
                </c:pt>
                <c:pt idx="897">
                  <c:v>2</c:v>
                </c:pt>
                <c:pt idx="898">
                  <c:v>2</c:v>
                </c:pt>
                <c:pt idx="899">
                  <c:v>5</c:v>
                </c:pt>
                <c:pt idx="900">
                  <c:v>1</c:v>
                </c:pt>
                <c:pt idx="901">
                  <c:v>1</c:v>
                </c:pt>
                <c:pt idx="902">
                  <c:v>4</c:v>
                </c:pt>
                <c:pt idx="903">
                  <c:v>5</c:v>
                </c:pt>
                <c:pt idx="904">
                  <c:v>3</c:v>
                </c:pt>
                <c:pt idx="905">
                  <c:v>6</c:v>
                </c:pt>
                <c:pt idx="906">
                  <c:v>1</c:v>
                </c:pt>
                <c:pt idx="907">
                  <c:v>5</c:v>
                </c:pt>
                <c:pt idx="908">
                  <c:v>1</c:v>
                </c:pt>
                <c:pt idx="909">
                  <c:v>1</c:v>
                </c:pt>
                <c:pt idx="910">
                  <c:v>3</c:v>
                </c:pt>
                <c:pt idx="911">
                  <c:v>3</c:v>
                </c:pt>
                <c:pt idx="912">
                  <c:v>1</c:v>
                </c:pt>
                <c:pt idx="913">
                  <c:v>2</c:v>
                </c:pt>
                <c:pt idx="914">
                  <c:v>3</c:v>
                </c:pt>
                <c:pt idx="915">
                  <c:v>3</c:v>
                </c:pt>
                <c:pt idx="916">
                  <c:v>4</c:v>
                </c:pt>
                <c:pt idx="917">
                  <c:v>4</c:v>
                </c:pt>
                <c:pt idx="918">
                  <c:v>1</c:v>
                </c:pt>
                <c:pt idx="919">
                  <c:v>4</c:v>
                </c:pt>
                <c:pt idx="920">
                  <c:v>2</c:v>
                </c:pt>
                <c:pt idx="921">
                  <c:v>4</c:v>
                </c:pt>
                <c:pt idx="922">
                  <c:v>8</c:v>
                </c:pt>
                <c:pt idx="923">
                  <c:v>4</c:v>
                </c:pt>
                <c:pt idx="924">
                  <c:v>4</c:v>
                </c:pt>
                <c:pt idx="925">
                  <c:v>3</c:v>
                </c:pt>
                <c:pt idx="926">
                  <c:v>3</c:v>
                </c:pt>
                <c:pt idx="927">
                  <c:v>5</c:v>
                </c:pt>
                <c:pt idx="928">
                  <c:v>2</c:v>
                </c:pt>
                <c:pt idx="929">
                  <c:v>4</c:v>
                </c:pt>
                <c:pt idx="930">
                  <c:v>1</c:v>
                </c:pt>
                <c:pt idx="931">
                  <c:v>5</c:v>
                </c:pt>
                <c:pt idx="932">
                  <c:v>1</c:v>
                </c:pt>
                <c:pt idx="933">
                  <c:v>6</c:v>
                </c:pt>
                <c:pt idx="934">
                  <c:v>2</c:v>
                </c:pt>
                <c:pt idx="935">
                  <c:v>2</c:v>
                </c:pt>
                <c:pt idx="936">
                  <c:v>4</c:v>
                </c:pt>
                <c:pt idx="937">
                  <c:v>3</c:v>
                </c:pt>
                <c:pt idx="938">
                  <c:v>2</c:v>
                </c:pt>
                <c:pt idx="939">
                  <c:v>3</c:v>
                </c:pt>
                <c:pt idx="940">
                  <c:v>6</c:v>
                </c:pt>
                <c:pt idx="941">
                  <c:v>1</c:v>
                </c:pt>
                <c:pt idx="942">
                  <c:v>3</c:v>
                </c:pt>
                <c:pt idx="943">
                  <c:v>2</c:v>
                </c:pt>
                <c:pt idx="944">
                  <c:v>3</c:v>
                </c:pt>
                <c:pt idx="945">
                  <c:v>1</c:v>
                </c:pt>
                <c:pt idx="946">
                  <c:v>2</c:v>
                </c:pt>
                <c:pt idx="947">
                  <c:v>2</c:v>
                </c:pt>
                <c:pt idx="948">
                  <c:v>2</c:v>
                </c:pt>
                <c:pt idx="949">
                  <c:v>1</c:v>
                </c:pt>
                <c:pt idx="950">
                  <c:v>3</c:v>
                </c:pt>
                <c:pt idx="951">
                  <c:v>1</c:v>
                </c:pt>
                <c:pt idx="952">
                  <c:v>1</c:v>
                </c:pt>
                <c:pt idx="953">
                  <c:v>2</c:v>
                </c:pt>
                <c:pt idx="954">
                  <c:v>6</c:v>
                </c:pt>
                <c:pt idx="955">
                  <c:v>9</c:v>
                </c:pt>
                <c:pt idx="956">
                  <c:v>1</c:v>
                </c:pt>
                <c:pt idx="957">
                  <c:v>1</c:v>
                </c:pt>
                <c:pt idx="958">
                  <c:v>3</c:v>
                </c:pt>
                <c:pt idx="959">
                  <c:v>3</c:v>
                </c:pt>
                <c:pt idx="960">
                  <c:v>2</c:v>
                </c:pt>
                <c:pt idx="961">
                  <c:v>5</c:v>
                </c:pt>
                <c:pt idx="962">
                  <c:v>2</c:v>
                </c:pt>
                <c:pt idx="963">
                  <c:v>2</c:v>
                </c:pt>
                <c:pt idx="964">
                  <c:v>2</c:v>
                </c:pt>
                <c:pt idx="965">
                  <c:v>5</c:v>
                </c:pt>
                <c:pt idx="966">
                  <c:v>3</c:v>
                </c:pt>
                <c:pt idx="967">
                  <c:v>5</c:v>
                </c:pt>
                <c:pt idx="968">
                  <c:v>2</c:v>
                </c:pt>
                <c:pt idx="969">
                  <c:v>3</c:v>
                </c:pt>
                <c:pt idx="970">
                  <c:v>4</c:v>
                </c:pt>
                <c:pt idx="971">
                  <c:v>1</c:v>
                </c:pt>
                <c:pt idx="972">
                  <c:v>2</c:v>
                </c:pt>
                <c:pt idx="973">
                  <c:v>2</c:v>
                </c:pt>
                <c:pt idx="974">
                  <c:v>3</c:v>
                </c:pt>
                <c:pt idx="975">
                  <c:v>3</c:v>
                </c:pt>
                <c:pt idx="976">
                  <c:v>2</c:v>
                </c:pt>
                <c:pt idx="977">
                  <c:v>1</c:v>
                </c:pt>
                <c:pt idx="978">
                  <c:v>3</c:v>
                </c:pt>
                <c:pt idx="979">
                  <c:v>4</c:v>
                </c:pt>
                <c:pt idx="980">
                  <c:v>2</c:v>
                </c:pt>
                <c:pt idx="981">
                  <c:v>3</c:v>
                </c:pt>
                <c:pt idx="982">
                  <c:v>1</c:v>
                </c:pt>
                <c:pt idx="983">
                  <c:v>4</c:v>
                </c:pt>
                <c:pt idx="984">
                  <c:v>3</c:v>
                </c:pt>
                <c:pt idx="985">
                  <c:v>1</c:v>
                </c:pt>
                <c:pt idx="986">
                  <c:v>6</c:v>
                </c:pt>
                <c:pt idx="987">
                  <c:v>4</c:v>
                </c:pt>
                <c:pt idx="988">
                  <c:v>2</c:v>
                </c:pt>
                <c:pt idx="989">
                  <c:v>6</c:v>
                </c:pt>
                <c:pt idx="990">
                  <c:v>2</c:v>
                </c:pt>
                <c:pt idx="991">
                  <c:v>3</c:v>
                </c:pt>
                <c:pt idx="992">
                  <c:v>1</c:v>
                </c:pt>
                <c:pt idx="993">
                  <c:v>1</c:v>
                </c:pt>
                <c:pt idx="994">
                  <c:v>3</c:v>
                </c:pt>
                <c:pt idx="995">
                  <c:v>1</c:v>
                </c:pt>
                <c:pt idx="996">
                  <c:v>5</c:v>
                </c:pt>
                <c:pt idx="997">
                  <c:v>4</c:v>
                </c:pt>
                <c:pt idx="998">
                  <c:v>2</c:v>
                </c:pt>
                <c:pt idx="999">
                  <c:v>4</c:v>
                </c:pt>
                <c:pt idx="1000">
                  <c:v>2</c:v>
                </c:pt>
                <c:pt idx="1001">
                  <c:v>4</c:v>
                </c:pt>
                <c:pt idx="1002">
                  <c:v>1</c:v>
                </c:pt>
                <c:pt idx="1003">
                  <c:v>2</c:v>
                </c:pt>
                <c:pt idx="1004">
                  <c:v>2</c:v>
                </c:pt>
                <c:pt idx="1005">
                  <c:v>1</c:v>
                </c:pt>
                <c:pt idx="1006">
                  <c:v>3</c:v>
                </c:pt>
                <c:pt idx="1007">
                  <c:v>1</c:v>
                </c:pt>
                <c:pt idx="1008">
                  <c:v>1</c:v>
                </c:pt>
                <c:pt idx="1009">
                  <c:v>2</c:v>
                </c:pt>
                <c:pt idx="1010">
                  <c:v>1</c:v>
                </c:pt>
                <c:pt idx="1011">
                  <c:v>2</c:v>
                </c:pt>
                <c:pt idx="1012">
                  <c:v>3</c:v>
                </c:pt>
                <c:pt idx="1013">
                  <c:v>2</c:v>
                </c:pt>
                <c:pt idx="1014">
                  <c:v>2</c:v>
                </c:pt>
                <c:pt idx="1015">
                  <c:v>3</c:v>
                </c:pt>
                <c:pt idx="1016">
                  <c:v>2</c:v>
                </c:pt>
                <c:pt idx="1017">
                  <c:v>4</c:v>
                </c:pt>
                <c:pt idx="1018">
                  <c:v>4</c:v>
                </c:pt>
                <c:pt idx="1019">
                  <c:v>3</c:v>
                </c:pt>
                <c:pt idx="1020">
                  <c:v>2</c:v>
                </c:pt>
                <c:pt idx="1021">
                  <c:v>3</c:v>
                </c:pt>
                <c:pt idx="1022">
                  <c:v>5</c:v>
                </c:pt>
                <c:pt idx="1023">
                  <c:v>3</c:v>
                </c:pt>
                <c:pt idx="1024">
                  <c:v>1</c:v>
                </c:pt>
                <c:pt idx="1025">
                  <c:v>4</c:v>
                </c:pt>
                <c:pt idx="1026">
                  <c:v>2</c:v>
                </c:pt>
                <c:pt idx="1027">
                  <c:v>2</c:v>
                </c:pt>
                <c:pt idx="1028">
                  <c:v>2</c:v>
                </c:pt>
                <c:pt idx="1029">
                  <c:v>1</c:v>
                </c:pt>
                <c:pt idx="1030">
                  <c:v>1</c:v>
                </c:pt>
                <c:pt idx="1031">
                  <c:v>2</c:v>
                </c:pt>
                <c:pt idx="1032">
                  <c:v>2</c:v>
                </c:pt>
                <c:pt idx="1033">
                  <c:v>1</c:v>
                </c:pt>
                <c:pt idx="1034">
                  <c:v>4</c:v>
                </c:pt>
                <c:pt idx="1035">
                  <c:v>2</c:v>
                </c:pt>
                <c:pt idx="1036">
                  <c:v>1</c:v>
                </c:pt>
                <c:pt idx="1037">
                  <c:v>2</c:v>
                </c:pt>
                <c:pt idx="1038">
                  <c:v>3</c:v>
                </c:pt>
                <c:pt idx="1039">
                  <c:v>1</c:v>
                </c:pt>
                <c:pt idx="1040">
                  <c:v>2</c:v>
                </c:pt>
                <c:pt idx="1041">
                  <c:v>4</c:v>
                </c:pt>
                <c:pt idx="1042">
                  <c:v>2</c:v>
                </c:pt>
                <c:pt idx="1043">
                  <c:v>1</c:v>
                </c:pt>
                <c:pt idx="1044">
                  <c:v>3</c:v>
                </c:pt>
                <c:pt idx="1045">
                  <c:v>1</c:v>
                </c:pt>
                <c:pt idx="1046">
                  <c:v>6</c:v>
                </c:pt>
                <c:pt idx="1047">
                  <c:v>1</c:v>
                </c:pt>
                <c:pt idx="1048">
                  <c:v>2</c:v>
                </c:pt>
                <c:pt idx="1049">
                  <c:v>3</c:v>
                </c:pt>
                <c:pt idx="1050">
                  <c:v>2</c:v>
                </c:pt>
                <c:pt idx="1051">
                  <c:v>3</c:v>
                </c:pt>
                <c:pt idx="1052">
                  <c:v>1</c:v>
                </c:pt>
                <c:pt idx="1053">
                  <c:v>2</c:v>
                </c:pt>
                <c:pt idx="1054">
                  <c:v>1</c:v>
                </c:pt>
                <c:pt idx="1055">
                  <c:v>1</c:v>
                </c:pt>
                <c:pt idx="1056">
                  <c:v>3</c:v>
                </c:pt>
                <c:pt idx="1057">
                  <c:v>2</c:v>
                </c:pt>
                <c:pt idx="1058">
                  <c:v>2</c:v>
                </c:pt>
                <c:pt idx="1059">
                  <c:v>3</c:v>
                </c:pt>
                <c:pt idx="1060">
                  <c:v>3</c:v>
                </c:pt>
                <c:pt idx="1061">
                  <c:v>1</c:v>
                </c:pt>
                <c:pt idx="1062">
                  <c:v>3</c:v>
                </c:pt>
                <c:pt idx="1063">
                  <c:v>2</c:v>
                </c:pt>
                <c:pt idx="1064">
                  <c:v>2</c:v>
                </c:pt>
                <c:pt idx="1065">
                  <c:v>3</c:v>
                </c:pt>
                <c:pt idx="1066">
                  <c:v>4</c:v>
                </c:pt>
                <c:pt idx="1067">
                  <c:v>1</c:v>
                </c:pt>
                <c:pt idx="1068">
                  <c:v>1</c:v>
                </c:pt>
                <c:pt idx="1069">
                  <c:v>2</c:v>
                </c:pt>
                <c:pt idx="1070">
                  <c:v>1</c:v>
                </c:pt>
                <c:pt idx="1071">
                  <c:v>4</c:v>
                </c:pt>
                <c:pt idx="1072">
                  <c:v>1</c:v>
                </c:pt>
                <c:pt idx="1073">
                  <c:v>2</c:v>
                </c:pt>
                <c:pt idx="1074">
                  <c:v>2</c:v>
                </c:pt>
                <c:pt idx="1075">
                  <c:v>1</c:v>
                </c:pt>
                <c:pt idx="1076">
                  <c:v>1</c:v>
                </c:pt>
                <c:pt idx="1077">
                  <c:v>2</c:v>
                </c:pt>
                <c:pt idx="1078">
                  <c:v>2</c:v>
                </c:pt>
                <c:pt idx="1079">
                  <c:v>2</c:v>
                </c:pt>
                <c:pt idx="1080">
                  <c:v>2</c:v>
                </c:pt>
                <c:pt idx="1081">
                  <c:v>1</c:v>
                </c:pt>
                <c:pt idx="1082">
                  <c:v>2</c:v>
                </c:pt>
                <c:pt idx="1083">
                  <c:v>5</c:v>
                </c:pt>
                <c:pt idx="1084">
                  <c:v>2</c:v>
                </c:pt>
                <c:pt idx="1085">
                  <c:v>1</c:v>
                </c:pt>
                <c:pt idx="1086">
                  <c:v>2</c:v>
                </c:pt>
                <c:pt idx="1087">
                  <c:v>1</c:v>
                </c:pt>
                <c:pt idx="1088">
                  <c:v>1</c:v>
                </c:pt>
                <c:pt idx="1089">
                  <c:v>2</c:v>
                </c:pt>
                <c:pt idx="1090">
                  <c:v>4</c:v>
                </c:pt>
                <c:pt idx="1091">
                  <c:v>2</c:v>
                </c:pt>
                <c:pt idx="1092">
                  <c:v>1</c:v>
                </c:pt>
                <c:pt idx="1093">
                  <c:v>1</c:v>
                </c:pt>
                <c:pt idx="1094">
                  <c:v>2</c:v>
                </c:pt>
                <c:pt idx="1095">
                  <c:v>1</c:v>
                </c:pt>
                <c:pt idx="1096">
                  <c:v>5</c:v>
                </c:pt>
                <c:pt idx="1097">
                  <c:v>2</c:v>
                </c:pt>
                <c:pt idx="1098">
                  <c:v>1</c:v>
                </c:pt>
                <c:pt idx="1099">
                  <c:v>3</c:v>
                </c:pt>
                <c:pt idx="1100">
                  <c:v>1</c:v>
                </c:pt>
                <c:pt idx="1101">
                  <c:v>3</c:v>
                </c:pt>
                <c:pt idx="1102">
                  <c:v>2</c:v>
                </c:pt>
                <c:pt idx="1103">
                  <c:v>4</c:v>
                </c:pt>
                <c:pt idx="1104">
                  <c:v>1</c:v>
                </c:pt>
                <c:pt idx="1105">
                  <c:v>1</c:v>
                </c:pt>
                <c:pt idx="1106">
                  <c:v>1</c:v>
                </c:pt>
                <c:pt idx="1107">
                  <c:v>2</c:v>
                </c:pt>
                <c:pt idx="1108">
                  <c:v>1</c:v>
                </c:pt>
                <c:pt idx="1109">
                  <c:v>3</c:v>
                </c:pt>
                <c:pt idx="1110">
                  <c:v>1</c:v>
                </c:pt>
                <c:pt idx="1111">
                  <c:v>1</c:v>
                </c:pt>
                <c:pt idx="1112">
                  <c:v>1</c:v>
                </c:pt>
                <c:pt idx="1113">
                  <c:v>1</c:v>
                </c:pt>
                <c:pt idx="1114">
                  <c:v>1</c:v>
                </c:pt>
                <c:pt idx="1115">
                  <c:v>3</c:v>
                </c:pt>
                <c:pt idx="1116">
                  <c:v>5</c:v>
                </c:pt>
                <c:pt idx="1117">
                  <c:v>1</c:v>
                </c:pt>
                <c:pt idx="1118">
                  <c:v>1</c:v>
                </c:pt>
                <c:pt idx="1119">
                  <c:v>1</c:v>
                </c:pt>
                <c:pt idx="1120">
                  <c:v>2</c:v>
                </c:pt>
                <c:pt idx="1121">
                  <c:v>2</c:v>
                </c:pt>
                <c:pt idx="1122">
                  <c:v>1</c:v>
                </c:pt>
                <c:pt idx="1123">
                  <c:v>1</c:v>
                </c:pt>
                <c:pt idx="1124">
                  <c:v>2</c:v>
                </c:pt>
                <c:pt idx="1125">
                  <c:v>2</c:v>
                </c:pt>
                <c:pt idx="1126">
                  <c:v>3</c:v>
                </c:pt>
                <c:pt idx="1127">
                  <c:v>1</c:v>
                </c:pt>
                <c:pt idx="1128">
                  <c:v>3</c:v>
                </c:pt>
                <c:pt idx="1129">
                  <c:v>3</c:v>
                </c:pt>
                <c:pt idx="1130">
                  <c:v>2</c:v>
                </c:pt>
                <c:pt idx="1131">
                  <c:v>1</c:v>
                </c:pt>
                <c:pt idx="1132">
                  <c:v>3</c:v>
                </c:pt>
                <c:pt idx="1133">
                  <c:v>1</c:v>
                </c:pt>
                <c:pt idx="1134">
                  <c:v>2</c:v>
                </c:pt>
                <c:pt idx="1135">
                  <c:v>1</c:v>
                </c:pt>
                <c:pt idx="1136">
                  <c:v>1</c:v>
                </c:pt>
                <c:pt idx="1137">
                  <c:v>1</c:v>
                </c:pt>
                <c:pt idx="1138">
                  <c:v>2</c:v>
                </c:pt>
                <c:pt idx="1139">
                  <c:v>1</c:v>
                </c:pt>
                <c:pt idx="1140">
                  <c:v>3</c:v>
                </c:pt>
                <c:pt idx="1141">
                  <c:v>1</c:v>
                </c:pt>
                <c:pt idx="1142">
                  <c:v>2</c:v>
                </c:pt>
                <c:pt idx="1143">
                  <c:v>1</c:v>
                </c:pt>
                <c:pt idx="1144">
                  <c:v>2</c:v>
                </c:pt>
                <c:pt idx="1145">
                  <c:v>2</c:v>
                </c:pt>
                <c:pt idx="1146">
                  <c:v>1</c:v>
                </c:pt>
                <c:pt idx="1147">
                  <c:v>1</c:v>
                </c:pt>
                <c:pt idx="1148">
                  <c:v>2</c:v>
                </c:pt>
                <c:pt idx="1149">
                  <c:v>3</c:v>
                </c:pt>
                <c:pt idx="1150">
                  <c:v>2</c:v>
                </c:pt>
                <c:pt idx="1151">
                  <c:v>1</c:v>
                </c:pt>
                <c:pt idx="1152">
                  <c:v>3</c:v>
                </c:pt>
                <c:pt idx="1153">
                  <c:v>2</c:v>
                </c:pt>
                <c:pt idx="1154">
                  <c:v>5</c:v>
                </c:pt>
                <c:pt idx="1155">
                  <c:v>1</c:v>
                </c:pt>
                <c:pt idx="1156">
                  <c:v>2</c:v>
                </c:pt>
                <c:pt idx="1157">
                  <c:v>2</c:v>
                </c:pt>
                <c:pt idx="1158">
                  <c:v>1</c:v>
                </c:pt>
                <c:pt idx="1159">
                  <c:v>3</c:v>
                </c:pt>
                <c:pt idx="1160">
                  <c:v>3</c:v>
                </c:pt>
                <c:pt idx="1161">
                  <c:v>2</c:v>
                </c:pt>
                <c:pt idx="1162">
                  <c:v>1</c:v>
                </c:pt>
                <c:pt idx="1163">
                  <c:v>1</c:v>
                </c:pt>
                <c:pt idx="1164">
                  <c:v>1</c:v>
                </c:pt>
                <c:pt idx="1165">
                  <c:v>1</c:v>
                </c:pt>
                <c:pt idx="1166">
                  <c:v>5</c:v>
                </c:pt>
                <c:pt idx="1167">
                  <c:v>1</c:v>
                </c:pt>
                <c:pt idx="1168">
                  <c:v>1</c:v>
                </c:pt>
                <c:pt idx="1169">
                  <c:v>7</c:v>
                </c:pt>
                <c:pt idx="1170">
                  <c:v>1</c:v>
                </c:pt>
                <c:pt idx="1171">
                  <c:v>3</c:v>
                </c:pt>
                <c:pt idx="1172">
                  <c:v>2</c:v>
                </c:pt>
                <c:pt idx="1173">
                  <c:v>2</c:v>
                </c:pt>
                <c:pt idx="1174">
                  <c:v>1</c:v>
                </c:pt>
                <c:pt idx="1175">
                  <c:v>1</c:v>
                </c:pt>
                <c:pt idx="1176">
                  <c:v>2</c:v>
                </c:pt>
                <c:pt idx="1177">
                  <c:v>1</c:v>
                </c:pt>
                <c:pt idx="1178">
                  <c:v>2</c:v>
                </c:pt>
                <c:pt idx="1179">
                  <c:v>2</c:v>
                </c:pt>
                <c:pt idx="1180">
                  <c:v>5</c:v>
                </c:pt>
                <c:pt idx="1181">
                  <c:v>2</c:v>
                </c:pt>
                <c:pt idx="1182">
                  <c:v>2</c:v>
                </c:pt>
                <c:pt idx="1183">
                  <c:v>1</c:v>
                </c:pt>
                <c:pt idx="1184">
                  <c:v>2</c:v>
                </c:pt>
                <c:pt idx="1185">
                  <c:v>1</c:v>
                </c:pt>
                <c:pt idx="1186">
                  <c:v>1</c:v>
                </c:pt>
                <c:pt idx="1187">
                  <c:v>2</c:v>
                </c:pt>
                <c:pt idx="1188">
                  <c:v>3</c:v>
                </c:pt>
                <c:pt idx="1189">
                  <c:v>2</c:v>
                </c:pt>
                <c:pt idx="1190">
                  <c:v>3</c:v>
                </c:pt>
                <c:pt idx="1191">
                  <c:v>2</c:v>
                </c:pt>
                <c:pt idx="1192">
                  <c:v>1</c:v>
                </c:pt>
                <c:pt idx="1193">
                  <c:v>2</c:v>
                </c:pt>
                <c:pt idx="1194">
                  <c:v>1</c:v>
                </c:pt>
                <c:pt idx="1195">
                  <c:v>1</c:v>
                </c:pt>
                <c:pt idx="1196">
                  <c:v>1</c:v>
                </c:pt>
                <c:pt idx="1197">
                  <c:v>1</c:v>
                </c:pt>
                <c:pt idx="1198">
                  <c:v>1</c:v>
                </c:pt>
                <c:pt idx="1199">
                  <c:v>2</c:v>
                </c:pt>
                <c:pt idx="1200">
                  <c:v>2</c:v>
                </c:pt>
                <c:pt idx="1201">
                  <c:v>1</c:v>
                </c:pt>
                <c:pt idx="1202">
                  <c:v>2</c:v>
                </c:pt>
                <c:pt idx="1203">
                  <c:v>3</c:v>
                </c:pt>
                <c:pt idx="1204">
                  <c:v>1</c:v>
                </c:pt>
                <c:pt idx="1205">
                  <c:v>1</c:v>
                </c:pt>
                <c:pt idx="1206">
                  <c:v>1</c:v>
                </c:pt>
                <c:pt idx="1207">
                  <c:v>3</c:v>
                </c:pt>
                <c:pt idx="1208">
                  <c:v>2</c:v>
                </c:pt>
                <c:pt idx="1209">
                  <c:v>1</c:v>
                </c:pt>
                <c:pt idx="1210">
                  <c:v>1</c:v>
                </c:pt>
                <c:pt idx="1211">
                  <c:v>2</c:v>
                </c:pt>
                <c:pt idx="1212">
                  <c:v>3</c:v>
                </c:pt>
                <c:pt idx="1213">
                  <c:v>2</c:v>
                </c:pt>
                <c:pt idx="1214">
                  <c:v>1</c:v>
                </c:pt>
                <c:pt idx="1215">
                  <c:v>1</c:v>
                </c:pt>
                <c:pt idx="1216">
                  <c:v>1</c:v>
                </c:pt>
                <c:pt idx="1217">
                  <c:v>1</c:v>
                </c:pt>
                <c:pt idx="1218">
                  <c:v>1</c:v>
                </c:pt>
                <c:pt idx="1219">
                  <c:v>2</c:v>
                </c:pt>
                <c:pt idx="1220">
                  <c:v>1</c:v>
                </c:pt>
                <c:pt idx="1221">
                  <c:v>1</c:v>
                </c:pt>
                <c:pt idx="1222">
                  <c:v>1</c:v>
                </c:pt>
                <c:pt idx="1223">
                  <c:v>1</c:v>
                </c:pt>
                <c:pt idx="1224">
                  <c:v>2</c:v>
                </c:pt>
                <c:pt idx="1225">
                  <c:v>1</c:v>
                </c:pt>
                <c:pt idx="1226">
                  <c:v>2</c:v>
                </c:pt>
                <c:pt idx="1227">
                  <c:v>1</c:v>
                </c:pt>
                <c:pt idx="1228">
                  <c:v>1</c:v>
                </c:pt>
                <c:pt idx="1229">
                  <c:v>1</c:v>
                </c:pt>
                <c:pt idx="1230">
                  <c:v>1</c:v>
                </c:pt>
                <c:pt idx="1231">
                  <c:v>1</c:v>
                </c:pt>
                <c:pt idx="1232">
                  <c:v>1</c:v>
                </c:pt>
                <c:pt idx="1233">
                  <c:v>2</c:v>
                </c:pt>
                <c:pt idx="1234">
                  <c:v>2</c:v>
                </c:pt>
                <c:pt idx="1235">
                  <c:v>1</c:v>
                </c:pt>
                <c:pt idx="1236">
                  <c:v>1</c:v>
                </c:pt>
                <c:pt idx="1237">
                  <c:v>1</c:v>
                </c:pt>
                <c:pt idx="1238">
                  <c:v>1</c:v>
                </c:pt>
                <c:pt idx="1239">
                  <c:v>2</c:v>
                </c:pt>
                <c:pt idx="1240">
                  <c:v>1</c:v>
                </c:pt>
                <c:pt idx="1241">
                  <c:v>1</c:v>
                </c:pt>
                <c:pt idx="1242">
                  <c:v>1</c:v>
                </c:pt>
                <c:pt idx="1243">
                  <c:v>1</c:v>
                </c:pt>
                <c:pt idx="1244">
                  <c:v>1</c:v>
                </c:pt>
                <c:pt idx="1245">
                  <c:v>2</c:v>
                </c:pt>
                <c:pt idx="1246">
                  <c:v>3</c:v>
                </c:pt>
                <c:pt idx="1247">
                  <c:v>1</c:v>
                </c:pt>
                <c:pt idx="1248">
                  <c:v>1</c:v>
                </c:pt>
                <c:pt idx="1249">
                  <c:v>1</c:v>
                </c:pt>
                <c:pt idx="1250">
                  <c:v>1</c:v>
                </c:pt>
                <c:pt idx="1251">
                  <c:v>1</c:v>
                </c:pt>
                <c:pt idx="1252">
                  <c:v>1</c:v>
                </c:pt>
                <c:pt idx="1253">
                  <c:v>1</c:v>
                </c:pt>
                <c:pt idx="1254">
                  <c:v>1</c:v>
                </c:pt>
                <c:pt idx="1255">
                  <c:v>2</c:v>
                </c:pt>
                <c:pt idx="1256">
                  <c:v>1</c:v>
                </c:pt>
                <c:pt idx="1257">
                  <c:v>3</c:v>
                </c:pt>
                <c:pt idx="1258">
                  <c:v>2</c:v>
                </c:pt>
                <c:pt idx="1259">
                  <c:v>2</c:v>
                </c:pt>
                <c:pt idx="1260">
                  <c:v>1</c:v>
                </c:pt>
                <c:pt idx="1261">
                  <c:v>2</c:v>
                </c:pt>
                <c:pt idx="1262">
                  <c:v>1</c:v>
                </c:pt>
                <c:pt idx="1263">
                  <c:v>3</c:v>
                </c:pt>
                <c:pt idx="1264">
                  <c:v>1</c:v>
                </c:pt>
                <c:pt idx="1265">
                  <c:v>1</c:v>
                </c:pt>
                <c:pt idx="1266">
                  <c:v>1</c:v>
                </c:pt>
                <c:pt idx="1267">
                  <c:v>3</c:v>
                </c:pt>
                <c:pt idx="1268">
                  <c:v>2</c:v>
                </c:pt>
                <c:pt idx="1269">
                  <c:v>1</c:v>
                </c:pt>
                <c:pt idx="1270">
                  <c:v>1</c:v>
                </c:pt>
                <c:pt idx="1271">
                  <c:v>1</c:v>
                </c:pt>
                <c:pt idx="1272">
                  <c:v>2</c:v>
                </c:pt>
                <c:pt idx="1273">
                  <c:v>3</c:v>
                </c:pt>
                <c:pt idx="1274">
                  <c:v>2</c:v>
                </c:pt>
                <c:pt idx="1275">
                  <c:v>1</c:v>
                </c:pt>
                <c:pt idx="1276">
                  <c:v>2</c:v>
                </c:pt>
                <c:pt idx="1277">
                  <c:v>2</c:v>
                </c:pt>
                <c:pt idx="1278">
                  <c:v>2</c:v>
                </c:pt>
                <c:pt idx="1279">
                  <c:v>2</c:v>
                </c:pt>
                <c:pt idx="1280">
                  <c:v>1</c:v>
                </c:pt>
                <c:pt idx="1281">
                  <c:v>2</c:v>
                </c:pt>
                <c:pt idx="1282">
                  <c:v>1</c:v>
                </c:pt>
                <c:pt idx="1283">
                  <c:v>1</c:v>
                </c:pt>
                <c:pt idx="1284">
                  <c:v>1</c:v>
                </c:pt>
                <c:pt idx="1285">
                  <c:v>1</c:v>
                </c:pt>
                <c:pt idx="1286">
                  <c:v>2</c:v>
                </c:pt>
                <c:pt idx="1287">
                  <c:v>2</c:v>
                </c:pt>
                <c:pt idx="1288">
                  <c:v>2</c:v>
                </c:pt>
                <c:pt idx="1289">
                  <c:v>1</c:v>
                </c:pt>
                <c:pt idx="1290">
                  <c:v>3</c:v>
                </c:pt>
                <c:pt idx="1291">
                  <c:v>1</c:v>
                </c:pt>
                <c:pt idx="1292">
                  <c:v>1</c:v>
                </c:pt>
                <c:pt idx="1293">
                  <c:v>1</c:v>
                </c:pt>
                <c:pt idx="1294">
                  <c:v>1</c:v>
                </c:pt>
                <c:pt idx="1295">
                  <c:v>1</c:v>
                </c:pt>
                <c:pt idx="1296">
                  <c:v>2</c:v>
                </c:pt>
                <c:pt idx="1297">
                  <c:v>4</c:v>
                </c:pt>
                <c:pt idx="1298">
                  <c:v>1</c:v>
                </c:pt>
                <c:pt idx="1299">
                  <c:v>2</c:v>
                </c:pt>
                <c:pt idx="1300">
                  <c:v>1</c:v>
                </c:pt>
                <c:pt idx="1301">
                  <c:v>2</c:v>
                </c:pt>
                <c:pt idx="1302">
                  <c:v>1</c:v>
                </c:pt>
                <c:pt idx="1303">
                  <c:v>2</c:v>
                </c:pt>
                <c:pt idx="1304">
                  <c:v>1</c:v>
                </c:pt>
                <c:pt idx="1305">
                  <c:v>2</c:v>
                </c:pt>
                <c:pt idx="1306">
                  <c:v>1</c:v>
                </c:pt>
                <c:pt idx="1307">
                  <c:v>1</c:v>
                </c:pt>
                <c:pt idx="1308">
                  <c:v>1</c:v>
                </c:pt>
                <c:pt idx="1309">
                  <c:v>2</c:v>
                </c:pt>
                <c:pt idx="1310">
                  <c:v>3</c:v>
                </c:pt>
                <c:pt idx="1311">
                  <c:v>2</c:v>
                </c:pt>
                <c:pt idx="1312">
                  <c:v>1</c:v>
                </c:pt>
                <c:pt idx="1313">
                  <c:v>1</c:v>
                </c:pt>
                <c:pt idx="1314">
                  <c:v>1</c:v>
                </c:pt>
                <c:pt idx="1315">
                  <c:v>1</c:v>
                </c:pt>
                <c:pt idx="1316">
                  <c:v>2</c:v>
                </c:pt>
                <c:pt idx="1317">
                  <c:v>1</c:v>
                </c:pt>
                <c:pt idx="1318">
                  <c:v>2</c:v>
                </c:pt>
                <c:pt idx="1319">
                  <c:v>1</c:v>
                </c:pt>
                <c:pt idx="1320">
                  <c:v>1</c:v>
                </c:pt>
                <c:pt idx="1321">
                  <c:v>1</c:v>
                </c:pt>
                <c:pt idx="1322">
                  <c:v>1</c:v>
                </c:pt>
                <c:pt idx="1323">
                  <c:v>1</c:v>
                </c:pt>
                <c:pt idx="1324">
                  <c:v>1</c:v>
                </c:pt>
                <c:pt idx="1325">
                  <c:v>1</c:v>
                </c:pt>
                <c:pt idx="1326">
                  <c:v>1</c:v>
                </c:pt>
                <c:pt idx="1327">
                  <c:v>1</c:v>
                </c:pt>
                <c:pt idx="1328">
                  <c:v>1</c:v>
                </c:pt>
                <c:pt idx="1329">
                  <c:v>1</c:v>
                </c:pt>
                <c:pt idx="1330">
                  <c:v>1</c:v>
                </c:pt>
                <c:pt idx="1331">
                  <c:v>1</c:v>
                </c:pt>
                <c:pt idx="1332">
                  <c:v>2</c:v>
                </c:pt>
                <c:pt idx="1333">
                  <c:v>1</c:v>
                </c:pt>
                <c:pt idx="1334">
                  <c:v>2</c:v>
                </c:pt>
                <c:pt idx="1335">
                  <c:v>2</c:v>
                </c:pt>
                <c:pt idx="1336">
                  <c:v>1</c:v>
                </c:pt>
                <c:pt idx="1337">
                  <c:v>1</c:v>
                </c:pt>
                <c:pt idx="1338">
                  <c:v>2</c:v>
                </c:pt>
                <c:pt idx="1339">
                  <c:v>2</c:v>
                </c:pt>
                <c:pt idx="1340">
                  <c:v>1</c:v>
                </c:pt>
                <c:pt idx="1341">
                  <c:v>1</c:v>
                </c:pt>
                <c:pt idx="1342">
                  <c:v>1</c:v>
                </c:pt>
                <c:pt idx="1343">
                  <c:v>1</c:v>
                </c:pt>
                <c:pt idx="1344">
                  <c:v>1</c:v>
                </c:pt>
                <c:pt idx="1345">
                  <c:v>1</c:v>
                </c:pt>
                <c:pt idx="1346">
                  <c:v>1</c:v>
                </c:pt>
                <c:pt idx="1347">
                  <c:v>1</c:v>
                </c:pt>
                <c:pt idx="1348">
                  <c:v>1</c:v>
                </c:pt>
                <c:pt idx="1349">
                  <c:v>1</c:v>
                </c:pt>
                <c:pt idx="1350">
                  <c:v>2</c:v>
                </c:pt>
                <c:pt idx="1351">
                  <c:v>1</c:v>
                </c:pt>
                <c:pt idx="1352">
                  <c:v>2</c:v>
                </c:pt>
                <c:pt idx="1353">
                  <c:v>1</c:v>
                </c:pt>
                <c:pt idx="1354">
                  <c:v>1</c:v>
                </c:pt>
                <c:pt idx="1355">
                  <c:v>1</c:v>
                </c:pt>
                <c:pt idx="1356">
                  <c:v>1</c:v>
                </c:pt>
                <c:pt idx="1357">
                  <c:v>1</c:v>
                </c:pt>
                <c:pt idx="1358">
                  <c:v>1</c:v>
                </c:pt>
                <c:pt idx="1359">
                  <c:v>1</c:v>
                </c:pt>
                <c:pt idx="1360">
                  <c:v>1</c:v>
                </c:pt>
                <c:pt idx="1361">
                  <c:v>1</c:v>
                </c:pt>
                <c:pt idx="1362">
                  <c:v>1</c:v>
                </c:pt>
                <c:pt idx="1363">
                  <c:v>1</c:v>
                </c:pt>
                <c:pt idx="1364">
                  <c:v>1</c:v>
                </c:pt>
                <c:pt idx="1365">
                  <c:v>1</c:v>
                </c:pt>
                <c:pt idx="1366">
                  <c:v>1</c:v>
                </c:pt>
                <c:pt idx="1367">
                  <c:v>1</c:v>
                </c:pt>
                <c:pt idx="1368">
                  <c:v>1</c:v>
                </c:pt>
                <c:pt idx="1369">
                  <c:v>1</c:v>
                </c:pt>
                <c:pt idx="1370">
                  <c:v>2</c:v>
                </c:pt>
                <c:pt idx="1371">
                  <c:v>1</c:v>
                </c:pt>
                <c:pt idx="1372">
                  <c:v>2</c:v>
                </c:pt>
                <c:pt idx="1373">
                  <c:v>1</c:v>
                </c:pt>
                <c:pt idx="1374">
                  <c:v>1</c:v>
                </c:pt>
                <c:pt idx="1375">
                  <c:v>2</c:v>
                </c:pt>
                <c:pt idx="1376">
                  <c:v>1</c:v>
                </c:pt>
                <c:pt idx="1377">
                  <c:v>2</c:v>
                </c:pt>
                <c:pt idx="1378">
                  <c:v>2</c:v>
                </c:pt>
                <c:pt idx="1379">
                  <c:v>1</c:v>
                </c:pt>
                <c:pt idx="1380">
                  <c:v>1</c:v>
                </c:pt>
                <c:pt idx="1381">
                  <c:v>2</c:v>
                </c:pt>
                <c:pt idx="1382">
                  <c:v>1</c:v>
                </c:pt>
                <c:pt idx="1383">
                  <c:v>1</c:v>
                </c:pt>
                <c:pt idx="1384">
                  <c:v>1</c:v>
                </c:pt>
                <c:pt idx="1385">
                  <c:v>2</c:v>
                </c:pt>
                <c:pt idx="1386">
                  <c:v>1</c:v>
                </c:pt>
                <c:pt idx="1387">
                  <c:v>1</c:v>
                </c:pt>
                <c:pt idx="1388">
                  <c:v>1</c:v>
                </c:pt>
                <c:pt idx="1389">
                  <c:v>2</c:v>
                </c:pt>
                <c:pt idx="1390">
                  <c:v>1</c:v>
                </c:pt>
                <c:pt idx="1391">
                  <c:v>1</c:v>
                </c:pt>
                <c:pt idx="1392">
                  <c:v>1</c:v>
                </c:pt>
                <c:pt idx="1393">
                  <c:v>1</c:v>
                </c:pt>
                <c:pt idx="1394">
                  <c:v>1</c:v>
                </c:pt>
                <c:pt idx="1395">
                  <c:v>1</c:v>
                </c:pt>
                <c:pt idx="1396">
                  <c:v>1</c:v>
                </c:pt>
                <c:pt idx="1397">
                  <c:v>2</c:v>
                </c:pt>
                <c:pt idx="1398">
                  <c:v>1</c:v>
                </c:pt>
                <c:pt idx="1399">
                  <c:v>1</c:v>
                </c:pt>
                <c:pt idx="1400">
                  <c:v>1</c:v>
                </c:pt>
                <c:pt idx="1401">
                  <c:v>2</c:v>
                </c:pt>
                <c:pt idx="1402">
                  <c:v>1</c:v>
                </c:pt>
                <c:pt idx="1403">
                  <c:v>1</c:v>
                </c:pt>
                <c:pt idx="1404">
                  <c:v>1</c:v>
                </c:pt>
                <c:pt idx="1405">
                  <c:v>1</c:v>
                </c:pt>
                <c:pt idx="1406">
                  <c:v>1</c:v>
                </c:pt>
                <c:pt idx="1407">
                  <c:v>1</c:v>
                </c:pt>
                <c:pt idx="1408">
                  <c:v>1</c:v>
                </c:pt>
                <c:pt idx="1409">
                  <c:v>1</c:v>
                </c:pt>
                <c:pt idx="1410">
                  <c:v>1</c:v>
                </c:pt>
                <c:pt idx="1411">
                  <c:v>1</c:v>
                </c:pt>
                <c:pt idx="1412">
                  <c:v>1</c:v>
                </c:pt>
                <c:pt idx="1413">
                  <c:v>1</c:v>
                </c:pt>
                <c:pt idx="1414">
                  <c:v>1</c:v>
                </c:pt>
                <c:pt idx="1415">
                  <c:v>1</c:v>
                </c:pt>
                <c:pt idx="1416">
                  <c:v>1</c:v>
                </c:pt>
                <c:pt idx="1417">
                  <c:v>1</c:v>
                </c:pt>
                <c:pt idx="1418">
                  <c:v>1</c:v>
                </c:pt>
                <c:pt idx="1419">
                  <c:v>1</c:v>
                </c:pt>
                <c:pt idx="1420">
                  <c:v>2</c:v>
                </c:pt>
                <c:pt idx="1421">
                  <c:v>1</c:v>
                </c:pt>
                <c:pt idx="1422">
                  <c:v>1</c:v>
                </c:pt>
                <c:pt idx="1423">
                  <c:v>1</c:v>
                </c:pt>
                <c:pt idx="1424">
                  <c:v>1</c:v>
                </c:pt>
                <c:pt idx="1425">
                  <c:v>1</c:v>
                </c:pt>
                <c:pt idx="1426">
                  <c:v>2</c:v>
                </c:pt>
                <c:pt idx="1427">
                  <c:v>1</c:v>
                </c:pt>
                <c:pt idx="1428">
                  <c:v>2</c:v>
                </c:pt>
                <c:pt idx="1429">
                  <c:v>1</c:v>
                </c:pt>
                <c:pt idx="1430">
                  <c:v>2</c:v>
                </c:pt>
                <c:pt idx="1431">
                  <c:v>1</c:v>
                </c:pt>
                <c:pt idx="1432">
                  <c:v>1</c:v>
                </c:pt>
                <c:pt idx="1433">
                  <c:v>1</c:v>
                </c:pt>
                <c:pt idx="1434">
                  <c:v>3</c:v>
                </c:pt>
                <c:pt idx="1435">
                  <c:v>2</c:v>
                </c:pt>
                <c:pt idx="1436">
                  <c:v>1</c:v>
                </c:pt>
                <c:pt idx="1437">
                  <c:v>1</c:v>
                </c:pt>
                <c:pt idx="1438">
                  <c:v>2</c:v>
                </c:pt>
                <c:pt idx="1439">
                  <c:v>1</c:v>
                </c:pt>
                <c:pt idx="1440">
                  <c:v>1</c:v>
                </c:pt>
                <c:pt idx="1441">
                  <c:v>1</c:v>
                </c:pt>
                <c:pt idx="1442">
                  <c:v>1</c:v>
                </c:pt>
                <c:pt idx="1443">
                  <c:v>1</c:v>
                </c:pt>
                <c:pt idx="1444">
                  <c:v>1</c:v>
                </c:pt>
                <c:pt idx="1445">
                  <c:v>1</c:v>
                </c:pt>
                <c:pt idx="1446">
                  <c:v>1</c:v>
                </c:pt>
                <c:pt idx="1447">
                  <c:v>1</c:v>
                </c:pt>
                <c:pt idx="1448">
                  <c:v>1</c:v>
                </c:pt>
                <c:pt idx="1449">
                  <c:v>1</c:v>
                </c:pt>
                <c:pt idx="1450">
                  <c:v>1</c:v>
                </c:pt>
                <c:pt idx="1451">
                  <c:v>1</c:v>
                </c:pt>
                <c:pt idx="1452">
                  <c:v>1</c:v>
                </c:pt>
                <c:pt idx="1453">
                  <c:v>1</c:v>
                </c:pt>
                <c:pt idx="1454">
                  <c:v>1</c:v>
                </c:pt>
                <c:pt idx="1455">
                  <c:v>1</c:v>
                </c:pt>
                <c:pt idx="1456">
                  <c:v>1</c:v>
                </c:pt>
                <c:pt idx="1457">
                  <c:v>1</c:v>
                </c:pt>
                <c:pt idx="1458">
                  <c:v>2</c:v>
                </c:pt>
                <c:pt idx="1459">
                  <c:v>1</c:v>
                </c:pt>
                <c:pt idx="1460">
                  <c:v>1</c:v>
                </c:pt>
                <c:pt idx="1461">
                  <c:v>1</c:v>
                </c:pt>
                <c:pt idx="1462">
                  <c:v>1</c:v>
                </c:pt>
                <c:pt idx="1463">
                  <c:v>1</c:v>
                </c:pt>
                <c:pt idx="1464">
                  <c:v>1</c:v>
                </c:pt>
                <c:pt idx="1465">
                  <c:v>1</c:v>
                </c:pt>
                <c:pt idx="1466">
                  <c:v>1</c:v>
                </c:pt>
                <c:pt idx="1467">
                  <c:v>1</c:v>
                </c:pt>
                <c:pt idx="1468">
                  <c:v>1</c:v>
                </c:pt>
                <c:pt idx="1469">
                  <c:v>1</c:v>
                </c:pt>
                <c:pt idx="1470">
                  <c:v>1</c:v>
                </c:pt>
                <c:pt idx="1471">
                  <c:v>1</c:v>
                </c:pt>
                <c:pt idx="1472">
                  <c:v>1</c:v>
                </c:pt>
                <c:pt idx="1473">
                  <c:v>1</c:v>
                </c:pt>
                <c:pt idx="1474">
                  <c:v>1</c:v>
                </c:pt>
                <c:pt idx="1475">
                  <c:v>2</c:v>
                </c:pt>
                <c:pt idx="1476">
                  <c:v>1</c:v>
                </c:pt>
                <c:pt idx="1477">
                  <c:v>1</c:v>
                </c:pt>
                <c:pt idx="1478">
                  <c:v>1</c:v>
                </c:pt>
                <c:pt idx="1479">
                  <c:v>1</c:v>
                </c:pt>
                <c:pt idx="1480">
                  <c:v>1</c:v>
                </c:pt>
                <c:pt idx="1481">
                  <c:v>1</c:v>
                </c:pt>
                <c:pt idx="1482">
                  <c:v>1</c:v>
                </c:pt>
                <c:pt idx="1483">
                  <c:v>1</c:v>
                </c:pt>
                <c:pt idx="1484">
                  <c:v>1</c:v>
                </c:pt>
                <c:pt idx="1485">
                  <c:v>1</c:v>
                </c:pt>
                <c:pt idx="1486">
                  <c:v>1</c:v>
                </c:pt>
                <c:pt idx="1487">
                  <c:v>1</c:v>
                </c:pt>
                <c:pt idx="1488">
                  <c:v>1</c:v>
                </c:pt>
                <c:pt idx="1489">
                  <c:v>1</c:v>
                </c:pt>
                <c:pt idx="1490">
                  <c:v>1</c:v>
                </c:pt>
                <c:pt idx="1491">
                  <c:v>1</c:v>
                </c:pt>
                <c:pt idx="1492">
                  <c:v>1</c:v>
                </c:pt>
                <c:pt idx="1493">
                  <c:v>1</c:v>
                </c:pt>
                <c:pt idx="1494">
                  <c:v>1</c:v>
                </c:pt>
                <c:pt idx="1495">
                  <c:v>2</c:v>
                </c:pt>
                <c:pt idx="1496">
                  <c:v>1</c:v>
                </c:pt>
                <c:pt idx="1497">
                  <c:v>2</c:v>
                </c:pt>
                <c:pt idx="1498">
                  <c:v>2</c:v>
                </c:pt>
                <c:pt idx="1499">
                  <c:v>1</c:v>
                </c:pt>
                <c:pt idx="1500">
                  <c:v>1</c:v>
                </c:pt>
                <c:pt idx="1501">
                  <c:v>1</c:v>
                </c:pt>
                <c:pt idx="1502">
                  <c:v>1</c:v>
                </c:pt>
                <c:pt idx="1503">
                  <c:v>1</c:v>
                </c:pt>
                <c:pt idx="1504">
                  <c:v>1</c:v>
                </c:pt>
                <c:pt idx="1505">
                  <c:v>1</c:v>
                </c:pt>
                <c:pt idx="1506">
                  <c:v>1</c:v>
                </c:pt>
                <c:pt idx="1507">
                  <c:v>1</c:v>
                </c:pt>
                <c:pt idx="1508">
                  <c:v>1</c:v>
                </c:pt>
                <c:pt idx="1509">
                  <c:v>1</c:v>
                </c:pt>
                <c:pt idx="1510">
                  <c:v>1</c:v>
                </c:pt>
                <c:pt idx="1511">
                  <c:v>1</c:v>
                </c:pt>
                <c:pt idx="1512">
                  <c:v>1</c:v>
                </c:pt>
                <c:pt idx="1513">
                  <c:v>1</c:v>
                </c:pt>
                <c:pt idx="1514">
                  <c:v>1</c:v>
                </c:pt>
                <c:pt idx="1515">
                  <c:v>1</c:v>
                </c:pt>
                <c:pt idx="1516">
                  <c:v>1</c:v>
                </c:pt>
                <c:pt idx="1517">
                  <c:v>1</c:v>
                </c:pt>
                <c:pt idx="1518">
                  <c:v>1</c:v>
                </c:pt>
                <c:pt idx="1519">
                  <c:v>1</c:v>
                </c:pt>
                <c:pt idx="1520">
                  <c:v>1</c:v>
                </c:pt>
                <c:pt idx="1521">
                  <c:v>1</c:v>
                </c:pt>
                <c:pt idx="1522">
                  <c:v>1</c:v>
                </c:pt>
                <c:pt idx="1523">
                  <c:v>1</c:v>
                </c:pt>
                <c:pt idx="1524">
                  <c:v>1</c:v>
                </c:pt>
                <c:pt idx="1525">
                  <c:v>1</c:v>
                </c:pt>
                <c:pt idx="1526">
                  <c:v>1</c:v>
                </c:pt>
                <c:pt idx="1527">
                  <c:v>1</c:v>
                </c:pt>
                <c:pt idx="1528">
                  <c:v>1</c:v>
                </c:pt>
                <c:pt idx="1529">
                  <c:v>1</c:v>
                </c:pt>
                <c:pt idx="1530">
                  <c:v>1</c:v>
                </c:pt>
                <c:pt idx="1531">
                  <c:v>1</c:v>
                </c:pt>
                <c:pt idx="1532">
                  <c:v>1</c:v>
                </c:pt>
                <c:pt idx="1533">
                  <c:v>1</c:v>
                </c:pt>
                <c:pt idx="1534">
                  <c:v>1</c:v>
                </c:pt>
                <c:pt idx="1535">
                  <c:v>1</c:v>
                </c:pt>
                <c:pt idx="1536">
                  <c:v>1</c:v>
                </c:pt>
                <c:pt idx="1537">
                  <c:v>1</c:v>
                </c:pt>
                <c:pt idx="1538">
                  <c:v>1</c:v>
                </c:pt>
                <c:pt idx="1539">
                  <c:v>1</c:v>
                </c:pt>
                <c:pt idx="1540">
                  <c:v>1</c:v>
                </c:pt>
                <c:pt idx="1541">
                  <c:v>1</c:v>
                </c:pt>
                <c:pt idx="1542">
                  <c:v>1</c:v>
                </c:pt>
                <c:pt idx="1543">
                  <c:v>1</c:v>
                </c:pt>
                <c:pt idx="1544">
                  <c:v>1</c:v>
                </c:pt>
                <c:pt idx="1545">
                  <c:v>1</c:v>
                </c:pt>
                <c:pt idx="1546">
                  <c:v>1</c:v>
                </c:pt>
                <c:pt idx="1547">
                  <c:v>1</c:v>
                </c:pt>
                <c:pt idx="1548">
                  <c:v>1</c:v>
                </c:pt>
                <c:pt idx="1549">
                  <c:v>1</c:v>
                </c:pt>
                <c:pt idx="1550">
                  <c:v>1</c:v>
                </c:pt>
                <c:pt idx="1551">
                  <c:v>1</c:v>
                </c:pt>
                <c:pt idx="1552">
                  <c:v>1</c:v>
                </c:pt>
                <c:pt idx="1553">
                  <c:v>1</c:v>
                </c:pt>
                <c:pt idx="1554">
                  <c:v>1</c:v>
                </c:pt>
                <c:pt idx="1555">
                  <c:v>1</c:v>
                </c:pt>
                <c:pt idx="1556">
                  <c:v>1</c:v>
                </c:pt>
                <c:pt idx="1557">
                  <c:v>1</c:v>
                </c:pt>
                <c:pt idx="1558">
                  <c:v>1</c:v>
                </c:pt>
                <c:pt idx="1559">
                  <c:v>1</c:v>
                </c:pt>
                <c:pt idx="1560">
                  <c:v>1</c:v>
                </c:pt>
                <c:pt idx="1561">
                  <c:v>1</c:v>
                </c:pt>
                <c:pt idx="1562">
                  <c:v>1</c:v>
                </c:pt>
                <c:pt idx="1563">
                  <c:v>1</c:v>
                </c:pt>
                <c:pt idx="1564">
                  <c:v>1</c:v>
                </c:pt>
                <c:pt idx="1565">
                  <c:v>1</c:v>
                </c:pt>
                <c:pt idx="1566">
                  <c:v>1</c:v>
                </c:pt>
                <c:pt idx="1567">
                  <c:v>1</c:v>
                </c:pt>
                <c:pt idx="1568">
                  <c:v>1</c:v>
                </c:pt>
                <c:pt idx="1569">
                  <c:v>1</c:v>
                </c:pt>
                <c:pt idx="1570">
                  <c:v>1</c:v>
                </c:pt>
                <c:pt idx="1571">
                  <c:v>1</c:v>
                </c:pt>
                <c:pt idx="1572">
                  <c:v>1</c:v>
                </c:pt>
                <c:pt idx="1573">
                  <c:v>1</c:v>
                </c:pt>
                <c:pt idx="1574">
                  <c:v>1</c:v>
                </c:pt>
                <c:pt idx="1575">
                  <c:v>1</c:v>
                </c:pt>
                <c:pt idx="1576">
                  <c:v>1</c:v>
                </c:pt>
                <c:pt idx="1577">
                  <c:v>2</c:v>
                </c:pt>
                <c:pt idx="1578">
                  <c:v>1</c:v>
                </c:pt>
                <c:pt idx="1579">
                  <c:v>1</c:v>
                </c:pt>
                <c:pt idx="1580">
                  <c:v>1</c:v>
                </c:pt>
                <c:pt idx="1581">
                  <c:v>1</c:v>
                </c:pt>
                <c:pt idx="1582">
                  <c:v>1</c:v>
                </c:pt>
                <c:pt idx="1583">
                  <c:v>1</c:v>
                </c:pt>
                <c:pt idx="1584">
                  <c:v>1</c:v>
                </c:pt>
                <c:pt idx="1585">
                  <c:v>1</c:v>
                </c:pt>
                <c:pt idx="1586">
                  <c:v>1</c:v>
                </c:pt>
                <c:pt idx="1587">
                  <c:v>1</c:v>
                </c:pt>
                <c:pt idx="1588">
                  <c:v>1</c:v>
                </c:pt>
                <c:pt idx="1589">
                  <c:v>1</c:v>
                </c:pt>
                <c:pt idx="1590">
                  <c:v>1</c:v>
                </c:pt>
                <c:pt idx="1591">
                  <c:v>1</c:v>
                </c:pt>
                <c:pt idx="1592">
                  <c:v>1</c:v>
                </c:pt>
                <c:pt idx="1593">
                  <c:v>1</c:v>
                </c:pt>
                <c:pt idx="1594">
                  <c:v>1</c:v>
                </c:pt>
                <c:pt idx="1595">
                  <c:v>1</c:v>
                </c:pt>
                <c:pt idx="1596">
                  <c:v>1</c:v>
                </c:pt>
                <c:pt idx="1597">
                  <c:v>1</c:v>
                </c:pt>
                <c:pt idx="1598">
                  <c:v>1</c:v>
                </c:pt>
                <c:pt idx="1599">
                  <c:v>1</c:v>
                </c:pt>
                <c:pt idx="1600">
                  <c:v>1</c:v>
                </c:pt>
                <c:pt idx="1601">
                  <c:v>1</c:v>
                </c:pt>
                <c:pt idx="1602">
                  <c:v>1</c:v>
                </c:pt>
                <c:pt idx="1603">
                  <c:v>1</c:v>
                </c:pt>
                <c:pt idx="1604">
                  <c:v>1</c:v>
                </c:pt>
                <c:pt idx="1605">
                  <c:v>1</c:v>
                </c:pt>
                <c:pt idx="1606">
                  <c:v>1</c:v>
                </c:pt>
                <c:pt idx="1607">
                  <c:v>1</c:v>
                </c:pt>
                <c:pt idx="1608">
                  <c:v>1</c:v>
                </c:pt>
                <c:pt idx="1609">
                  <c:v>1</c:v>
                </c:pt>
                <c:pt idx="1610">
                  <c:v>1</c:v>
                </c:pt>
                <c:pt idx="1611">
                  <c:v>1</c:v>
                </c:pt>
                <c:pt idx="1612">
                  <c:v>1</c:v>
                </c:pt>
                <c:pt idx="1613">
                  <c:v>1</c:v>
                </c:pt>
                <c:pt idx="1614">
                  <c:v>1</c:v>
                </c:pt>
                <c:pt idx="1615">
                  <c:v>1</c:v>
                </c:pt>
                <c:pt idx="1616">
                  <c:v>1</c:v>
                </c:pt>
                <c:pt idx="1617">
                  <c:v>1</c:v>
                </c:pt>
                <c:pt idx="1618">
                  <c:v>2</c:v>
                </c:pt>
                <c:pt idx="1619">
                  <c:v>1</c:v>
                </c:pt>
                <c:pt idx="1620">
                  <c:v>1</c:v>
                </c:pt>
                <c:pt idx="1621">
                  <c:v>1</c:v>
                </c:pt>
                <c:pt idx="1622">
                  <c:v>1</c:v>
                </c:pt>
                <c:pt idx="1623">
                  <c:v>1</c:v>
                </c:pt>
                <c:pt idx="1624">
                  <c:v>1</c:v>
                </c:pt>
                <c:pt idx="1625">
                  <c:v>1</c:v>
                </c:pt>
                <c:pt idx="1626">
                  <c:v>1</c:v>
                </c:pt>
                <c:pt idx="1627">
                  <c:v>1</c:v>
                </c:pt>
                <c:pt idx="1628">
                  <c:v>1</c:v>
                </c:pt>
                <c:pt idx="1629">
                  <c:v>1</c:v>
                </c:pt>
                <c:pt idx="1630">
                  <c:v>1</c:v>
                </c:pt>
                <c:pt idx="1631">
                  <c:v>1</c:v>
                </c:pt>
                <c:pt idx="1632">
                  <c:v>1</c:v>
                </c:pt>
                <c:pt idx="1633">
                  <c:v>1</c:v>
                </c:pt>
                <c:pt idx="1634">
                  <c:v>1</c:v>
                </c:pt>
                <c:pt idx="1635">
                  <c:v>1</c:v>
                </c:pt>
                <c:pt idx="1636">
                  <c:v>1</c:v>
                </c:pt>
                <c:pt idx="1637">
                  <c:v>1</c:v>
                </c:pt>
                <c:pt idx="1638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1D4-46B8-8EA4-644BFEC283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0856815"/>
        <c:axId val="1980858735"/>
      </c:scatterChart>
      <c:valAx>
        <c:axId val="1980856815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pPr>
                <a:r>
                  <a:rPr lang="en-US" sz="2000"/>
                  <a:t>Node Degree</a:t>
                </a:r>
                <a:endParaRPr lang="ko-KR" sz="2000"/>
              </a:p>
            </c:rich>
          </c:tx>
          <c:layout>
            <c:manualLayout>
              <c:xMode val="edge"/>
              <c:yMode val="edge"/>
              <c:x val="0.36893729384545765"/>
              <c:y val="0.8990669761323697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pPr>
              <a:endParaRPr lang="ko-KR"/>
            </a:p>
          </c:txPr>
        </c:title>
        <c:numFmt formatCode="0.E+00" sourceLinked="0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ko-KR"/>
          </a:p>
        </c:txPr>
        <c:crossAx val="1980858735"/>
        <c:crosses val="autoZero"/>
        <c:crossBetween val="midCat"/>
        <c:majorUnit val="10"/>
      </c:valAx>
      <c:valAx>
        <c:axId val="1980858735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pPr>
                <a:r>
                  <a:rPr lang="en-US" sz="2000"/>
                  <a:t>Frequency</a:t>
                </a:r>
                <a:endParaRPr lang="ko-KR" sz="2000"/>
              </a:p>
            </c:rich>
          </c:tx>
          <c:layout>
            <c:manualLayout>
              <c:xMode val="edge"/>
              <c:yMode val="edge"/>
              <c:x val="4.7910606145780382E-2"/>
              <c:y val="0.2909501780130591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pPr>
              <a:endParaRPr lang="ko-KR"/>
            </a:p>
          </c:txPr>
        </c:title>
        <c:numFmt formatCode="0.E+00" sourceLinked="0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ko-KR"/>
          </a:p>
        </c:txPr>
        <c:crossAx val="1980856815"/>
        <c:crosses val="autoZero"/>
        <c:crossBetween val="midCat"/>
      </c:valAx>
      <c:spPr>
        <a:noFill/>
        <a:ln>
          <a:solidFill>
            <a:sysClr val="windowText" lastClr="000000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237744727798276"/>
          <c:y val="0.12043012453007658"/>
          <c:w val="0.53222849311334308"/>
          <c:h val="0.69879426246986875"/>
        </c:manualLayout>
      </c:layout>
      <c:scatterChart>
        <c:scatterStyle val="lineMarker"/>
        <c:varyColors val="0"/>
        <c:ser>
          <c:idx val="0"/>
          <c:order val="0"/>
          <c:spPr>
            <a:ln w="38100" cap="rnd">
              <a:noFill/>
              <a:round/>
            </a:ln>
            <a:effectLst/>
          </c:spPr>
          <c:marker>
            <c:symbol val="circle"/>
            <c:size val="10"/>
            <c:spPr>
              <a:solidFill>
                <a:schemeClr val="bg2">
                  <a:lumMod val="25000"/>
                  <a:alpha val="35000"/>
                </a:schemeClr>
              </a:solidFill>
              <a:ln w="9525">
                <a:noFill/>
              </a:ln>
              <a:effectLst/>
            </c:spPr>
          </c:marker>
          <c:xVal>
            <c:numRef>
              <c:f>Sheet1!$I$11:$I$1649</c:f>
              <c:numCache>
                <c:formatCode>#,##0</c:formatCode>
                <c:ptCount val="1639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 formatCode="General">
                  <c:v>311</c:v>
                </c:pt>
                <c:pt idx="311" formatCode="General">
                  <c:v>312</c:v>
                </c:pt>
                <c:pt idx="312" formatCode="General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 formatCode="General">
                  <c:v>317</c:v>
                </c:pt>
                <c:pt idx="317">
                  <c:v>318</c:v>
                </c:pt>
                <c:pt idx="318">
                  <c:v>319</c:v>
                </c:pt>
                <c:pt idx="319" formatCode="General">
                  <c:v>320</c:v>
                </c:pt>
                <c:pt idx="320" formatCode="General">
                  <c:v>321</c:v>
                </c:pt>
                <c:pt idx="321" formatCode="General">
                  <c:v>322</c:v>
                </c:pt>
                <c:pt idx="322" formatCode="General">
                  <c:v>323</c:v>
                </c:pt>
                <c:pt idx="323" formatCode="General">
                  <c:v>324</c:v>
                </c:pt>
                <c:pt idx="324" formatCode="General">
                  <c:v>325</c:v>
                </c:pt>
                <c:pt idx="325">
                  <c:v>326</c:v>
                </c:pt>
                <c:pt idx="326">
                  <c:v>327</c:v>
                </c:pt>
                <c:pt idx="327" formatCode="General">
                  <c:v>328</c:v>
                </c:pt>
                <c:pt idx="328" formatCode="General">
                  <c:v>329</c:v>
                </c:pt>
                <c:pt idx="329" formatCode="General">
                  <c:v>330</c:v>
                </c:pt>
                <c:pt idx="330" formatCode="General">
                  <c:v>331</c:v>
                </c:pt>
                <c:pt idx="331" formatCode="General">
                  <c:v>332</c:v>
                </c:pt>
                <c:pt idx="332" formatCode="General">
                  <c:v>333</c:v>
                </c:pt>
                <c:pt idx="333" formatCode="General">
                  <c:v>334</c:v>
                </c:pt>
                <c:pt idx="334" formatCode="General">
                  <c:v>335</c:v>
                </c:pt>
                <c:pt idx="335">
                  <c:v>336</c:v>
                </c:pt>
                <c:pt idx="336" formatCode="General">
                  <c:v>337</c:v>
                </c:pt>
                <c:pt idx="337" formatCode="General">
                  <c:v>338</c:v>
                </c:pt>
                <c:pt idx="338" formatCode="General">
                  <c:v>339</c:v>
                </c:pt>
                <c:pt idx="339" formatCode="General">
                  <c:v>340</c:v>
                </c:pt>
                <c:pt idx="340" formatCode="General">
                  <c:v>341</c:v>
                </c:pt>
                <c:pt idx="341" formatCode="General">
                  <c:v>342</c:v>
                </c:pt>
                <c:pt idx="342" formatCode="General">
                  <c:v>343</c:v>
                </c:pt>
                <c:pt idx="343" formatCode="General">
                  <c:v>344</c:v>
                </c:pt>
                <c:pt idx="344" formatCode="General">
                  <c:v>345</c:v>
                </c:pt>
                <c:pt idx="345" formatCode="General">
                  <c:v>346</c:v>
                </c:pt>
                <c:pt idx="346" formatCode="General">
                  <c:v>347</c:v>
                </c:pt>
                <c:pt idx="347" formatCode="General">
                  <c:v>348</c:v>
                </c:pt>
                <c:pt idx="348">
                  <c:v>349</c:v>
                </c:pt>
                <c:pt idx="349" formatCode="General">
                  <c:v>350</c:v>
                </c:pt>
                <c:pt idx="350" formatCode="General">
                  <c:v>351</c:v>
                </c:pt>
                <c:pt idx="351" formatCode="General">
                  <c:v>352</c:v>
                </c:pt>
                <c:pt idx="352" formatCode="General">
                  <c:v>353</c:v>
                </c:pt>
                <c:pt idx="353" formatCode="General">
                  <c:v>354</c:v>
                </c:pt>
                <c:pt idx="354" formatCode="General">
                  <c:v>355</c:v>
                </c:pt>
                <c:pt idx="355" formatCode="General">
                  <c:v>356</c:v>
                </c:pt>
                <c:pt idx="356" formatCode="General">
                  <c:v>357</c:v>
                </c:pt>
                <c:pt idx="357" formatCode="General">
                  <c:v>358</c:v>
                </c:pt>
                <c:pt idx="358" formatCode="General">
                  <c:v>359</c:v>
                </c:pt>
                <c:pt idx="359" formatCode="General">
                  <c:v>360</c:v>
                </c:pt>
                <c:pt idx="360" formatCode="General">
                  <c:v>361</c:v>
                </c:pt>
                <c:pt idx="361" formatCode="General">
                  <c:v>362</c:v>
                </c:pt>
                <c:pt idx="362" formatCode="General">
                  <c:v>363</c:v>
                </c:pt>
                <c:pt idx="363" formatCode="General">
                  <c:v>364</c:v>
                </c:pt>
                <c:pt idx="364" formatCode="General">
                  <c:v>365</c:v>
                </c:pt>
                <c:pt idx="365" formatCode="General">
                  <c:v>366</c:v>
                </c:pt>
                <c:pt idx="366" formatCode="General">
                  <c:v>367</c:v>
                </c:pt>
                <c:pt idx="367" formatCode="General">
                  <c:v>368</c:v>
                </c:pt>
                <c:pt idx="368" formatCode="General">
                  <c:v>369</c:v>
                </c:pt>
                <c:pt idx="369" formatCode="General">
                  <c:v>370</c:v>
                </c:pt>
                <c:pt idx="370" formatCode="General">
                  <c:v>371</c:v>
                </c:pt>
                <c:pt idx="371" formatCode="General">
                  <c:v>372</c:v>
                </c:pt>
                <c:pt idx="372" formatCode="General">
                  <c:v>373</c:v>
                </c:pt>
                <c:pt idx="373" formatCode="General">
                  <c:v>374</c:v>
                </c:pt>
                <c:pt idx="374" formatCode="General">
                  <c:v>375</c:v>
                </c:pt>
                <c:pt idx="375" formatCode="General">
                  <c:v>376</c:v>
                </c:pt>
                <c:pt idx="376" formatCode="General">
                  <c:v>377</c:v>
                </c:pt>
                <c:pt idx="377" formatCode="General">
                  <c:v>378</c:v>
                </c:pt>
                <c:pt idx="378" formatCode="General">
                  <c:v>379</c:v>
                </c:pt>
                <c:pt idx="379" formatCode="General">
                  <c:v>380</c:v>
                </c:pt>
                <c:pt idx="380" formatCode="General">
                  <c:v>381</c:v>
                </c:pt>
                <c:pt idx="381" formatCode="General">
                  <c:v>382</c:v>
                </c:pt>
                <c:pt idx="382" formatCode="General">
                  <c:v>383</c:v>
                </c:pt>
                <c:pt idx="383" formatCode="General">
                  <c:v>384</c:v>
                </c:pt>
                <c:pt idx="384" formatCode="General">
                  <c:v>385</c:v>
                </c:pt>
                <c:pt idx="385" formatCode="General">
                  <c:v>386</c:v>
                </c:pt>
                <c:pt idx="386" formatCode="General">
                  <c:v>387</c:v>
                </c:pt>
                <c:pt idx="387" formatCode="General">
                  <c:v>388</c:v>
                </c:pt>
                <c:pt idx="388" formatCode="General">
                  <c:v>389</c:v>
                </c:pt>
                <c:pt idx="389" formatCode="General">
                  <c:v>390</c:v>
                </c:pt>
                <c:pt idx="390" formatCode="General">
                  <c:v>391</c:v>
                </c:pt>
                <c:pt idx="391" formatCode="General">
                  <c:v>392</c:v>
                </c:pt>
                <c:pt idx="392" formatCode="General">
                  <c:v>393</c:v>
                </c:pt>
                <c:pt idx="393" formatCode="General">
                  <c:v>394</c:v>
                </c:pt>
                <c:pt idx="394" formatCode="General">
                  <c:v>395</c:v>
                </c:pt>
                <c:pt idx="395" formatCode="General">
                  <c:v>396</c:v>
                </c:pt>
                <c:pt idx="396" formatCode="General">
                  <c:v>397</c:v>
                </c:pt>
                <c:pt idx="397" formatCode="General">
                  <c:v>398</c:v>
                </c:pt>
                <c:pt idx="398" formatCode="General">
                  <c:v>399</c:v>
                </c:pt>
                <c:pt idx="399" formatCode="General">
                  <c:v>400</c:v>
                </c:pt>
                <c:pt idx="400" formatCode="General">
                  <c:v>401</c:v>
                </c:pt>
                <c:pt idx="401" formatCode="General">
                  <c:v>402</c:v>
                </c:pt>
                <c:pt idx="402" formatCode="General">
                  <c:v>403</c:v>
                </c:pt>
                <c:pt idx="403" formatCode="General">
                  <c:v>404</c:v>
                </c:pt>
                <c:pt idx="404" formatCode="General">
                  <c:v>405</c:v>
                </c:pt>
                <c:pt idx="405" formatCode="General">
                  <c:v>406</c:v>
                </c:pt>
                <c:pt idx="406" formatCode="General">
                  <c:v>407</c:v>
                </c:pt>
                <c:pt idx="407" formatCode="General">
                  <c:v>408</c:v>
                </c:pt>
                <c:pt idx="408" formatCode="General">
                  <c:v>409</c:v>
                </c:pt>
                <c:pt idx="409" formatCode="General">
                  <c:v>410</c:v>
                </c:pt>
                <c:pt idx="410" formatCode="General">
                  <c:v>411</c:v>
                </c:pt>
                <c:pt idx="411" formatCode="General">
                  <c:v>412</c:v>
                </c:pt>
                <c:pt idx="412" formatCode="General">
                  <c:v>413</c:v>
                </c:pt>
                <c:pt idx="413" formatCode="General">
                  <c:v>414</c:v>
                </c:pt>
                <c:pt idx="414" formatCode="General">
                  <c:v>415</c:v>
                </c:pt>
                <c:pt idx="415" formatCode="General">
                  <c:v>416</c:v>
                </c:pt>
                <c:pt idx="416" formatCode="General">
                  <c:v>417</c:v>
                </c:pt>
                <c:pt idx="417" formatCode="General">
                  <c:v>418</c:v>
                </c:pt>
                <c:pt idx="418" formatCode="General">
                  <c:v>419</c:v>
                </c:pt>
                <c:pt idx="419" formatCode="General">
                  <c:v>420</c:v>
                </c:pt>
                <c:pt idx="420" formatCode="General">
                  <c:v>421</c:v>
                </c:pt>
                <c:pt idx="421" formatCode="General">
                  <c:v>422</c:v>
                </c:pt>
                <c:pt idx="422" formatCode="General">
                  <c:v>423</c:v>
                </c:pt>
                <c:pt idx="423" formatCode="General">
                  <c:v>424</c:v>
                </c:pt>
                <c:pt idx="424" formatCode="General">
                  <c:v>425</c:v>
                </c:pt>
                <c:pt idx="425" formatCode="General">
                  <c:v>426</c:v>
                </c:pt>
                <c:pt idx="426" formatCode="General">
                  <c:v>427</c:v>
                </c:pt>
                <c:pt idx="427" formatCode="General">
                  <c:v>428</c:v>
                </c:pt>
                <c:pt idx="428" formatCode="General">
                  <c:v>429</c:v>
                </c:pt>
                <c:pt idx="429" formatCode="General">
                  <c:v>430</c:v>
                </c:pt>
                <c:pt idx="430" formatCode="General">
                  <c:v>431</c:v>
                </c:pt>
                <c:pt idx="431" formatCode="General">
                  <c:v>432</c:v>
                </c:pt>
                <c:pt idx="432" formatCode="General">
                  <c:v>433</c:v>
                </c:pt>
                <c:pt idx="433" formatCode="General">
                  <c:v>434</c:v>
                </c:pt>
                <c:pt idx="434" formatCode="General">
                  <c:v>435</c:v>
                </c:pt>
                <c:pt idx="435" formatCode="General">
                  <c:v>436</c:v>
                </c:pt>
                <c:pt idx="436" formatCode="General">
                  <c:v>437</c:v>
                </c:pt>
                <c:pt idx="437" formatCode="General">
                  <c:v>438</c:v>
                </c:pt>
                <c:pt idx="438" formatCode="General">
                  <c:v>439</c:v>
                </c:pt>
                <c:pt idx="439" formatCode="General">
                  <c:v>440</c:v>
                </c:pt>
                <c:pt idx="440" formatCode="General">
                  <c:v>441</c:v>
                </c:pt>
                <c:pt idx="441" formatCode="General">
                  <c:v>442</c:v>
                </c:pt>
                <c:pt idx="442" formatCode="General">
                  <c:v>443</c:v>
                </c:pt>
                <c:pt idx="443" formatCode="General">
                  <c:v>444</c:v>
                </c:pt>
                <c:pt idx="444" formatCode="General">
                  <c:v>445</c:v>
                </c:pt>
                <c:pt idx="445" formatCode="General">
                  <c:v>446</c:v>
                </c:pt>
                <c:pt idx="446" formatCode="General">
                  <c:v>447</c:v>
                </c:pt>
                <c:pt idx="447" formatCode="General">
                  <c:v>448</c:v>
                </c:pt>
                <c:pt idx="448" formatCode="General">
                  <c:v>449</c:v>
                </c:pt>
                <c:pt idx="449" formatCode="General">
                  <c:v>450</c:v>
                </c:pt>
                <c:pt idx="450" formatCode="General">
                  <c:v>451</c:v>
                </c:pt>
                <c:pt idx="451" formatCode="General">
                  <c:v>452</c:v>
                </c:pt>
                <c:pt idx="452" formatCode="General">
                  <c:v>453</c:v>
                </c:pt>
                <c:pt idx="453" formatCode="General">
                  <c:v>454</c:v>
                </c:pt>
                <c:pt idx="454" formatCode="General">
                  <c:v>455</c:v>
                </c:pt>
                <c:pt idx="455" formatCode="General">
                  <c:v>456</c:v>
                </c:pt>
                <c:pt idx="456" formatCode="General">
                  <c:v>457</c:v>
                </c:pt>
                <c:pt idx="457" formatCode="General">
                  <c:v>458</c:v>
                </c:pt>
                <c:pt idx="458" formatCode="General">
                  <c:v>459</c:v>
                </c:pt>
                <c:pt idx="459" formatCode="General">
                  <c:v>460</c:v>
                </c:pt>
                <c:pt idx="460" formatCode="General">
                  <c:v>461</c:v>
                </c:pt>
                <c:pt idx="461" formatCode="General">
                  <c:v>462</c:v>
                </c:pt>
                <c:pt idx="462" formatCode="General">
                  <c:v>463</c:v>
                </c:pt>
                <c:pt idx="463" formatCode="General">
                  <c:v>464</c:v>
                </c:pt>
                <c:pt idx="464" formatCode="General">
                  <c:v>465</c:v>
                </c:pt>
                <c:pt idx="465" formatCode="General">
                  <c:v>466</c:v>
                </c:pt>
                <c:pt idx="466" formatCode="General">
                  <c:v>467</c:v>
                </c:pt>
                <c:pt idx="467" formatCode="General">
                  <c:v>468</c:v>
                </c:pt>
                <c:pt idx="468" formatCode="General">
                  <c:v>469</c:v>
                </c:pt>
                <c:pt idx="469" formatCode="General">
                  <c:v>470</c:v>
                </c:pt>
                <c:pt idx="470" formatCode="General">
                  <c:v>471</c:v>
                </c:pt>
                <c:pt idx="471" formatCode="General">
                  <c:v>472</c:v>
                </c:pt>
                <c:pt idx="472" formatCode="General">
                  <c:v>473</c:v>
                </c:pt>
                <c:pt idx="473" formatCode="General">
                  <c:v>474</c:v>
                </c:pt>
                <c:pt idx="474" formatCode="General">
                  <c:v>475</c:v>
                </c:pt>
                <c:pt idx="475" formatCode="General">
                  <c:v>476</c:v>
                </c:pt>
                <c:pt idx="476" formatCode="General">
                  <c:v>477</c:v>
                </c:pt>
                <c:pt idx="477" formatCode="General">
                  <c:v>478</c:v>
                </c:pt>
                <c:pt idx="478" formatCode="General">
                  <c:v>479</c:v>
                </c:pt>
                <c:pt idx="479" formatCode="General">
                  <c:v>480</c:v>
                </c:pt>
                <c:pt idx="480" formatCode="General">
                  <c:v>481</c:v>
                </c:pt>
                <c:pt idx="481" formatCode="General">
                  <c:v>482</c:v>
                </c:pt>
                <c:pt idx="482" formatCode="General">
                  <c:v>483</c:v>
                </c:pt>
                <c:pt idx="483" formatCode="General">
                  <c:v>484</c:v>
                </c:pt>
                <c:pt idx="484" formatCode="General">
                  <c:v>485</c:v>
                </c:pt>
                <c:pt idx="485" formatCode="General">
                  <c:v>486</c:v>
                </c:pt>
                <c:pt idx="486" formatCode="General">
                  <c:v>487</c:v>
                </c:pt>
                <c:pt idx="487" formatCode="General">
                  <c:v>488</c:v>
                </c:pt>
                <c:pt idx="488" formatCode="General">
                  <c:v>489</c:v>
                </c:pt>
                <c:pt idx="489" formatCode="General">
                  <c:v>490</c:v>
                </c:pt>
                <c:pt idx="490" formatCode="General">
                  <c:v>491</c:v>
                </c:pt>
                <c:pt idx="491" formatCode="General">
                  <c:v>492</c:v>
                </c:pt>
                <c:pt idx="492" formatCode="General">
                  <c:v>493</c:v>
                </c:pt>
                <c:pt idx="493" formatCode="General">
                  <c:v>494</c:v>
                </c:pt>
                <c:pt idx="494" formatCode="General">
                  <c:v>495</c:v>
                </c:pt>
                <c:pt idx="495" formatCode="General">
                  <c:v>496</c:v>
                </c:pt>
                <c:pt idx="496" formatCode="General">
                  <c:v>497</c:v>
                </c:pt>
                <c:pt idx="497" formatCode="General">
                  <c:v>498</c:v>
                </c:pt>
                <c:pt idx="498" formatCode="General">
                  <c:v>499</c:v>
                </c:pt>
                <c:pt idx="499" formatCode="General">
                  <c:v>500</c:v>
                </c:pt>
                <c:pt idx="500" formatCode="General">
                  <c:v>501</c:v>
                </c:pt>
                <c:pt idx="501" formatCode="General">
                  <c:v>502</c:v>
                </c:pt>
                <c:pt idx="502" formatCode="General">
                  <c:v>503</c:v>
                </c:pt>
                <c:pt idx="503" formatCode="General">
                  <c:v>504</c:v>
                </c:pt>
                <c:pt idx="504" formatCode="General">
                  <c:v>505</c:v>
                </c:pt>
                <c:pt idx="505" formatCode="General">
                  <c:v>506</c:v>
                </c:pt>
                <c:pt idx="506" formatCode="General">
                  <c:v>507</c:v>
                </c:pt>
                <c:pt idx="507" formatCode="General">
                  <c:v>508</c:v>
                </c:pt>
                <c:pt idx="508" formatCode="General">
                  <c:v>509</c:v>
                </c:pt>
                <c:pt idx="509" formatCode="General">
                  <c:v>510</c:v>
                </c:pt>
                <c:pt idx="510" formatCode="General">
                  <c:v>511</c:v>
                </c:pt>
                <c:pt idx="511" formatCode="General">
                  <c:v>512</c:v>
                </c:pt>
                <c:pt idx="512" formatCode="General">
                  <c:v>513</c:v>
                </c:pt>
                <c:pt idx="513" formatCode="General">
                  <c:v>514</c:v>
                </c:pt>
                <c:pt idx="514" formatCode="General">
                  <c:v>515</c:v>
                </c:pt>
                <c:pt idx="515" formatCode="General">
                  <c:v>516</c:v>
                </c:pt>
                <c:pt idx="516" formatCode="General">
                  <c:v>517</c:v>
                </c:pt>
                <c:pt idx="517" formatCode="General">
                  <c:v>518</c:v>
                </c:pt>
                <c:pt idx="518" formatCode="General">
                  <c:v>519</c:v>
                </c:pt>
                <c:pt idx="519" formatCode="General">
                  <c:v>520</c:v>
                </c:pt>
                <c:pt idx="520" formatCode="General">
                  <c:v>521</c:v>
                </c:pt>
                <c:pt idx="521" formatCode="General">
                  <c:v>522</c:v>
                </c:pt>
                <c:pt idx="522" formatCode="General">
                  <c:v>523</c:v>
                </c:pt>
                <c:pt idx="523" formatCode="General">
                  <c:v>524</c:v>
                </c:pt>
                <c:pt idx="524" formatCode="General">
                  <c:v>525</c:v>
                </c:pt>
                <c:pt idx="525" formatCode="General">
                  <c:v>526</c:v>
                </c:pt>
                <c:pt idx="526" formatCode="General">
                  <c:v>527</c:v>
                </c:pt>
                <c:pt idx="527" formatCode="General">
                  <c:v>528</c:v>
                </c:pt>
                <c:pt idx="528" formatCode="General">
                  <c:v>529</c:v>
                </c:pt>
                <c:pt idx="529" formatCode="General">
                  <c:v>530</c:v>
                </c:pt>
                <c:pt idx="530" formatCode="General">
                  <c:v>531</c:v>
                </c:pt>
                <c:pt idx="531" formatCode="General">
                  <c:v>532</c:v>
                </c:pt>
                <c:pt idx="532" formatCode="General">
                  <c:v>533</c:v>
                </c:pt>
                <c:pt idx="533" formatCode="General">
                  <c:v>534</c:v>
                </c:pt>
                <c:pt idx="534" formatCode="General">
                  <c:v>535</c:v>
                </c:pt>
                <c:pt idx="535" formatCode="General">
                  <c:v>536</c:v>
                </c:pt>
                <c:pt idx="536" formatCode="General">
                  <c:v>537</c:v>
                </c:pt>
                <c:pt idx="537" formatCode="General">
                  <c:v>538</c:v>
                </c:pt>
                <c:pt idx="538" formatCode="General">
                  <c:v>539</c:v>
                </c:pt>
                <c:pt idx="539" formatCode="General">
                  <c:v>540</c:v>
                </c:pt>
                <c:pt idx="540" formatCode="General">
                  <c:v>541</c:v>
                </c:pt>
                <c:pt idx="541" formatCode="General">
                  <c:v>542</c:v>
                </c:pt>
                <c:pt idx="542" formatCode="General">
                  <c:v>543</c:v>
                </c:pt>
                <c:pt idx="543" formatCode="General">
                  <c:v>544</c:v>
                </c:pt>
                <c:pt idx="544" formatCode="General">
                  <c:v>545</c:v>
                </c:pt>
                <c:pt idx="545" formatCode="General">
                  <c:v>546</c:v>
                </c:pt>
                <c:pt idx="546" formatCode="General">
                  <c:v>547</c:v>
                </c:pt>
                <c:pt idx="547" formatCode="General">
                  <c:v>548</c:v>
                </c:pt>
                <c:pt idx="548" formatCode="General">
                  <c:v>549</c:v>
                </c:pt>
                <c:pt idx="549" formatCode="General">
                  <c:v>550</c:v>
                </c:pt>
                <c:pt idx="550" formatCode="General">
                  <c:v>551</c:v>
                </c:pt>
                <c:pt idx="551" formatCode="General">
                  <c:v>552</c:v>
                </c:pt>
                <c:pt idx="552" formatCode="General">
                  <c:v>553</c:v>
                </c:pt>
                <c:pt idx="553" formatCode="General">
                  <c:v>554</c:v>
                </c:pt>
                <c:pt idx="554" formatCode="General">
                  <c:v>555</c:v>
                </c:pt>
                <c:pt idx="555" formatCode="General">
                  <c:v>556</c:v>
                </c:pt>
                <c:pt idx="556" formatCode="General">
                  <c:v>557</c:v>
                </c:pt>
                <c:pt idx="557" formatCode="General">
                  <c:v>558</c:v>
                </c:pt>
                <c:pt idx="558" formatCode="General">
                  <c:v>559</c:v>
                </c:pt>
                <c:pt idx="559" formatCode="General">
                  <c:v>560</c:v>
                </c:pt>
                <c:pt idx="560" formatCode="General">
                  <c:v>561</c:v>
                </c:pt>
                <c:pt idx="561" formatCode="General">
                  <c:v>562</c:v>
                </c:pt>
                <c:pt idx="562" formatCode="General">
                  <c:v>563</c:v>
                </c:pt>
                <c:pt idx="563" formatCode="General">
                  <c:v>564</c:v>
                </c:pt>
                <c:pt idx="564" formatCode="General">
                  <c:v>565</c:v>
                </c:pt>
                <c:pt idx="565" formatCode="General">
                  <c:v>566</c:v>
                </c:pt>
                <c:pt idx="566" formatCode="General">
                  <c:v>567</c:v>
                </c:pt>
                <c:pt idx="567" formatCode="General">
                  <c:v>568</c:v>
                </c:pt>
                <c:pt idx="568" formatCode="General">
                  <c:v>569</c:v>
                </c:pt>
                <c:pt idx="569" formatCode="General">
                  <c:v>570</c:v>
                </c:pt>
                <c:pt idx="570" formatCode="General">
                  <c:v>571</c:v>
                </c:pt>
                <c:pt idx="571" formatCode="General">
                  <c:v>572</c:v>
                </c:pt>
                <c:pt idx="572" formatCode="General">
                  <c:v>573</c:v>
                </c:pt>
                <c:pt idx="573" formatCode="General">
                  <c:v>574</c:v>
                </c:pt>
                <c:pt idx="574" formatCode="General">
                  <c:v>575</c:v>
                </c:pt>
                <c:pt idx="575" formatCode="General">
                  <c:v>576</c:v>
                </c:pt>
                <c:pt idx="576" formatCode="General">
                  <c:v>577</c:v>
                </c:pt>
                <c:pt idx="577" formatCode="General">
                  <c:v>578</c:v>
                </c:pt>
                <c:pt idx="578" formatCode="General">
                  <c:v>579</c:v>
                </c:pt>
                <c:pt idx="579" formatCode="General">
                  <c:v>580</c:v>
                </c:pt>
                <c:pt idx="580" formatCode="General">
                  <c:v>581</c:v>
                </c:pt>
                <c:pt idx="581" formatCode="General">
                  <c:v>582</c:v>
                </c:pt>
                <c:pt idx="582" formatCode="General">
                  <c:v>583</c:v>
                </c:pt>
                <c:pt idx="583" formatCode="General">
                  <c:v>584</c:v>
                </c:pt>
                <c:pt idx="584" formatCode="General">
                  <c:v>585</c:v>
                </c:pt>
                <c:pt idx="585" formatCode="General">
                  <c:v>586</c:v>
                </c:pt>
                <c:pt idx="586" formatCode="General">
                  <c:v>587</c:v>
                </c:pt>
                <c:pt idx="587" formatCode="General">
                  <c:v>588</c:v>
                </c:pt>
                <c:pt idx="588" formatCode="General">
                  <c:v>589</c:v>
                </c:pt>
                <c:pt idx="589" formatCode="General">
                  <c:v>590</c:v>
                </c:pt>
                <c:pt idx="590" formatCode="General">
                  <c:v>591</c:v>
                </c:pt>
                <c:pt idx="591" formatCode="General">
                  <c:v>592</c:v>
                </c:pt>
                <c:pt idx="592" formatCode="General">
                  <c:v>593</c:v>
                </c:pt>
                <c:pt idx="593" formatCode="General">
                  <c:v>594</c:v>
                </c:pt>
                <c:pt idx="594" formatCode="General">
                  <c:v>595</c:v>
                </c:pt>
                <c:pt idx="595" formatCode="General">
                  <c:v>596</c:v>
                </c:pt>
                <c:pt idx="596" formatCode="General">
                  <c:v>597</c:v>
                </c:pt>
                <c:pt idx="597" formatCode="General">
                  <c:v>598</c:v>
                </c:pt>
                <c:pt idx="598" formatCode="General">
                  <c:v>599</c:v>
                </c:pt>
                <c:pt idx="599" formatCode="General">
                  <c:v>600</c:v>
                </c:pt>
                <c:pt idx="600" formatCode="General">
                  <c:v>601</c:v>
                </c:pt>
                <c:pt idx="601" formatCode="General">
                  <c:v>602</c:v>
                </c:pt>
                <c:pt idx="602" formatCode="General">
                  <c:v>603</c:v>
                </c:pt>
                <c:pt idx="603" formatCode="General">
                  <c:v>604</c:v>
                </c:pt>
                <c:pt idx="604" formatCode="General">
                  <c:v>605</c:v>
                </c:pt>
                <c:pt idx="605" formatCode="General">
                  <c:v>606</c:v>
                </c:pt>
                <c:pt idx="606" formatCode="General">
                  <c:v>607</c:v>
                </c:pt>
                <c:pt idx="607" formatCode="General">
                  <c:v>608</c:v>
                </c:pt>
                <c:pt idx="608" formatCode="General">
                  <c:v>609</c:v>
                </c:pt>
                <c:pt idx="609" formatCode="General">
                  <c:v>610</c:v>
                </c:pt>
                <c:pt idx="610" formatCode="General">
                  <c:v>611</c:v>
                </c:pt>
                <c:pt idx="611" formatCode="General">
                  <c:v>612</c:v>
                </c:pt>
                <c:pt idx="612" formatCode="General">
                  <c:v>613</c:v>
                </c:pt>
                <c:pt idx="613" formatCode="General">
                  <c:v>614</c:v>
                </c:pt>
                <c:pt idx="614" formatCode="General">
                  <c:v>615</c:v>
                </c:pt>
                <c:pt idx="615" formatCode="General">
                  <c:v>616</c:v>
                </c:pt>
                <c:pt idx="616" formatCode="General">
                  <c:v>617</c:v>
                </c:pt>
                <c:pt idx="617" formatCode="General">
                  <c:v>618</c:v>
                </c:pt>
                <c:pt idx="618" formatCode="General">
                  <c:v>619</c:v>
                </c:pt>
                <c:pt idx="619" formatCode="General">
                  <c:v>620</c:v>
                </c:pt>
                <c:pt idx="620" formatCode="General">
                  <c:v>621</c:v>
                </c:pt>
                <c:pt idx="621" formatCode="General">
                  <c:v>622</c:v>
                </c:pt>
                <c:pt idx="622" formatCode="General">
                  <c:v>623</c:v>
                </c:pt>
                <c:pt idx="623" formatCode="General">
                  <c:v>624</c:v>
                </c:pt>
                <c:pt idx="624" formatCode="General">
                  <c:v>625</c:v>
                </c:pt>
                <c:pt idx="625" formatCode="General">
                  <c:v>626</c:v>
                </c:pt>
                <c:pt idx="626" formatCode="General">
                  <c:v>627</c:v>
                </c:pt>
                <c:pt idx="627" formatCode="General">
                  <c:v>628</c:v>
                </c:pt>
                <c:pt idx="628" formatCode="General">
                  <c:v>629</c:v>
                </c:pt>
                <c:pt idx="629" formatCode="General">
                  <c:v>630</c:v>
                </c:pt>
                <c:pt idx="630" formatCode="General">
                  <c:v>631</c:v>
                </c:pt>
                <c:pt idx="631" formatCode="General">
                  <c:v>632</c:v>
                </c:pt>
                <c:pt idx="632" formatCode="General">
                  <c:v>633</c:v>
                </c:pt>
                <c:pt idx="633" formatCode="General">
                  <c:v>634</c:v>
                </c:pt>
                <c:pt idx="634" formatCode="General">
                  <c:v>635</c:v>
                </c:pt>
                <c:pt idx="635" formatCode="General">
                  <c:v>636</c:v>
                </c:pt>
                <c:pt idx="636" formatCode="General">
                  <c:v>637</c:v>
                </c:pt>
                <c:pt idx="637" formatCode="General">
                  <c:v>638</c:v>
                </c:pt>
                <c:pt idx="638" formatCode="General">
                  <c:v>639</c:v>
                </c:pt>
                <c:pt idx="639" formatCode="General">
                  <c:v>640</c:v>
                </c:pt>
                <c:pt idx="640" formatCode="General">
                  <c:v>641</c:v>
                </c:pt>
                <c:pt idx="641" formatCode="General">
                  <c:v>642</c:v>
                </c:pt>
                <c:pt idx="642" formatCode="General">
                  <c:v>643</c:v>
                </c:pt>
                <c:pt idx="643" formatCode="General">
                  <c:v>644</c:v>
                </c:pt>
                <c:pt idx="644" formatCode="General">
                  <c:v>645</c:v>
                </c:pt>
                <c:pt idx="645" formatCode="General">
                  <c:v>646</c:v>
                </c:pt>
                <c:pt idx="646" formatCode="General">
                  <c:v>647</c:v>
                </c:pt>
                <c:pt idx="647" formatCode="General">
                  <c:v>648</c:v>
                </c:pt>
                <c:pt idx="648" formatCode="General">
                  <c:v>649</c:v>
                </c:pt>
                <c:pt idx="649" formatCode="General">
                  <c:v>650</c:v>
                </c:pt>
                <c:pt idx="650" formatCode="General">
                  <c:v>651</c:v>
                </c:pt>
                <c:pt idx="651" formatCode="General">
                  <c:v>652</c:v>
                </c:pt>
                <c:pt idx="652" formatCode="General">
                  <c:v>653</c:v>
                </c:pt>
                <c:pt idx="653" formatCode="General">
                  <c:v>654</c:v>
                </c:pt>
                <c:pt idx="654" formatCode="General">
                  <c:v>655</c:v>
                </c:pt>
                <c:pt idx="655" formatCode="General">
                  <c:v>656</c:v>
                </c:pt>
                <c:pt idx="656" formatCode="General">
                  <c:v>657</c:v>
                </c:pt>
                <c:pt idx="657" formatCode="General">
                  <c:v>658</c:v>
                </c:pt>
                <c:pt idx="658" formatCode="General">
                  <c:v>659</c:v>
                </c:pt>
                <c:pt idx="659" formatCode="General">
                  <c:v>660</c:v>
                </c:pt>
                <c:pt idx="660" formatCode="General">
                  <c:v>661</c:v>
                </c:pt>
                <c:pt idx="661" formatCode="General">
                  <c:v>662</c:v>
                </c:pt>
                <c:pt idx="662" formatCode="General">
                  <c:v>663</c:v>
                </c:pt>
                <c:pt idx="663" formatCode="General">
                  <c:v>664</c:v>
                </c:pt>
                <c:pt idx="664" formatCode="General">
                  <c:v>665</c:v>
                </c:pt>
                <c:pt idx="665" formatCode="General">
                  <c:v>666</c:v>
                </c:pt>
                <c:pt idx="666" formatCode="General">
                  <c:v>667</c:v>
                </c:pt>
                <c:pt idx="667" formatCode="General">
                  <c:v>668</c:v>
                </c:pt>
                <c:pt idx="668" formatCode="General">
                  <c:v>669</c:v>
                </c:pt>
                <c:pt idx="669" formatCode="General">
                  <c:v>670</c:v>
                </c:pt>
                <c:pt idx="670" formatCode="General">
                  <c:v>671</c:v>
                </c:pt>
                <c:pt idx="671" formatCode="General">
                  <c:v>672</c:v>
                </c:pt>
                <c:pt idx="672" formatCode="General">
                  <c:v>673</c:v>
                </c:pt>
                <c:pt idx="673" formatCode="General">
                  <c:v>674</c:v>
                </c:pt>
                <c:pt idx="674" formatCode="General">
                  <c:v>675</c:v>
                </c:pt>
                <c:pt idx="675" formatCode="General">
                  <c:v>676</c:v>
                </c:pt>
                <c:pt idx="676" formatCode="General">
                  <c:v>677</c:v>
                </c:pt>
                <c:pt idx="677" formatCode="General">
                  <c:v>678</c:v>
                </c:pt>
                <c:pt idx="678" formatCode="General">
                  <c:v>679</c:v>
                </c:pt>
                <c:pt idx="679" formatCode="General">
                  <c:v>680</c:v>
                </c:pt>
                <c:pt idx="680" formatCode="General">
                  <c:v>681</c:v>
                </c:pt>
                <c:pt idx="681" formatCode="General">
                  <c:v>682</c:v>
                </c:pt>
                <c:pt idx="682" formatCode="General">
                  <c:v>683</c:v>
                </c:pt>
                <c:pt idx="683" formatCode="General">
                  <c:v>684</c:v>
                </c:pt>
                <c:pt idx="684" formatCode="General">
                  <c:v>685</c:v>
                </c:pt>
                <c:pt idx="685" formatCode="General">
                  <c:v>686</c:v>
                </c:pt>
                <c:pt idx="686" formatCode="General">
                  <c:v>687</c:v>
                </c:pt>
                <c:pt idx="687" formatCode="General">
                  <c:v>688</c:v>
                </c:pt>
                <c:pt idx="688" formatCode="General">
                  <c:v>689</c:v>
                </c:pt>
                <c:pt idx="689" formatCode="General">
                  <c:v>690</c:v>
                </c:pt>
                <c:pt idx="690" formatCode="General">
                  <c:v>691</c:v>
                </c:pt>
                <c:pt idx="691" formatCode="General">
                  <c:v>692</c:v>
                </c:pt>
                <c:pt idx="692" formatCode="General">
                  <c:v>693</c:v>
                </c:pt>
                <c:pt idx="693" formatCode="General">
                  <c:v>694</c:v>
                </c:pt>
                <c:pt idx="694" formatCode="General">
                  <c:v>695</c:v>
                </c:pt>
                <c:pt idx="695" formatCode="General">
                  <c:v>696</c:v>
                </c:pt>
                <c:pt idx="696" formatCode="General">
                  <c:v>697</c:v>
                </c:pt>
                <c:pt idx="697" formatCode="General">
                  <c:v>698</c:v>
                </c:pt>
                <c:pt idx="698" formatCode="General">
                  <c:v>699</c:v>
                </c:pt>
                <c:pt idx="699" formatCode="General">
                  <c:v>700</c:v>
                </c:pt>
                <c:pt idx="700" formatCode="General">
                  <c:v>701</c:v>
                </c:pt>
                <c:pt idx="701" formatCode="General">
                  <c:v>702</c:v>
                </c:pt>
                <c:pt idx="702" formatCode="General">
                  <c:v>703</c:v>
                </c:pt>
                <c:pt idx="703" formatCode="General">
                  <c:v>704</c:v>
                </c:pt>
                <c:pt idx="704" formatCode="General">
                  <c:v>705</c:v>
                </c:pt>
                <c:pt idx="705" formatCode="General">
                  <c:v>706</c:v>
                </c:pt>
                <c:pt idx="706" formatCode="General">
                  <c:v>707</c:v>
                </c:pt>
                <c:pt idx="707" formatCode="General">
                  <c:v>708</c:v>
                </c:pt>
                <c:pt idx="708" formatCode="General">
                  <c:v>709</c:v>
                </c:pt>
                <c:pt idx="709" formatCode="General">
                  <c:v>710</c:v>
                </c:pt>
                <c:pt idx="710" formatCode="General">
                  <c:v>711</c:v>
                </c:pt>
                <c:pt idx="711" formatCode="General">
                  <c:v>712</c:v>
                </c:pt>
                <c:pt idx="712" formatCode="General">
                  <c:v>713</c:v>
                </c:pt>
                <c:pt idx="713" formatCode="General">
                  <c:v>714</c:v>
                </c:pt>
                <c:pt idx="714" formatCode="General">
                  <c:v>715</c:v>
                </c:pt>
                <c:pt idx="715" formatCode="General">
                  <c:v>716</c:v>
                </c:pt>
                <c:pt idx="716" formatCode="General">
                  <c:v>717</c:v>
                </c:pt>
                <c:pt idx="717" formatCode="General">
                  <c:v>718</c:v>
                </c:pt>
                <c:pt idx="718" formatCode="General">
                  <c:v>719</c:v>
                </c:pt>
                <c:pt idx="719" formatCode="General">
                  <c:v>720</c:v>
                </c:pt>
                <c:pt idx="720" formatCode="General">
                  <c:v>721</c:v>
                </c:pt>
                <c:pt idx="721" formatCode="General">
                  <c:v>722</c:v>
                </c:pt>
                <c:pt idx="722" formatCode="General">
                  <c:v>723</c:v>
                </c:pt>
                <c:pt idx="723" formatCode="General">
                  <c:v>724</c:v>
                </c:pt>
                <c:pt idx="724" formatCode="General">
                  <c:v>725</c:v>
                </c:pt>
                <c:pt idx="725" formatCode="General">
                  <c:v>726</c:v>
                </c:pt>
                <c:pt idx="726" formatCode="General">
                  <c:v>727</c:v>
                </c:pt>
                <c:pt idx="727" formatCode="General">
                  <c:v>728</c:v>
                </c:pt>
                <c:pt idx="728" formatCode="General">
                  <c:v>729</c:v>
                </c:pt>
                <c:pt idx="729" formatCode="General">
                  <c:v>730</c:v>
                </c:pt>
                <c:pt idx="730" formatCode="General">
                  <c:v>731</c:v>
                </c:pt>
                <c:pt idx="731" formatCode="General">
                  <c:v>732</c:v>
                </c:pt>
                <c:pt idx="732" formatCode="General">
                  <c:v>733</c:v>
                </c:pt>
                <c:pt idx="733" formatCode="General">
                  <c:v>734</c:v>
                </c:pt>
                <c:pt idx="734" formatCode="General">
                  <c:v>735</c:v>
                </c:pt>
                <c:pt idx="735" formatCode="General">
                  <c:v>736</c:v>
                </c:pt>
                <c:pt idx="736" formatCode="General">
                  <c:v>737</c:v>
                </c:pt>
                <c:pt idx="737" formatCode="General">
                  <c:v>738</c:v>
                </c:pt>
                <c:pt idx="738" formatCode="General">
                  <c:v>739</c:v>
                </c:pt>
                <c:pt idx="739" formatCode="General">
                  <c:v>740</c:v>
                </c:pt>
                <c:pt idx="740" formatCode="General">
                  <c:v>741</c:v>
                </c:pt>
                <c:pt idx="741" formatCode="General">
                  <c:v>742</c:v>
                </c:pt>
                <c:pt idx="742" formatCode="General">
                  <c:v>743</c:v>
                </c:pt>
                <c:pt idx="743" formatCode="General">
                  <c:v>744</c:v>
                </c:pt>
                <c:pt idx="744" formatCode="General">
                  <c:v>745</c:v>
                </c:pt>
                <c:pt idx="745" formatCode="General">
                  <c:v>746</c:v>
                </c:pt>
                <c:pt idx="746" formatCode="General">
                  <c:v>747</c:v>
                </c:pt>
                <c:pt idx="747" formatCode="General">
                  <c:v>748</c:v>
                </c:pt>
                <c:pt idx="748" formatCode="General">
                  <c:v>749</c:v>
                </c:pt>
                <c:pt idx="749" formatCode="General">
                  <c:v>750</c:v>
                </c:pt>
                <c:pt idx="750" formatCode="General">
                  <c:v>751</c:v>
                </c:pt>
                <c:pt idx="751" formatCode="General">
                  <c:v>752</c:v>
                </c:pt>
                <c:pt idx="752" formatCode="General">
                  <c:v>753</c:v>
                </c:pt>
                <c:pt idx="753" formatCode="General">
                  <c:v>754</c:v>
                </c:pt>
                <c:pt idx="754" formatCode="General">
                  <c:v>755</c:v>
                </c:pt>
                <c:pt idx="755" formatCode="General">
                  <c:v>756</c:v>
                </c:pt>
                <c:pt idx="756" formatCode="General">
                  <c:v>757</c:v>
                </c:pt>
                <c:pt idx="757" formatCode="General">
                  <c:v>758</c:v>
                </c:pt>
                <c:pt idx="758" formatCode="General">
                  <c:v>759</c:v>
                </c:pt>
                <c:pt idx="759" formatCode="General">
                  <c:v>760</c:v>
                </c:pt>
                <c:pt idx="760" formatCode="General">
                  <c:v>761</c:v>
                </c:pt>
                <c:pt idx="761" formatCode="General">
                  <c:v>762</c:v>
                </c:pt>
                <c:pt idx="762" formatCode="General">
                  <c:v>763</c:v>
                </c:pt>
                <c:pt idx="763" formatCode="General">
                  <c:v>764</c:v>
                </c:pt>
                <c:pt idx="764" formatCode="General">
                  <c:v>765</c:v>
                </c:pt>
                <c:pt idx="765" formatCode="General">
                  <c:v>766</c:v>
                </c:pt>
                <c:pt idx="766" formatCode="General">
                  <c:v>767</c:v>
                </c:pt>
                <c:pt idx="767" formatCode="General">
                  <c:v>768</c:v>
                </c:pt>
                <c:pt idx="768" formatCode="General">
                  <c:v>769</c:v>
                </c:pt>
                <c:pt idx="769" formatCode="General">
                  <c:v>770</c:v>
                </c:pt>
                <c:pt idx="770" formatCode="General">
                  <c:v>771</c:v>
                </c:pt>
                <c:pt idx="771" formatCode="General">
                  <c:v>772</c:v>
                </c:pt>
                <c:pt idx="772" formatCode="General">
                  <c:v>773</c:v>
                </c:pt>
                <c:pt idx="773" formatCode="General">
                  <c:v>774</c:v>
                </c:pt>
                <c:pt idx="774" formatCode="General">
                  <c:v>775</c:v>
                </c:pt>
                <c:pt idx="775" formatCode="General">
                  <c:v>776</c:v>
                </c:pt>
                <c:pt idx="776" formatCode="General">
                  <c:v>777</c:v>
                </c:pt>
                <c:pt idx="777" formatCode="General">
                  <c:v>778</c:v>
                </c:pt>
                <c:pt idx="778" formatCode="General">
                  <c:v>779</c:v>
                </c:pt>
                <c:pt idx="779" formatCode="General">
                  <c:v>780</c:v>
                </c:pt>
                <c:pt idx="780" formatCode="General">
                  <c:v>781</c:v>
                </c:pt>
                <c:pt idx="781" formatCode="General">
                  <c:v>782</c:v>
                </c:pt>
                <c:pt idx="782" formatCode="General">
                  <c:v>783</c:v>
                </c:pt>
                <c:pt idx="783" formatCode="General">
                  <c:v>784</c:v>
                </c:pt>
                <c:pt idx="784" formatCode="General">
                  <c:v>785</c:v>
                </c:pt>
                <c:pt idx="785" formatCode="General">
                  <c:v>786</c:v>
                </c:pt>
                <c:pt idx="786" formatCode="General">
                  <c:v>787</c:v>
                </c:pt>
                <c:pt idx="787" formatCode="General">
                  <c:v>788</c:v>
                </c:pt>
                <c:pt idx="788" formatCode="General">
                  <c:v>789</c:v>
                </c:pt>
                <c:pt idx="789" formatCode="General">
                  <c:v>790</c:v>
                </c:pt>
                <c:pt idx="790" formatCode="General">
                  <c:v>791</c:v>
                </c:pt>
                <c:pt idx="791" formatCode="General">
                  <c:v>792</c:v>
                </c:pt>
                <c:pt idx="792" formatCode="General">
                  <c:v>793</c:v>
                </c:pt>
                <c:pt idx="793" formatCode="General">
                  <c:v>794</c:v>
                </c:pt>
                <c:pt idx="794" formatCode="General">
                  <c:v>796</c:v>
                </c:pt>
                <c:pt idx="795" formatCode="General">
                  <c:v>797</c:v>
                </c:pt>
                <c:pt idx="796" formatCode="General">
                  <c:v>798</c:v>
                </c:pt>
                <c:pt idx="797" formatCode="General">
                  <c:v>799</c:v>
                </c:pt>
                <c:pt idx="798" formatCode="General">
                  <c:v>800</c:v>
                </c:pt>
                <c:pt idx="799" formatCode="General">
                  <c:v>801</c:v>
                </c:pt>
                <c:pt idx="800" formatCode="General">
                  <c:v>802</c:v>
                </c:pt>
                <c:pt idx="801" formatCode="General">
                  <c:v>803</c:v>
                </c:pt>
                <c:pt idx="802" formatCode="General">
                  <c:v>804</c:v>
                </c:pt>
                <c:pt idx="803" formatCode="General">
                  <c:v>805</c:v>
                </c:pt>
                <c:pt idx="804" formatCode="General">
                  <c:v>806</c:v>
                </c:pt>
                <c:pt idx="805" formatCode="General">
                  <c:v>807</c:v>
                </c:pt>
                <c:pt idx="806" formatCode="General">
                  <c:v>808</c:v>
                </c:pt>
                <c:pt idx="807" formatCode="General">
                  <c:v>809</c:v>
                </c:pt>
                <c:pt idx="808" formatCode="General">
                  <c:v>810</c:v>
                </c:pt>
                <c:pt idx="809" formatCode="General">
                  <c:v>811</c:v>
                </c:pt>
                <c:pt idx="810" formatCode="General">
                  <c:v>812</c:v>
                </c:pt>
                <c:pt idx="811" formatCode="General">
                  <c:v>813</c:v>
                </c:pt>
                <c:pt idx="812" formatCode="General">
                  <c:v>814</c:v>
                </c:pt>
                <c:pt idx="813" formatCode="General">
                  <c:v>815</c:v>
                </c:pt>
                <c:pt idx="814" formatCode="General">
                  <c:v>816</c:v>
                </c:pt>
                <c:pt idx="815" formatCode="General">
                  <c:v>817</c:v>
                </c:pt>
                <c:pt idx="816" formatCode="General">
                  <c:v>818</c:v>
                </c:pt>
                <c:pt idx="817" formatCode="General">
                  <c:v>819</c:v>
                </c:pt>
                <c:pt idx="818" formatCode="General">
                  <c:v>820</c:v>
                </c:pt>
                <c:pt idx="819" formatCode="General">
                  <c:v>821</c:v>
                </c:pt>
                <c:pt idx="820" formatCode="General">
                  <c:v>822</c:v>
                </c:pt>
                <c:pt idx="821" formatCode="General">
                  <c:v>823</c:v>
                </c:pt>
                <c:pt idx="822" formatCode="General">
                  <c:v>824</c:v>
                </c:pt>
                <c:pt idx="823" formatCode="General">
                  <c:v>826</c:v>
                </c:pt>
                <c:pt idx="824" formatCode="General">
                  <c:v>827</c:v>
                </c:pt>
                <c:pt idx="825" formatCode="General">
                  <c:v>828</c:v>
                </c:pt>
                <c:pt idx="826" formatCode="General">
                  <c:v>829</c:v>
                </c:pt>
                <c:pt idx="827" formatCode="General">
                  <c:v>830</c:v>
                </c:pt>
                <c:pt idx="828" formatCode="General">
                  <c:v>831</c:v>
                </c:pt>
                <c:pt idx="829" formatCode="General">
                  <c:v>832</c:v>
                </c:pt>
                <c:pt idx="830" formatCode="General">
                  <c:v>833</c:v>
                </c:pt>
                <c:pt idx="831" formatCode="General">
                  <c:v>834</c:v>
                </c:pt>
                <c:pt idx="832" formatCode="General">
                  <c:v>835</c:v>
                </c:pt>
                <c:pt idx="833" formatCode="General">
                  <c:v>836</c:v>
                </c:pt>
                <c:pt idx="834" formatCode="General">
                  <c:v>837</c:v>
                </c:pt>
                <c:pt idx="835" formatCode="General">
                  <c:v>838</c:v>
                </c:pt>
                <c:pt idx="836" formatCode="General">
                  <c:v>839</c:v>
                </c:pt>
                <c:pt idx="837" formatCode="General">
                  <c:v>840</c:v>
                </c:pt>
                <c:pt idx="838" formatCode="General">
                  <c:v>841</c:v>
                </c:pt>
                <c:pt idx="839" formatCode="General">
                  <c:v>842</c:v>
                </c:pt>
                <c:pt idx="840" formatCode="General">
                  <c:v>843</c:v>
                </c:pt>
                <c:pt idx="841" formatCode="General">
                  <c:v>844</c:v>
                </c:pt>
                <c:pt idx="842" formatCode="General">
                  <c:v>845</c:v>
                </c:pt>
                <c:pt idx="843" formatCode="General">
                  <c:v>846</c:v>
                </c:pt>
                <c:pt idx="844" formatCode="General">
                  <c:v>847</c:v>
                </c:pt>
                <c:pt idx="845" formatCode="General">
                  <c:v>848</c:v>
                </c:pt>
                <c:pt idx="846" formatCode="General">
                  <c:v>849</c:v>
                </c:pt>
                <c:pt idx="847" formatCode="General">
                  <c:v>850</c:v>
                </c:pt>
                <c:pt idx="848" formatCode="General">
                  <c:v>851</c:v>
                </c:pt>
                <c:pt idx="849" formatCode="General">
                  <c:v>852</c:v>
                </c:pt>
                <c:pt idx="850" formatCode="General">
                  <c:v>853</c:v>
                </c:pt>
                <c:pt idx="851" formatCode="General">
                  <c:v>854</c:v>
                </c:pt>
                <c:pt idx="852" formatCode="General">
                  <c:v>856</c:v>
                </c:pt>
                <c:pt idx="853" formatCode="General">
                  <c:v>857</c:v>
                </c:pt>
                <c:pt idx="854" formatCode="General">
                  <c:v>858</c:v>
                </c:pt>
                <c:pt idx="855" formatCode="General">
                  <c:v>859</c:v>
                </c:pt>
                <c:pt idx="856" formatCode="General">
                  <c:v>860</c:v>
                </c:pt>
                <c:pt idx="857" formatCode="General">
                  <c:v>861</c:v>
                </c:pt>
                <c:pt idx="858" formatCode="General">
                  <c:v>862</c:v>
                </c:pt>
                <c:pt idx="859" formatCode="General">
                  <c:v>863</c:v>
                </c:pt>
                <c:pt idx="860" formatCode="General">
                  <c:v>864</c:v>
                </c:pt>
                <c:pt idx="861" formatCode="General">
                  <c:v>865</c:v>
                </c:pt>
                <c:pt idx="862" formatCode="General">
                  <c:v>866</c:v>
                </c:pt>
                <c:pt idx="863" formatCode="General">
                  <c:v>867</c:v>
                </c:pt>
                <c:pt idx="864" formatCode="General">
                  <c:v>868</c:v>
                </c:pt>
                <c:pt idx="865" formatCode="General">
                  <c:v>869</c:v>
                </c:pt>
                <c:pt idx="866" formatCode="General">
                  <c:v>870</c:v>
                </c:pt>
                <c:pt idx="867" formatCode="General">
                  <c:v>871</c:v>
                </c:pt>
                <c:pt idx="868" formatCode="General">
                  <c:v>872</c:v>
                </c:pt>
                <c:pt idx="869" formatCode="General">
                  <c:v>873</c:v>
                </c:pt>
                <c:pt idx="870" formatCode="General">
                  <c:v>874</c:v>
                </c:pt>
                <c:pt idx="871" formatCode="General">
                  <c:v>875</c:v>
                </c:pt>
                <c:pt idx="872" formatCode="General">
                  <c:v>876</c:v>
                </c:pt>
                <c:pt idx="873" formatCode="General">
                  <c:v>877</c:v>
                </c:pt>
                <c:pt idx="874" formatCode="General">
                  <c:v>878</c:v>
                </c:pt>
                <c:pt idx="875" formatCode="General">
                  <c:v>879</c:v>
                </c:pt>
                <c:pt idx="876" formatCode="General">
                  <c:v>880</c:v>
                </c:pt>
                <c:pt idx="877" formatCode="General">
                  <c:v>881</c:v>
                </c:pt>
                <c:pt idx="878" formatCode="General">
                  <c:v>882</c:v>
                </c:pt>
                <c:pt idx="879" formatCode="General">
                  <c:v>883</c:v>
                </c:pt>
                <c:pt idx="880" formatCode="General">
                  <c:v>884</c:v>
                </c:pt>
                <c:pt idx="881" formatCode="General">
                  <c:v>885</c:v>
                </c:pt>
                <c:pt idx="882" formatCode="General">
                  <c:v>886</c:v>
                </c:pt>
                <c:pt idx="883" formatCode="General">
                  <c:v>887</c:v>
                </c:pt>
                <c:pt idx="884" formatCode="General">
                  <c:v>888</c:v>
                </c:pt>
                <c:pt idx="885" formatCode="General">
                  <c:v>889</c:v>
                </c:pt>
                <c:pt idx="886" formatCode="General">
                  <c:v>890</c:v>
                </c:pt>
                <c:pt idx="887" formatCode="General">
                  <c:v>891</c:v>
                </c:pt>
                <c:pt idx="888" formatCode="General">
                  <c:v>893</c:v>
                </c:pt>
                <c:pt idx="889" formatCode="General">
                  <c:v>894</c:v>
                </c:pt>
                <c:pt idx="890" formatCode="General">
                  <c:v>895</c:v>
                </c:pt>
                <c:pt idx="891" formatCode="General">
                  <c:v>896</c:v>
                </c:pt>
                <c:pt idx="892" formatCode="General">
                  <c:v>897</c:v>
                </c:pt>
                <c:pt idx="893" formatCode="General">
                  <c:v>898</c:v>
                </c:pt>
                <c:pt idx="894" formatCode="General">
                  <c:v>899</c:v>
                </c:pt>
                <c:pt idx="895" formatCode="General">
                  <c:v>900</c:v>
                </c:pt>
                <c:pt idx="896" formatCode="General">
                  <c:v>901</c:v>
                </c:pt>
                <c:pt idx="897" formatCode="General">
                  <c:v>902</c:v>
                </c:pt>
                <c:pt idx="898" formatCode="General">
                  <c:v>903</c:v>
                </c:pt>
                <c:pt idx="899" formatCode="General">
                  <c:v>904</c:v>
                </c:pt>
                <c:pt idx="900" formatCode="General">
                  <c:v>905</c:v>
                </c:pt>
                <c:pt idx="901" formatCode="General">
                  <c:v>906</c:v>
                </c:pt>
                <c:pt idx="902" formatCode="General">
                  <c:v>907</c:v>
                </c:pt>
                <c:pt idx="903" formatCode="General">
                  <c:v>908</c:v>
                </c:pt>
                <c:pt idx="904" formatCode="General">
                  <c:v>909</c:v>
                </c:pt>
                <c:pt idx="905" formatCode="General">
                  <c:v>910</c:v>
                </c:pt>
                <c:pt idx="906" formatCode="General">
                  <c:v>911</c:v>
                </c:pt>
                <c:pt idx="907" formatCode="General">
                  <c:v>912</c:v>
                </c:pt>
                <c:pt idx="908" formatCode="General">
                  <c:v>913</c:v>
                </c:pt>
                <c:pt idx="909" formatCode="General">
                  <c:v>914</c:v>
                </c:pt>
                <c:pt idx="910" formatCode="General">
                  <c:v>915</c:v>
                </c:pt>
                <c:pt idx="911" formatCode="General">
                  <c:v>916</c:v>
                </c:pt>
                <c:pt idx="912" formatCode="General">
                  <c:v>917</c:v>
                </c:pt>
                <c:pt idx="913" formatCode="General">
                  <c:v>918</c:v>
                </c:pt>
                <c:pt idx="914" formatCode="General">
                  <c:v>919</c:v>
                </c:pt>
                <c:pt idx="915" formatCode="General">
                  <c:v>920</c:v>
                </c:pt>
                <c:pt idx="916" formatCode="General">
                  <c:v>921</c:v>
                </c:pt>
                <c:pt idx="917" formatCode="General">
                  <c:v>922</c:v>
                </c:pt>
                <c:pt idx="918" formatCode="General">
                  <c:v>923</c:v>
                </c:pt>
                <c:pt idx="919" formatCode="General">
                  <c:v>924</c:v>
                </c:pt>
                <c:pt idx="920" formatCode="General">
                  <c:v>925</c:v>
                </c:pt>
                <c:pt idx="921" formatCode="General">
                  <c:v>926</c:v>
                </c:pt>
                <c:pt idx="922" formatCode="General">
                  <c:v>927</c:v>
                </c:pt>
                <c:pt idx="923" formatCode="General">
                  <c:v>928</c:v>
                </c:pt>
                <c:pt idx="924" formatCode="General">
                  <c:v>929</c:v>
                </c:pt>
                <c:pt idx="925" formatCode="General">
                  <c:v>930</c:v>
                </c:pt>
                <c:pt idx="926" formatCode="General">
                  <c:v>931</c:v>
                </c:pt>
                <c:pt idx="927" formatCode="General">
                  <c:v>932</c:v>
                </c:pt>
                <c:pt idx="928" formatCode="General">
                  <c:v>933</c:v>
                </c:pt>
                <c:pt idx="929" formatCode="General">
                  <c:v>935</c:v>
                </c:pt>
                <c:pt idx="930" formatCode="General">
                  <c:v>936</c:v>
                </c:pt>
                <c:pt idx="931" formatCode="General">
                  <c:v>937</c:v>
                </c:pt>
                <c:pt idx="932" formatCode="General">
                  <c:v>938</c:v>
                </c:pt>
                <c:pt idx="933" formatCode="General">
                  <c:v>939</c:v>
                </c:pt>
                <c:pt idx="934" formatCode="General">
                  <c:v>940</c:v>
                </c:pt>
                <c:pt idx="935" formatCode="General">
                  <c:v>941</c:v>
                </c:pt>
                <c:pt idx="936" formatCode="General">
                  <c:v>942</c:v>
                </c:pt>
                <c:pt idx="937" formatCode="General">
                  <c:v>943</c:v>
                </c:pt>
                <c:pt idx="938" formatCode="General">
                  <c:v>944</c:v>
                </c:pt>
                <c:pt idx="939" formatCode="General">
                  <c:v>945</c:v>
                </c:pt>
                <c:pt idx="940" formatCode="General">
                  <c:v>946</c:v>
                </c:pt>
                <c:pt idx="941" formatCode="General">
                  <c:v>947</c:v>
                </c:pt>
                <c:pt idx="942" formatCode="General">
                  <c:v>948</c:v>
                </c:pt>
                <c:pt idx="943" formatCode="General">
                  <c:v>949</c:v>
                </c:pt>
                <c:pt idx="944" formatCode="General">
                  <c:v>950</c:v>
                </c:pt>
                <c:pt idx="945" formatCode="General">
                  <c:v>951</c:v>
                </c:pt>
                <c:pt idx="946" formatCode="General">
                  <c:v>952</c:v>
                </c:pt>
                <c:pt idx="947" formatCode="General">
                  <c:v>953</c:v>
                </c:pt>
                <c:pt idx="948" formatCode="General">
                  <c:v>954</c:v>
                </c:pt>
                <c:pt idx="949" formatCode="General">
                  <c:v>955</c:v>
                </c:pt>
                <c:pt idx="950" formatCode="General">
                  <c:v>956</c:v>
                </c:pt>
                <c:pt idx="951" formatCode="General">
                  <c:v>957</c:v>
                </c:pt>
                <c:pt idx="952" formatCode="General">
                  <c:v>958</c:v>
                </c:pt>
                <c:pt idx="953" formatCode="General">
                  <c:v>959</c:v>
                </c:pt>
                <c:pt idx="954" formatCode="General">
                  <c:v>960</c:v>
                </c:pt>
                <c:pt idx="955" formatCode="General">
                  <c:v>962</c:v>
                </c:pt>
                <c:pt idx="956" formatCode="General">
                  <c:v>963</c:v>
                </c:pt>
                <c:pt idx="957" formatCode="General">
                  <c:v>964</c:v>
                </c:pt>
                <c:pt idx="958" formatCode="General">
                  <c:v>965</c:v>
                </c:pt>
                <c:pt idx="959" formatCode="General">
                  <c:v>966</c:v>
                </c:pt>
                <c:pt idx="960" formatCode="General">
                  <c:v>967</c:v>
                </c:pt>
                <c:pt idx="961" formatCode="General">
                  <c:v>968</c:v>
                </c:pt>
                <c:pt idx="962" formatCode="General">
                  <c:v>970</c:v>
                </c:pt>
                <c:pt idx="963" formatCode="General">
                  <c:v>971</c:v>
                </c:pt>
                <c:pt idx="964" formatCode="General">
                  <c:v>972</c:v>
                </c:pt>
                <c:pt idx="965" formatCode="General">
                  <c:v>973</c:v>
                </c:pt>
                <c:pt idx="966" formatCode="General">
                  <c:v>975</c:v>
                </c:pt>
                <c:pt idx="967" formatCode="General">
                  <c:v>976</c:v>
                </c:pt>
                <c:pt idx="968" formatCode="General">
                  <c:v>977</c:v>
                </c:pt>
                <c:pt idx="969" formatCode="General">
                  <c:v>978</c:v>
                </c:pt>
                <c:pt idx="970" formatCode="General">
                  <c:v>979</c:v>
                </c:pt>
                <c:pt idx="971" formatCode="General">
                  <c:v>980</c:v>
                </c:pt>
                <c:pt idx="972" formatCode="General">
                  <c:v>981</c:v>
                </c:pt>
                <c:pt idx="973" formatCode="General">
                  <c:v>982</c:v>
                </c:pt>
                <c:pt idx="974" formatCode="General">
                  <c:v>983</c:v>
                </c:pt>
                <c:pt idx="975" formatCode="General">
                  <c:v>984</c:v>
                </c:pt>
                <c:pt idx="976" formatCode="General">
                  <c:v>985</c:v>
                </c:pt>
                <c:pt idx="977" formatCode="General">
                  <c:v>986</c:v>
                </c:pt>
                <c:pt idx="978" formatCode="General">
                  <c:v>987</c:v>
                </c:pt>
                <c:pt idx="979" formatCode="General">
                  <c:v>989</c:v>
                </c:pt>
                <c:pt idx="980" formatCode="General">
                  <c:v>990</c:v>
                </c:pt>
                <c:pt idx="981" formatCode="General">
                  <c:v>991</c:v>
                </c:pt>
                <c:pt idx="982" formatCode="General">
                  <c:v>992</c:v>
                </c:pt>
                <c:pt idx="983" formatCode="General">
                  <c:v>993</c:v>
                </c:pt>
                <c:pt idx="984" formatCode="General">
                  <c:v>994</c:v>
                </c:pt>
                <c:pt idx="985" formatCode="General">
                  <c:v>995</c:v>
                </c:pt>
                <c:pt idx="986" formatCode="General">
                  <c:v>996</c:v>
                </c:pt>
                <c:pt idx="987" formatCode="General">
                  <c:v>997</c:v>
                </c:pt>
                <c:pt idx="988" formatCode="General">
                  <c:v>998</c:v>
                </c:pt>
                <c:pt idx="989" formatCode="General">
                  <c:v>999</c:v>
                </c:pt>
                <c:pt idx="990" formatCode="General">
                  <c:v>1000</c:v>
                </c:pt>
                <c:pt idx="991" formatCode="General">
                  <c:v>1001</c:v>
                </c:pt>
                <c:pt idx="992" formatCode="General">
                  <c:v>1002</c:v>
                </c:pt>
                <c:pt idx="993" formatCode="General">
                  <c:v>1003</c:v>
                </c:pt>
                <c:pt idx="994" formatCode="General">
                  <c:v>1004</c:v>
                </c:pt>
                <c:pt idx="995" formatCode="General">
                  <c:v>1005</c:v>
                </c:pt>
                <c:pt idx="996" formatCode="General">
                  <c:v>1006</c:v>
                </c:pt>
                <c:pt idx="997" formatCode="General">
                  <c:v>1007</c:v>
                </c:pt>
                <c:pt idx="998" formatCode="General">
                  <c:v>1008</c:v>
                </c:pt>
                <c:pt idx="999" formatCode="General">
                  <c:v>1009</c:v>
                </c:pt>
                <c:pt idx="1000" formatCode="General">
                  <c:v>1010</c:v>
                </c:pt>
                <c:pt idx="1001" formatCode="General">
                  <c:v>1011</c:v>
                </c:pt>
                <c:pt idx="1002" formatCode="General">
                  <c:v>1013</c:v>
                </c:pt>
                <c:pt idx="1003" formatCode="General">
                  <c:v>1014</c:v>
                </c:pt>
                <c:pt idx="1004" formatCode="General">
                  <c:v>1015</c:v>
                </c:pt>
                <c:pt idx="1005" formatCode="General">
                  <c:v>1016</c:v>
                </c:pt>
                <c:pt idx="1006" formatCode="General">
                  <c:v>1017</c:v>
                </c:pt>
                <c:pt idx="1007" formatCode="General">
                  <c:v>1018</c:v>
                </c:pt>
                <c:pt idx="1008" formatCode="General">
                  <c:v>1019</c:v>
                </c:pt>
                <c:pt idx="1009" formatCode="General">
                  <c:v>1020</c:v>
                </c:pt>
                <c:pt idx="1010" formatCode="General">
                  <c:v>1021</c:v>
                </c:pt>
                <c:pt idx="1011" formatCode="General">
                  <c:v>1022</c:v>
                </c:pt>
                <c:pt idx="1012" formatCode="General">
                  <c:v>1023</c:v>
                </c:pt>
                <c:pt idx="1013" formatCode="General">
                  <c:v>1025</c:v>
                </c:pt>
                <c:pt idx="1014" formatCode="General">
                  <c:v>1026</c:v>
                </c:pt>
                <c:pt idx="1015" formatCode="General">
                  <c:v>1028</c:v>
                </c:pt>
                <c:pt idx="1016" formatCode="General">
                  <c:v>1029</c:v>
                </c:pt>
                <c:pt idx="1017" formatCode="General">
                  <c:v>1030</c:v>
                </c:pt>
                <c:pt idx="1018" formatCode="General">
                  <c:v>1031</c:v>
                </c:pt>
                <c:pt idx="1019" formatCode="General">
                  <c:v>1032</c:v>
                </c:pt>
                <c:pt idx="1020" formatCode="General">
                  <c:v>1033</c:v>
                </c:pt>
                <c:pt idx="1021" formatCode="General">
                  <c:v>1034</c:v>
                </c:pt>
                <c:pt idx="1022" formatCode="General">
                  <c:v>1035</c:v>
                </c:pt>
                <c:pt idx="1023" formatCode="General">
                  <c:v>1036</c:v>
                </c:pt>
                <c:pt idx="1024" formatCode="General">
                  <c:v>1037</c:v>
                </c:pt>
                <c:pt idx="1025" formatCode="General">
                  <c:v>1038</c:v>
                </c:pt>
                <c:pt idx="1026" formatCode="General">
                  <c:v>1039</c:v>
                </c:pt>
                <c:pt idx="1027" formatCode="General">
                  <c:v>1040</c:v>
                </c:pt>
                <c:pt idx="1028" formatCode="General">
                  <c:v>1041</c:v>
                </c:pt>
                <c:pt idx="1029" formatCode="General">
                  <c:v>1042</c:v>
                </c:pt>
                <c:pt idx="1030" formatCode="General">
                  <c:v>1043</c:v>
                </c:pt>
                <c:pt idx="1031" formatCode="General">
                  <c:v>1044</c:v>
                </c:pt>
                <c:pt idx="1032" formatCode="General">
                  <c:v>1045</c:v>
                </c:pt>
                <c:pt idx="1033" formatCode="General">
                  <c:v>1046</c:v>
                </c:pt>
                <c:pt idx="1034" formatCode="General">
                  <c:v>1048</c:v>
                </c:pt>
                <c:pt idx="1035" formatCode="General">
                  <c:v>1049</c:v>
                </c:pt>
                <c:pt idx="1036" formatCode="General">
                  <c:v>1050</c:v>
                </c:pt>
                <c:pt idx="1037" formatCode="General">
                  <c:v>1051</c:v>
                </c:pt>
                <c:pt idx="1038" formatCode="General">
                  <c:v>1052</c:v>
                </c:pt>
                <c:pt idx="1039" formatCode="General">
                  <c:v>1053</c:v>
                </c:pt>
                <c:pt idx="1040" formatCode="General">
                  <c:v>1055</c:v>
                </c:pt>
                <c:pt idx="1041" formatCode="General">
                  <c:v>1056</c:v>
                </c:pt>
                <c:pt idx="1042" formatCode="General">
                  <c:v>1057</c:v>
                </c:pt>
                <c:pt idx="1043" formatCode="General">
                  <c:v>1058</c:v>
                </c:pt>
                <c:pt idx="1044" formatCode="General">
                  <c:v>1060</c:v>
                </c:pt>
                <c:pt idx="1045" formatCode="General">
                  <c:v>1061</c:v>
                </c:pt>
                <c:pt idx="1046" formatCode="General">
                  <c:v>1062</c:v>
                </c:pt>
                <c:pt idx="1047" formatCode="General">
                  <c:v>1063</c:v>
                </c:pt>
                <c:pt idx="1048" formatCode="General">
                  <c:v>1064</c:v>
                </c:pt>
                <c:pt idx="1049" formatCode="General">
                  <c:v>1065</c:v>
                </c:pt>
                <c:pt idx="1050" formatCode="General">
                  <c:v>1066</c:v>
                </c:pt>
                <c:pt idx="1051" formatCode="General">
                  <c:v>1068</c:v>
                </c:pt>
                <c:pt idx="1052" formatCode="General">
                  <c:v>1069</c:v>
                </c:pt>
                <c:pt idx="1053" formatCode="General">
                  <c:v>1071</c:v>
                </c:pt>
                <c:pt idx="1054" formatCode="General">
                  <c:v>1072</c:v>
                </c:pt>
                <c:pt idx="1055" formatCode="General">
                  <c:v>1073</c:v>
                </c:pt>
                <c:pt idx="1056" formatCode="General">
                  <c:v>1074</c:v>
                </c:pt>
                <c:pt idx="1057" formatCode="General">
                  <c:v>1075</c:v>
                </c:pt>
                <c:pt idx="1058" formatCode="General">
                  <c:v>1076</c:v>
                </c:pt>
                <c:pt idx="1059" formatCode="General">
                  <c:v>1077</c:v>
                </c:pt>
                <c:pt idx="1060" formatCode="General">
                  <c:v>1078</c:v>
                </c:pt>
                <c:pt idx="1061" formatCode="General">
                  <c:v>1079</c:v>
                </c:pt>
                <c:pt idx="1062" formatCode="General">
                  <c:v>1080</c:v>
                </c:pt>
                <c:pt idx="1063" formatCode="General">
                  <c:v>1082</c:v>
                </c:pt>
                <c:pt idx="1064" formatCode="General">
                  <c:v>1085</c:v>
                </c:pt>
                <c:pt idx="1065" formatCode="General">
                  <c:v>1086</c:v>
                </c:pt>
                <c:pt idx="1066" formatCode="General">
                  <c:v>1087</c:v>
                </c:pt>
                <c:pt idx="1067" formatCode="General">
                  <c:v>1088</c:v>
                </c:pt>
                <c:pt idx="1068" formatCode="General">
                  <c:v>1091</c:v>
                </c:pt>
                <c:pt idx="1069" formatCode="General">
                  <c:v>1092</c:v>
                </c:pt>
                <c:pt idx="1070" formatCode="General">
                  <c:v>1093</c:v>
                </c:pt>
                <c:pt idx="1071" formatCode="General">
                  <c:v>1094</c:v>
                </c:pt>
                <c:pt idx="1072" formatCode="General">
                  <c:v>1095</c:v>
                </c:pt>
                <c:pt idx="1073" formatCode="General">
                  <c:v>1096</c:v>
                </c:pt>
                <c:pt idx="1074" formatCode="General">
                  <c:v>1097</c:v>
                </c:pt>
                <c:pt idx="1075" formatCode="General">
                  <c:v>1099</c:v>
                </c:pt>
                <c:pt idx="1076" formatCode="General">
                  <c:v>1100</c:v>
                </c:pt>
                <c:pt idx="1077" formatCode="General">
                  <c:v>1101</c:v>
                </c:pt>
                <c:pt idx="1078" formatCode="General">
                  <c:v>1103</c:v>
                </c:pt>
                <c:pt idx="1079" formatCode="General">
                  <c:v>1104</c:v>
                </c:pt>
                <c:pt idx="1080" formatCode="General">
                  <c:v>1106</c:v>
                </c:pt>
                <c:pt idx="1081" formatCode="General">
                  <c:v>1107</c:v>
                </c:pt>
                <c:pt idx="1082" formatCode="General">
                  <c:v>1109</c:v>
                </c:pt>
                <c:pt idx="1083" formatCode="General">
                  <c:v>1110</c:v>
                </c:pt>
                <c:pt idx="1084" formatCode="General">
                  <c:v>1111</c:v>
                </c:pt>
                <c:pt idx="1085" formatCode="General">
                  <c:v>1112</c:v>
                </c:pt>
                <c:pt idx="1086" formatCode="General">
                  <c:v>1113</c:v>
                </c:pt>
                <c:pt idx="1087" formatCode="General">
                  <c:v>1114</c:v>
                </c:pt>
                <c:pt idx="1088" formatCode="General">
                  <c:v>1115</c:v>
                </c:pt>
                <c:pt idx="1089" formatCode="General">
                  <c:v>1116</c:v>
                </c:pt>
                <c:pt idx="1090" formatCode="General">
                  <c:v>1117</c:v>
                </c:pt>
                <c:pt idx="1091" formatCode="General">
                  <c:v>1118</c:v>
                </c:pt>
                <c:pt idx="1092" formatCode="General">
                  <c:v>1119</c:v>
                </c:pt>
                <c:pt idx="1093" formatCode="General">
                  <c:v>1121</c:v>
                </c:pt>
                <c:pt idx="1094" formatCode="General">
                  <c:v>1124</c:v>
                </c:pt>
                <c:pt idx="1095" formatCode="General">
                  <c:v>1125</c:v>
                </c:pt>
                <c:pt idx="1096" formatCode="General">
                  <c:v>1126</c:v>
                </c:pt>
                <c:pt idx="1097" formatCode="General">
                  <c:v>1127</c:v>
                </c:pt>
                <c:pt idx="1098" formatCode="General">
                  <c:v>1128</c:v>
                </c:pt>
                <c:pt idx="1099" formatCode="General">
                  <c:v>1129</c:v>
                </c:pt>
                <c:pt idx="1100" formatCode="General">
                  <c:v>1130</c:v>
                </c:pt>
                <c:pt idx="1101" formatCode="General">
                  <c:v>1132</c:v>
                </c:pt>
                <c:pt idx="1102" formatCode="General">
                  <c:v>1133</c:v>
                </c:pt>
                <c:pt idx="1103" formatCode="General">
                  <c:v>1135</c:v>
                </c:pt>
                <c:pt idx="1104" formatCode="General">
                  <c:v>1136</c:v>
                </c:pt>
                <c:pt idx="1105" formatCode="General">
                  <c:v>1138</c:v>
                </c:pt>
                <c:pt idx="1106" formatCode="General">
                  <c:v>1139</c:v>
                </c:pt>
                <c:pt idx="1107" formatCode="General">
                  <c:v>1141</c:v>
                </c:pt>
                <c:pt idx="1108" formatCode="General">
                  <c:v>1142</c:v>
                </c:pt>
                <c:pt idx="1109" formatCode="General">
                  <c:v>1144</c:v>
                </c:pt>
                <c:pt idx="1110" formatCode="General">
                  <c:v>1145</c:v>
                </c:pt>
                <c:pt idx="1111" formatCode="General">
                  <c:v>1146</c:v>
                </c:pt>
                <c:pt idx="1112" formatCode="General">
                  <c:v>1147</c:v>
                </c:pt>
                <c:pt idx="1113" formatCode="General">
                  <c:v>1148</c:v>
                </c:pt>
                <c:pt idx="1114" formatCode="General">
                  <c:v>1149</c:v>
                </c:pt>
                <c:pt idx="1115" formatCode="General">
                  <c:v>1150</c:v>
                </c:pt>
                <c:pt idx="1116" formatCode="General">
                  <c:v>1152</c:v>
                </c:pt>
                <c:pt idx="1117" formatCode="General">
                  <c:v>1153</c:v>
                </c:pt>
                <c:pt idx="1118" formatCode="General">
                  <c:v>1155</c:v>
                </c:pt>
                <c:pt idx="1119" formatCode="General">
                  <c:v>1156</c:v>
                </c:pt>
                <c:pt idx="1120" formatCode="General">
                  <c:v>1158</c:v>
                </c:pt>
                <c:pt idx="1121" formatCode="General">
                  <c:v>1160</c:v>
                </c:pt>
                <c:pt idx="1122" formatCode="General">
                  <c:v>1161</c:v>
                </c:pt>
                <c:pt idx="1123" formatCode="General">
                  <c:v>1162</c:v>
                </c:pt>
                <c:pt idx="1124" formatCode="General">
                  <c:v>1164</c:v>
                </c:pt>
                <c:pt idx="1125" formatCode="General">
                  <c:v>1166</c:v>
                </c:pt>
                <c:pt idx="1126" formatCode="General">
                  <c:v>1167</c:v>
                </c:pt>
                <c:pt idx="1127" formatCode="General">
                  <c:v>1169</c:v>
                </c:pt>
                <c:pt idx="1128" formatCode="General">
                  <c:v>1170</c:v>
                </c:pt>
                <c:pt idx="1129" formatCode="General">
                  <c:v>1171</c:v>
                </c:pt>
                <c:pt idx="1130" formatCode="General">
                  <c:v>1173</c:v>
                </c:pt>
                <c:pt idx="1131" formatCode="General">
                  <c:v>1174</c:v>
                </c:pt>
                <c:pt idx="1132" formatCode="General">
                  <c:v>1175</c:v>
                </c:pt>
                <c:pt idx="1133" formatCode="General">
                  <c:v>1178</c:v>
                </c:pt>
                <c:pt idx="1134" formatCode="General">
                  <c:v>1179</c:v>
                </c:pt>
                <c:pt idx="1135" formatCode="General">
                  <c:v>1181</c:v>
                </c:pt>
                <c:pt idx="1136" formatCode="General">
                  <c:v>1182</c:v>
                </c:pt>
                <c:pt idx="1137" formatCode="General">
                  <c:v>1183</c:v>
                </c:pt>
                <c:pt idx="1138" formatCode="General">
                  <c:v>1184</c:v>
                </c:pt>
                <c:pt idx="1139" formatCode="General">
                  <c:v>1185</c:v>
                </c:pt>
                <c:pt idx="1140" formatCode="General">
                  <c:v>1186</c:v>
                </c:pt>
                <c:pt idx="1141" formatCode="General">
                  <c:v>1187</c:v>
                </c:pt>
                <c:pt idx="1142" formatCode="General">
                  <c:v>1188</c:v>
                </c:pt>
                <c:pt idx="1143" formatCode="General">
                  <c:v>1190</c:v>
                </c:pt>
                <c:pt idx="1144" formatCode="General">
                  <c:v>1191</c:v>
                </c:pt>
                <c:pt idx="1145" formatCode="General">
                  <c:v>1193</c:v>
                </c:pt>
                <c:pt idx="1146" formatCode="General">
                  <c:v>1194</c:v>
                </c:pt>
                <c:pt idx="1147" formatCode="General">
                  <c:v>1196</c:v>
                </c:pt>
                <c:pt idx="1148" formatCode="General">
                  <c:v>1197</c:v>
                </c:pt>
                <c:pt idx="1149" formatCode="General">
                  <c:v>1198</c:v>
                </c:pt>
                <c:pt idx="1150" formatCode="General">
                  <c:v>1199</c:v>
                </c:pt>
                <c:pt idx="1151" formatCode="General">
                  <c:v>1200</c:v>
                </c:pt>
                <c:pt idx="1152" formatCode="General">
                  <c:v>1201</c:v>
                </c:pt>
                <c:pt idx="1153" formatCode="General">
                  <c:v>1202</c:v>
                </c:pt>
                <c:pt idx="1154" formatCode="General">
                  <c:v>1203</c:v>
                </c:pt>
                <c:pt idx="1155" formatCode="General">
                  <c:v>1204</c:v>
                </c:pt>
                <c:pt idx="1156" formatCode="General">
                  <c:v>1206</c:v>
                </c:pt>
                <c:pt idx="1157" formatCode="General">
                  <c:v>1207</c:v>
                </c:pt>
                <c:pt idx="1158" formatCode="General">
                  <c:v>1210</c:v>
                </c:pt>
                <c:pt idx="1159" formatCode="General">
                  <c:v>1212</c:v>
                </c:pt>
                <c:pt idx="1160" formatCode="General">
                  <c:v>1213</c:v>
                </c:pt>
                <c:pt idx="1161" formatCode="General">
                  <c:v>1214</c:v>
                </c:pt>
                <c:pt idx="1162" formatCode="General">
                  <c:v>1215</c:v>
                </c:pt>
                <c:pt idx="1163" formatCode="General">
                  <c:v>1216</c:v>
                </c:pt>
                <c:pt idx="1164" formatCode="General">
                  <c:v>1217</c:v>
                </c:pt>
                <c:pt idx="1165" formatCode="General">
                  <c:v>1218</c:v>
                </c:pt>
                <c:pt idx="1166" formatCode="General">
                  <c:v>1220</c:v>
                </c:pt>
                <c:pt idx="1167" formatCode="General">
                  <c:v>1221</c:v>
                </c:pt>
                <c:pt idx="1168" formatCode="General">
                  <c:v>1224</c:v>
                </c:pt>
                <c:pt idx="1169" formatCode="General">
                  <c:v>1225</c:v>
                </c:pt>
                <c:pt idx="1170" formatCode="General">
                  <c:v>1226</c:v>
                </c:pt>
                <c:pt idx="1171" formatCode="General">
                  <c:v>1227</c:v>
                </c:pt>
                <c:pt idx="1172" formatCode="General">
                  <c:v>1228</c:v>
                </c:pt>
                <c:pt idx="1173" formatCode="General">
                  <c:v>1230</c:v>
                </c:pt>
                <c:pt idx="1174" formatCode="General">
                  <c:v>1231</c:v>
                </c:pt>
                <c:pt idx="1175" formatCode="General">
                  <c:v>1233</c:v>
                </c:pt>
                <c:pt idx="1176" formatCode="General">
                  <c:v>1234</c:v>
                </c:pt>
                <c:pt idx="1177" formatCode="General">
                  <c:v>1238</c:v>
                </c:pt>
                <c:pt idx="1178" formatCode="General">
                  <c:v>1240</c:v>
                </c:pt>
                <c:pt idx="1179" formatCode="General">
                  <c:v>1241</c:v>
                </c:pt>
                <c:pt idx="1180" formatCode="General">
                  <c:v>1242</c:v>
                </c:pt>
                <c:pt idx="1181" formatCode="General">
                  <c:v>1243</c:v>
                </c:pt>
                <c:pt idx="1182" formatCode="General">
                  <c:v>1244</c:v>
                </c:pt>
                <c:pt idx="1183" formatCode="General">
                  <c:v>1246</c:v>
                </c:pt>
                <c:pt idx="1184" formatCode="General">
                  <c:v>1248</c:v>
                </c:pt>
                <c:pt idx="1185" formatCode="General">
                  <c:v>1249</c:v>
                </c:pt>
                <c:pt idx="1186" formatCode="General">
                  <c:v>1250</c:v>
                </c:pt>
                <c:pt idx="1187" formatCode="General">
                  <c:v>1251</c:v>
                </c:pt>
                <c:pt idx="1188" formatCode="General">
                  <c:v>1252</c:v>
                </c:pt>
                <c:pt idx="1189" formatCode="General">
                  <c:v>1253</c:v>
                </c:pt>
                <c:pt idx="1190" formatCode="General">
                  <c:v>1255</c:v>
                </c:pt>
                <c:pt idx="1191" formatCode="General">
                  <c:v>1259</c:v>
                </c:pt>
                <c:pt idx="1192" formatCode="General">
                  <c:v>1260</c:v>
                </c:pt>
                <c:pt idx="1193" formatCode="General">
                  <c:v>1263</c:v>
                </c:pt>
                <c:pt idx="1194" formatCode="General">
                  <c:v>1266</c:v>
                </c:pt>
                <c:pt idx="1195" formatCode="General">
                  <c:v>1267</c:v>
                </c:pt>
                <c:pt idx="1196" formatCode="General">
                  <c:v>1268</c:v>
                </c:pt>
                <c:pt idx="1197" formatCode="General">
                  <c:v>1270</c:v>
                </c:pt>
                <c:pt idx="1198" formatCode="General">
                  <c:v>1271</c:v>
                </c:pt>
                <c:pt idx="1199" formatCode="General">
                  <c:v>1272</c:v>
                </c:pt>
                <c:pt idx="1200" formatCode="General">
                  <c:v>1273</c:v>
                </c:pt>
                <c:pt idx="1201" formatCode="General">
                  <c:v>1274</c:v>
                </c:pt>
                <c:pt idx="1202" formatCode="General">
                  <c:v>1278</c:v>
                </c:pt>
                <c:pt idx="1203" formatCode="General">
                  <c:v>1279</c:v>
                </c:pt>
                <c:pt idx="1204" formatCode="General">
                  <c:v>1280</c:v>
                </c:pt>
                <c:pt idx="1205" formatCode="General">
                  <c:v>1281</c:v>
                </c:pt>
                <c:pt idx="1206" formatCode="General">
                  <c:v>1282</c:v>
                </c:pt>
                <c:pt idx="1207" formatCode="General">
                  <c:v>1283</c:v>
                </c:pt>
                <c:pt idx="1208" formatCode="General">
                  <c:v>1284</c:v>
                </c:pt>
                <c:pt idx="1209" formatCode="General">
                  <c:v>1285</c:v>
                </c:pt>
                <c:pt idx="1210" formatCode="General">
                  <c:v>1286</c:v>
                </c:pt>
                <c:pt idx="1211" formatCode="General">
                  <c:v>1288</c:v>
                </c:pt>
                <c:pt idx="1212" formatCode="General">
                  <c:v>1289</c:v>
                </c:pt>
                <c:pt idx="1213" formatCode="General">
                  <c:v>1293</c:v>
                </c:pt>
                <c:pt idx="1214" formatCode="General">
                  <c:v>1294</c:v>
                </c:pt>
                <c:pt idx="1215" formatCode="General">
                  <c:v>1298</c:v>
                </c:pt>
                <c:pt idx="1216" formatCode="General">
                  <c:v>1299</c:v>
                </c:pt>
                <c:pt idx="1217" formatCode="General">
                  <c:v>1300</c:v>
                </c:pt>
                <c:pt idx="1218" formatCode="General">
                  <c:v>1302</c:v>
                </c:pt>
                <c:pt idx="1219" formatCode="General">
                  <c:v>1305</c:v>
                </c:pt>
                <c:pt idx="1220" formatCode="General">
                  <c:v>1310</c:v>
                </c:pt>
                <c:pt idx="1221" formatCode="General">
                  <c:v>1311</c:v>
                </c:pt>
                <c:pt idx="1222" formatCode="General">
                  <c:v>1312</c:v>
                </c:pt>
                <c:pt idx="1223" formatCode="General">
                  <c:v>1313</c:v>
                </c:pt>
                <c:pt idx="1224" formatCode="General">
                  <c:v>1315</c:v>
                </c:pt>
                <c:pt idx="1225" formatCode="General">
                  <c:v>1316</c:v>
                </c:pt>
                <c:pt idx="1226" formatCode="General">
                  <c:v>1317</c:v>
                </c:pt>
                <c:pt idx="1227" formatCode="General">
                  <c:v>1318</c:v>
                </c:pt>
                <c:pt idx="1228" formatCode="General">
                  <c:v>1319</c:v>
                </c:pt>
                <c:pt idx="1229" formatCode="General">
                  <c:v>1321</c:v>
                </c:pt>
                <c:pt idx="1230" formatCode="General">
                  <c:v>1323</c:v>
                </c:pt>
                <c:pt idx="1231" formatCode="General">
                  <c:v>1325</c:v>
                </c:pt>
                <c:pt idx="1232" formatCode="General">
                  <c:v>1326</c:v>
                </c:pt>
                <c:pt idx="1233" formatCode="General">
                  <c:v>1327</c:v>
                </c:pt>
                <c:pt idx="1234" formatCode="General">
                  <c:v>1329</c:v>
                </c:pt>
                <c:pt idx="1235" formatCode="General">
                  <c:v>1330</c:v>
                </c:pt>
                <c:pt idx="1236" formatCode="General">
                  <c:v>1331</c:v>
                </c:pt>
                <c:pt idx="1237" formatCode="General">
                  <c:v>1333</c:v>
                </c:pt>
                <c:pt idx="1238" formatCode="General">
                  <c:v>1334</c:v>
                </c:pt>
                <c:pt idx="1239" formatCode="General">
                  <c:v>1336</c:v>
                </c:pt>
                <c:pt idx="1240" formatCode="General">
                  <c:v>1340</c:v>
                </c:pt>
                <c:pt idx="1241" formatCode="General">
                  <c:v>1341</c:v>
                </c:pt>
                <c:pt idx="1242" formatCode="General">
                  <c:v>1342</c:v>
                </c:pt>
                <c:pt idx="1243" formatCode="General">
                  <c:v>1346</c:v>
                </c:pt>
                <c:pt idx="1244" formatCode="General">
                  <c:v>1347</c:v>
                </c:pt>
                <c:pt idx="1245" formatCode="General">
                  <c:v>1348</c:v>
                </c:pt>
                <c:pt idx="1246" formatCode="General">
                  <c:v>1350</c:v>
                </c:pt>
                <c:pt idx="1247" formatCode="General">
                  <c:v>1354</c:v>
                </c:pt>
                <c:pt idx="1248" formatCode="General">
                  <c:v>1356</c:v>
                </c:pt>
                <c:pt idx="1249" formatCode="General">
                  <c:v>1357</c:v>
                </c:pt>
                <c:pt idx="1250" formatCode="General">
                  <c:v>1359</c:v>
                </c:pt>
                <c:pt idx="1251" formatCode="General">
                  <c:v>1361</c:v>
                </c:pt>
                <c:pt idx="1252" formatCode="General">
                  <c:v>1362</c:v>
                </c:pt>
                <c:pt idx="1253" formatCode="General">
                  <c:v>1363</c:v>
                </c:pt>
                <c:pt idx="1254" formatCode="General">
                  <c:v>1364</c:v>
                </c:pt>
                <c:pt idx="1255" formatCode="General">
                  <c:v>1365</c:v>
                </c:pt>
                <c:pt idx="1256" formatCode="General">
                  <c:v>1366</c:v>
                </c:pt>
                <c:pt idx="1257" formatCode="General">
                  <c:v>1369</c:v>
                </c:pt>
                <c:pt idx="1258" formatCode="General">
                  <c:v>1372</c:v>
                </c:pt>
                <c:pt idx="1259" formatCode="General">
                  <c:v>1376</c:v>
                </c:pt>
                <c:pt idx="1260" formatCode="General">
                  <c:v>1378</c:v>
                </c:pt>
                <c:pt idx="1261" formatCode="General">
                  <c:v>1379</c:v>
                </c:pt>
                <c:pt idx="1262" formatCode="General">
                  <c:v>1382</c:v>
                </c:pt>
                <c:pt idx="1263" formatCode="General">
                  <c:v>1387</c:v>
                </c:pt>
                <c:pt idx="1264" formatCode="General">
                  <c:v>1388</c:v>
                </c:pt>
                <c:pt idx="1265" formatCode="General">
                  <c:v>1392</c:v>
                </c:pt>
                <c:pt idx="1266" formatCode="General">
                  <c:v>1393</c:v>
                </c:pt>
                <c:pt idx="1267" formatCode="General">
                  <c:v>1394</c:v>
                </c:pt>
                <c:pt idx="1268" formatCode="General">
                  <c:v>1396</c:v>
                </c:pt>
                <c:pt idx="1269" formatCode="General">
                  <c:v>1397</c:v>
                </c:pt>
                <c:pt idx="1270" formatCode="General">
                  <c:v>1399</c:v>
                </c:pt>
                <c:pt idx="1271" formatCode="General">
                  <c:v>1400</c:v>
                </c:pt>
                <c:pt idx="1272" formatCode="General">
                  <c:v>1406</c:v>
                </c:pt>
                <c:pt idx="1273" formatCode="General">
                  <c:v>1407</c:v>
                </c:pt>
                <c:pt idx="1274" formatCode="General">
                  <c:v>1410</c:v>
                </c:pt>
                <c:pt idx="1275" formatCode="General">
                  <c:v>1411</c:v>
                </c:pt>
                <c:pt idx="1276" formatCode="General">
                  <c:v>1412</c:v>
                </c:pt>
                <c:pt idx="1277" formatCode="General">
                  <c:v>1414</c:v>
                </c:pt>
                <c:pt idx="1278" formatCode="General">
                  <c:v>1415</c:v>
                </c:pt>
                <c:pt idx="1279" formatCode="General">
                  <c:v>1417</c:v>
                </c:pt>
                <c:pt idx="1280" formatCode="General">
                  <c:v>1419</c:v>
                </c:pt>
                <c:pt idx="1281" formatCode="General">
                  <c:v>1420</c:v>
                </c:pt>
                <c:pt idx="1282" formatCode="General">
                  <c:v>1421</c:v>
                </c:pt>
                <c:pt idx="1283" formatCode="General">
                  <c:v>1422</c:v>
                </c:pt>
                <c:pt idx="1284" formatCode="General">
                  <c:v>1426</c:v>
                </c:pt>
                <c:pt idx="1285" formatCode="General">
                  <c:v>1429</c:v>
                </c:pt>
                <c:pt idx="1286" formatCode="General">
                  <c:v>1430</c:v>
                </c:pt>
                <c:pt idx="1287" formatCode="General">
                  <c:v>1431</c:v>
                </c:pt>
                <c:pt idx="1288" formatCode="General">
                  <c:v>1432</c:v>
                </c:pt>
                <c:pt idx="1289" formatCode="General">
                  <c:v>1434</c:v>
                </c:pt>
                <c:pt idx="1290" formatCode="General">
                  <c:v>1436</c:v>
                </c:pt>
                <c:pt idx="1291" formatCode="General">
                  <c:v>1437</c:v>
                </c:pt>
                <c:pt idx="1292" formatCode="General">
                  <c:v>1439</c:v>
                </c:pt>
                <c:pt idx="1293" formatCode="General">
                  <c:v>1441</c:v>
                </c:pt>
                <c:pt idx="1294" formatCode="General">
                  <c:v>1444</c:v>
                </c:pt>
                <c:pt idx="1295" formatCode="General">
                  <c:v>1445</c:v>
                </c:pt>
                <c:pt idx="1296" formatCode="General">
                  <c:v>1449</c:v>
                </c:pt>
                <c:pt idx="1297" formatCode="General">
                  <c:v>1452</c:v>
                </c:pt>
                <c:pt idx="1298" formatCode="General">
                  <c:v>1453</c:v>
                </c:pt>
                <c:pt idx="1299" formatCode="General">
                  <c:v>1456</c:v>
                </c:pt>
                <c:pt idx="1300" formatCode="General">
                  <c:v>1458</c:v>
                </c:pt>
                <c:pt idx="1301" formatCode="General">
                  <c:v>1461</c:v>
                </c:pt>
                <c:pt idx="1302" formatCode="General">
                  <c:v>1463</c:v>
                </c:pt>
                <c:pt idx="1303" formatCode="General">
                  <c:v>1464</c:v>
                </c:pt>
                <c:pt idx="1304" formatCode="General">
                  <c:v>1468</c:v>
                </c:pt>
                <c:pt idx="1305" formatCode="General">
                  <c:v>1472</c:v>
                </c:pt>
                <c:pt idx="1306" formatCode="General">
                  <c:v>1473</c:v>
                </c:pt>
                <c:pt idx="1307" formatCode="General">
                  <c:v>1479</c:v>
                </c:pt>
                <c:pt idx="1308" formatCode="General">
                  <c:v>1480</c:v>
                </c:pt>
                <c:pt idx="1309" formatCode="General">
                  <c:v>1482</c:v>
                </c:pt>
                <c:pt idx="1310" formatCode="General">
                  <c:v>1488</c:v>
                </c:pt>
                <c:pt idx="1311" formatCode="General">
                  <c:v>1494</c:v>
                </c:pt>
                <c:pt idx="1312" formatCode="General">
                  <c:v>1496</c:v>
                </c:pt>
                <c:pt idx="1313" formatCode="General">
                  <c:v>1500</c:v>
                </c:pt>
                <c:pt idx="1314" formatCode="General">
                  <c:v>1501</c:v>
                </c:pt>
                <c:pt idx="1315" formatCode="General">
                  <c:v>1505</c:v>
                </c:pt>
                <c:pt idx="1316" formatCode="General">
                  <c:v>1507</c:v>
                </c:pt>
                <c:pt idx="1317" formatCode="General">
                  <c:v>1508</c:v>
                </c:pt>
                <c:pt idx="1318" formatCode="General">
                  <c:v>1511</c:v>
                </c:pt>
                <c:pt idx="1319" formatCode="General">
                  <c:v>1515</c:v>
                </c:pt>
                <c:pt idx="1320" formatCode="General">
                  <c:v>1520</c:v>
                </c:pt>
                <c:pt idx="1321" formatCode="General">
                  <c:v>1521</c:v>
                </c:pt>
                <c:pt idx="1322" formatCode="General">
                  <c:v>1523</c:v>
                </c:pt>
                <c:pt idx="1323" formatCode="General">
                  <c:v>1525</c:v>
                </c:pt>
                <c:pt idx="1324" formatCode="General">
                  <c:v>1536</c:v>
                </c:pt>
                <c:pt idx="1325" formatCode="General">
                  <c:v>1541</c:v>
                </c:pt>
                <c:pt idx="1326" formatCode="General">
                  <c:v>1542</c:v>
                </c:pt>
                <c:pt idx="1327" formatCode="General">
                  <c:v>1544</c:v>
                </c:pt>
                <c:pt idx="1328" formatCode="General">
                  <c:v>1545</c:v>
                </c:pt>
                <c:pt idx="1329" formatCode="General">
                  <c:v>1549</c:v>
                </c:pt>
                <c:pt idx="1330" formatCode="General">
                  <c:v>1553</c:v>
                </c:pt>
                <c:pt idx="1331" formatCode="General">
                  <c:v>1554</c:v>
                </c:pt>
                <c:pt idx="1332" formatCode="General">
                  <c:v>1556</c:v>
                </c:pt>
                <c:pt idx="1333" formatCode="General">
                  <c:v>1557</c:v>
                </c:pt>
                <c:pt idx="1334" formatCode="General">
                  <c:v>1558</c:v>
                </c:pt>
                <c:pt idx="1335" formatCode="General">
                  <c:v>1560</c:v>
                </c:pt>
                <c:pt idx="1336" formatCode="General">
                  <c:v>1562</c:v>
                </c:pt>
                <c:pt idx="1337" formatCode="General">
                  <c:v>1564</c:v>
                </c:pt>
                <c:pt idx="1338" formatCode="General">
                  <c:v>1566</c:v>
                </c:pt>
                <c:pt idx="1339" formatCode="General">
                  <c:v>1569</c:v>
                </c:pt>
                <c:pt idx="1340" formatCode="General">
                  <c:v>1571</c:v>
                </c:pt>
                <c:pt idx="1341" formatCode="General">
                  <c:v>1576</c:v>
                </c:pt>
                <c:pt idx="1342" formatCode="General">
                  <c:v>1577</c:v>
                </c:pt>
                <c:pt idx="1343" formatCode="General">
                  <c:v>1579</c:v>
                </c:pt>
                <c:pt idx="1344" formatCode="General">
                  <c:v>1580</c:v>
                </c:pt>
                <c:pt idx="1345" formatCode="General">
                  <c:v>1581</c:v>
                </c:pt>
                <c:pt idx="1346" formatCode="General">
                  <c:v>1582</c:v>
                </c:pt>
                <c:pt idx="1347" formatCode="General">
                  <c:v>1589</c:v>
                </c:pt>
                <c:pt idx="1348" formatCode="General">
                  <c:v>1593</c:v>
                </c:pt>
                <c:pt idx="1349" formatCode="General">
                  <c:v>1595</c:v>
                </c:pt>
                <c:pt idx="1350" formatCode="General">
                  <c:v>1596</c:v>
                </c:pt>
                <c:pt idx="1351" formatCode="General">
                  <c:v>1598</c:v>
                </c:pt>
                <c:pt idx="1352" formatCode="General">
                  <c:v>1599</c:v>
                </c:pt>
                <c:pt idx="1353" formatCode="General">
                  <c:v>1600</c:v>
                </c:pt>
                <c:pt idx="1354" formatCode="General">
                  <c:v>1609</c:v>
                </c:pt>
                <c:pt idx="1355" formatCode="General">
                  <c:v>1619</c:v>
                </c:pt>
                <c:pt idx="1356" formatCode="General">
                  <c:v>1620</c:v>
                </c:pt>
                <c:pt idx="1357" formatCode="General">
                  <c:v>1622</c:v>
                </c:pt>
                <c:pt idx="1358" formatCode="General">
                  <c:v>1623</c:v>
                </c:pt>
                <c:pt idx="1359" formatCode="General">
                  <c:v>1624</c:v>
                </c:pt>
                <c:pt idx="1360" formatCode="General">
                  <c:v>1627</c:v>
                </c:pt>
                <c:pt idx="1361" formatCode="General">
                  <c:v>1634</c:v>
                </c:pt>
                <c:pt idx="1362" formatCode="General">
                  <c:v>1636</c:v>
                </c:pt>
                <c:pt idx="1363" formatCode="General">
                  <c:v>1637</c:v>
                </c:pt>
                <c:pt idx="1364" formatCode="General">
                  <c:v>1638</c:v>
                </c:pt>
                <c:pt idx="1365" formatCode="General">
                  <c:v>1640</c:v>
                </c:pt>
                <c:pt idx="1366" formatCode="General">
                  <c:v>1643</c:v>
                </c:pt>
                <c:pt idx="1367" formatCode="General">
                  <c:v>1646</c:v>
                </c:pt>
                <c:pt idx="1368" formatCode="General">
                  <c:v>1647</c:v>
                </c:pt>
                <c:pt idx="1369" formatCode="General">
                  <c:v>1649</c:v>
                </c:pt>
                <c:pt idx="1370" formatCode="General">
                  <c:v>1654</c:v>
                </c:pt>
                <c:pt idx="1371" formatCode="General">
                  <c:v>1658</c:v>
                </c:pt>
                <c:pt idx="1372" formatCode="General">
                  <c:v>1659</c:v>
                </c:pt>
                <c:pt idx="1373" formatCode="General">
                  <c:v>1664</c:v>
                </c:pt>
                <c:pt idx="1374" formatCode="General">
                  <c:v>1665</c:v>
                </c:pt>
                <c:pt idx="1375" formatCode="General">
                  <c:v>1668</c:v>
                </c:pt>
                <c:pt idx="1376" formatCode="General">
                  <c:v>1670</c:v>
                </c:pt>
                <c:pt idx="1377" formatCode="General">
                  <c:v>1673</c:v>
                </c:pt>
                <c:pt idx="1378" formatCode="General">
                  <c:v>1680</c:v>
                </c:pt>
                <c:pt idx="1379" formatCode="General">
                  <c:v>1681</c:v>
                </c:pt>
                <c:pt idx="1380" formatCode="General">
                  <c:v>1685</c:v>
                </c:pt>
                <c:pt idx="1381" formatCode="General">
                  <c:v>1686</c:v>
                </c:pt>
                <c:pt idx="1382" formatCode="General">
                  <c:v>1687</c:v>
                </c:pt>
                <c:pt idx="1383" formatCode="General">
                  <c:v>1688</c:v>
                </c:pt>
                <c:pt idx="1384" formatCode="General">
                  <c:v>1697</c:v>
                </c:pt>
                <c:pt idx="1385" formatCode="General">
                  <c:v>1698</c:v>
                </c:pt>
                <c:pt idx="1386" formatCode="General">
                  <c:v>1702</c:v>
                </c:pt>
                <c:pt idx="1387" formatCode="General">
                  <c:v>1704</c:v>
                </c:pt>
                <c:pt idx="1388" formatCode="General">
                  <c:v>1707</c:v>
                </c:pt>
                <c:pt idx="1389" formatCode="General">
                  <c:v>1717</c:v>
                </c:pt>
                <c:pt idx="1390" formatCode="General">
                  <c:v>1725</c:v>
                </c:pt>
                <c:pt idx="1391" formatCode="General">
                  <c:v>1731</c:v>
                </c:pt>
                <c:pt idx="1392" formatCode="General">
                  <c:v>1732</c:v>
                </c:pt>
                <c:pt idx="1393" formatCode="General">
                  <c:v>1736</c:v>
                </c:pt>
                <c:pt idx="1394" formatCode="General">
                  <c:v>1738</c:v>
                </c:pt>
                <c:pt idx="1395" formatCode="General">
                  <c:v>1741</c:v>
                </c:pt>
                <c:pt idx="1396" formatCode="General">
                  <c:v>1744</c:v>
                </c:pt>
                <c:pt idx="1397" formatCode="General">
                  <c:v>1752</c:v>
                </c:pt>
                <c:pt idx="1398" formatCode="General">
                  <c:v>1757</c:v>
                </c:pt>
                <c:pt idx="1399" formatCode="General">
                  <c:v>1762</c:v>
                </c:pt>
                <c:pt idx="1400" formatCode="General">
                  <c:v>1766</c:v>
                </c:pt>
                <c:pt idx="1401" formatCode="General">
                  <c:v>1776</c:v>
                </c:pt>
                <c:pt idx="1402" formatCode="General">
                  <c:v>1777</c:v>
                </c:pt>
                <c:pt idx="1403" formatCode="General">
                  <c:v>1786</c:v>
                </c:pt>
                <c:pt idx="1404" formatCode="General">
                  <c:v>1788</c:v>
                </c:pt>
                <c:pt idx="1405" formatCode="General">
                  <c:v>1796</c:v>
                </c:pt>
                <c:pt idx="1406" formatCode="General">
                  <c:v>1798</c:v>
                </c:pt>
                <c:pt idx="1407" formatCode="General">
                  <c:v>1816</c:v>
                </c:pt>
                <c:pt idx="1408" formatCode="General">
                  <c:v>1822</c:v>
                </c:pt>
                <c:pt idx="1409" formatCode="General">
                  <c:v>1828</c:v>
                </c:pt>
                <c:pt idx="1410" formatCode="General">
                  <c:v>1829</c:v>
                </c:pt>
                <c:pt idx="1411" formatCode="General">
                  <c:v>1841</c:v>
                </c:pt>
                <c:pt idx="1412" formatCode="General">
                  <c:v>1845</c:v>
                </c:pt>
                <c:pt idx="1413" formatCode="General">
                  <c:v>1852</c:v>
                </c:pt>
                <c:pt idx="1414" formatCode="General">
                  <c:v>1855</c:v>
                </c:pt>
                <c:pt idx="1415" formatCode="General">
                  <c:v>1856</c:v>
                </c:pt>
                <c:pt idx="1416" formatCode="General">
                  <c:v>1865</c:v>
                </c:pt>
                <c:pt idx="1417" formatCode="General">
                  <c:v>1884</c:v>
                </c:pt>
                <c:pt idx="1418" formatCode="General">
                  <c:v>1887</c:v>
                </c:pt>
                <c:pt idx="1419" formatCode="General">
                  <c:v>1888</c:v>
                </c:pt>
                <c:pt idx="1420" formatCode="General">
                  <c:v>1899</c:v>
                </c:pt>
                <c:pt idx="1421" formatCode="General">
                  <c:v>1900</c:v>
                </c:pt>
                <c:pt idx="1422" formatCode="General">
                  <c:v>1901</c:v>
                </c:pt>
                <c:pt idx="1423" formatCode="General">
                  <c:v>1902</c:v>
                </c:pt>
                <c:pt idx="1424" formatCode="General">
                  <c:v>1918</c:v>
                </c:pt>
                <c:pt idx="1425" formatCode="General">
                  <c:v>1920</c:v>
                </c:pt>
                <c:pt idx="1426" formatCode="General">
                  <c:v>1927</c:v>
                </c:pt>
                <c:pt idx="1427" formatCode="General">
                  <c:v>1943</c:v>
                </c:pt>
                <c:pt idx="1428" formatCode="General">
                  <c:v>1947</c:v>
                </c:pt>
                <c:pt idx="1429" formatCode="General">
                  <c:v>1948</c:v>
                </c:pt>
                <c:pt idx="1430" formatCode="General">
                  <c:v>1950</c:v>
                </c:pt>
                <c:pt idx="1431" formatCode="General">
                  <c:v>1953</c:v>
                </c:pt>
                <c:pt idx="1432" formatCode="General">
                  <c:v>1959</c:v>
                </c:pt>
                <c:pt idx="1433" formatCode="General">
                  <c:v>1962</c:v>
                </c:pt>
                <c:pt idx="1434" formatCode="General">
                  <c:v>1964</c:v>
                </c:pt>
                <c:pt idx="1435" formatCode="General">
                  <c:v>1966</c:v>
                </c:pt>
                <c:pt idx="1436" formatCode="General">
                  <c:v>1972</c:v>
                </c:pt>
                <c:pt idx="1437" formatCode="General">
                  <c:v>2003</c:v>
                </c:pt>
                <c:pt idx="1438" formatCode="General">
                  <c:v>2006</c:v>
                </c:pt>
                <c:pt idx="1439" formatCode="General">
                  <c:v>2026</c:v>
                </c:pt>
                <c:pt idx="1440" formatCode="General">
                  <c:v>2031</c:v>
                </c:pt>
                <c:pt idx="1441" formatCode="General">
                  <c:v>2034</c:v>
                </c:pt>
                <c:pt idx="1442" formatCode="General">
                  <c:v>2037</c:v>
                </c:pt>
                <c:pt idx="1443" formatCode="General">
                  <c:v>2045</c:v>
                </c:pt>
                <c:pt idx="1444" formatCode="General">
                  <c:v>2054</c:v>
                </c:pt>
                <c:pt idx="1445" formatCode="General">
                  <c:v>2055</c:v>
                </c:pt>
                <c:pt idx="1446" formatCode="General">
                  <c:v>2074</c:v>
                </c:pt>
                <c:pt idx="1447" formatCode="General">
                  <c:v>2079</c:v>
                </c:pt>
                <c:pt idx="1448" formatCode="General">
                  <c:v>2080</c:v>
                </c:pt>
                <c:pt idx="1449" formatCode="General">
                  <c:v>2090</c:v>
                </c:pt>
                <c:pt idx="1450" formatCode="General">
                  <c:v>2093</c:v>
                </c:pt>
                <c:pt idx="1451" formatCode="General">
                  <c:v>2098</c:v>
                </c:pt>
                <c:pt idx="1452" formatCode="General">
                  <c:v>2102</c:v>
                </c:pt>
                <c:pt idx="1453" formatCode="General">
                  <c:v>2104</c:v>
                </c:pt>
                <c:pt idx="1454" formatCode="General">
                  <c:v>2113</c:v>
                </c:pt>
                <c:pt idx="1455" formatCode="General">
                  <c:v>2126</c:v>
                </c:pt>
                <c:pt idx="1456" formatCode="General">
                  <c:v>2131</c:v>
                </c:pt>
                <c:pt idx="1457" formatCode="General">
                  <c:v>2140</c:v>
                </c:pt>
                <c:pt idx="1458" formatCode="General">
                  <c:v>2149</c:v>
                </c:pt>
                <c:pt idx="1459" formatCode="General">
                  <c:v>2151</c:v>
                </c:pt>
                <c:pt idx="1460" formatCode="General">
                  <c:v>2157</c:v>
                </c:pt>
                <c:pt idx="1461" formatCode="General">
                  <c:v>2167</c:v>
                </c:pt>
                <c:pt idx="1462" formatCode="General">
                  <c:v>2179</c:v>
                </c:pt>
                <c:pt idx="1463" formatCode="General">
                  <c:v>2183</c:v>
                </c:pt>
                <c:pt idx="1464" formatCode="General">
                  <c:v>2185</c:v>
                </c:pt>
                <c:pt idx="1465" formatCode="General">
                  <c:v>2188</c:v>
                </c:pt>
                <c:pt idx="1466" formatCode="General">
                  <c:v>2220</c:v>
                </c:pt>
                <c:pt idx="1467" formatCode="General">
                  <c:v>2237</c:v>
                </c:pt>
                <c:pt idx="1468" formatCode="General">
                  <c:v>2247</c:v>
                </c:pt>
                <c:pt idx="1469" formatCode="General">
                  <c:v>2255</c:v>
                </c:pt>
                <c:pt idx="1470" formatCode="General">
                  <c:v>2263</c:v>
                </c:pt>
                <c:pt idx="1471" formatCode="General">
                  <c:v>2264</c:v>
                </c:pt>
                <c:pt idx="1472" formatCode="General">
                  <c:v>2272</c:v>
                </c:pt>
                <c:pt idx="1473" formatCode="General">
                  <c:v>2302</c:v>
                </c:pt>
                <c:pt idx="1474" formatCode="General">
                  <c:v>2304</c:v>
                </c:pt>
                <c:pt idx="1475" formatCode="General">
                  <c:v>2306</c:v>
                </c:pt>
                <c:pt idx="1476" formatCode="General">
                  <c:v>2307</c:v>
                </c:pt>
                <c:pt idx="1477" formatCode="General">
                  <c:v>2311</c:v>
                </c:pt>
                <c:pt idx="1478" formatCode="General">
                  <c:v>2314</c:v>
                </c:pt>
                <c:pt idx="1479" formatCode="General">
                  <c:v>2331</c:v>
                </c:pt>
                <c:pt idx="1480" formatCode="General">
                  <c:v>2361</c:v>
                </c:pt>
                <c:pt idx="1481" formatCode="General">
                  <c:v>2363</c:v>
                </c:pt>
                <c:pt idx="1482" formatCode="General">
                  <c:v>2364</c:v>
                </c:pt>
                <c:pt idx="1483" formatCode="General">
                  <c:v>2371</c:v>
                </c:pt>
                <c:pt idx="1484" formatCode="General">
                  <c:v>2381</c:v>
                </c:pt>
                <c:pt idx="1485" formatCode="General">
                  <c:v>2384</c:v>
                </c:pt>
                <c:pt idx="1486" formatCode="General">
                  <c:v>2398</c:v>
                </c:pt>
                <c:pt idx="1487" formatCode="General">
                  <c:v>2409</c:v>
                </c:pt>
                <c:pt idx="1488" formatCode="General">
                  <c:v>2416</c:v>
                </c:pt>
                <c:pt idx="1489" formatCode="General">
                  <c:v>2428</c:v>
                </c:pt>
                <c:pt idx="1490" formatCode="General">
                  <c:v>2429</c:v>
                </c:pt>
                <c:pt idx="1491" formatCode="General">
                  <c:v>2433</c:v>
                </c:pt>
                <c:pt idx="1492" formatCode="General">
                  <c:v>2447</c:v>
                </c:pt>
                <c:pt idx="1493" formatCode="General">
                  <c:v>2454</c:v>
                </c:pt>
                <c:pt idx="1494" formatCode="General">
                  <c:v>2462</c:v>
                </c:pt>
                <c:pt idx="1495" formatCode="General">
                  <c:v>2467</c:v>
                </c:pt>
                <c:pt idx="1496" formatCode="General">
                  <c:v>2474</c:v>
                </c:pt>
                <c:pt idx="1497" formatCode="General">
                  <c:v>2477</c:v>
                </c:pt>
                <c:pt idx="1498" formatCode="General">
                  <c:v>2480</c:v>
                </c:pt>
                <c:pt idx="1499" formatCode="General">
                  <c:v>2496</c:v>
                </c:pt>
                <c:pt idx="1500" formatCode="General">
                  <c:v>2498</c:v>
                </c:pt>
                <c:pt idx="1501" formatCode="General">
                  <c:v>2506</c:v>
                </c:pt>
                <c:pt idx="1502" formatCode="General">
                  <c:v>2540</c:v>
                </c:pt>
                <c:pt idx="1503" formatCode="General">
                  <c:v>2551</c:v>
                </c:pt>
                <c:pt idx="1504" formatCode="General">
                  <c:v>2552</c:v>
                </c:pt>
                <c:pt idx="1505" formatCode="General">
                  <c:v>2554</c:v>
                </c:pt>
                <c:pt idx="1506" formatCode="General">
                  <c:v>2556</c:v>
                </c:pt>
                <c:pt idx="1507" formatCode="General">
                  <c:v>2560</c:v>
                </c:pt>
                <c:pt idx="1508" formatCode="General">
                  <c:v>2562</c:v>
                </c:pt>
                <c:pt idx="1509" formatCode="General">
                  <c:v>2569</c:v>
                </c:pt>
                <c:pt idx="1510" formatCode="General">
                  <c:v>2598</c:v>
                </c:pt>
                <c:pt idx="1511" formatCode="General">
                  <c:v>2605</c:v>
                </c:pt>
                <c:pt idx="1512" formatCode="General">
                  <c:v>2614</c:v>
                </c:pt>
                <c:pt idx="1513" formatCode="General">
                  <c:v>2623</c:v>
                </c:pt>
                <c:pt idx="1514" formatCode="General">
                  <c:v>2634</c:v>
                </c:pt>
                <c:pt idx="1515" formatCode="General">
                  <c:v>2640</c:v>
                </c:pt>
                <c:pt idx="1516" formatCode="General">
                  <c:v>2652</c:v>
                </c:pt>
                <c:pt idx="1517" formatCode="General">
                  <c:v>2657</c:v>
                </c:pt>
                <c:pt idx="1518" formatCode="General">
                  <c:v>2689</c:v>
                </c:pt>
                <c:pt idx="1519" formatCode="General">
                  <c:v>2731</c:v>
                </c:pt>
                <c:pt idx="1520" formatCode="General">
                  <c:v>2735</c:v>
                </c:pt>
                <c:pt idx="1521" formatCode="General">
                  <c:v>2752</c:v>
                </c:pt>
                <c:pt idx="1522" formatCode="General">
                  <c:v>2758</c:v>
                </c:pt>
                <c:pt idx="1523" formatCode="General">
                  <c:v>2761</c:v>
                </c:pt>
                <c:pt idx="1524" formatCode="General">
                  <c:v>2765</c:v>
                </c:pt>
                <c:pt idx="1525" formatCode="General">
                  <c:v>2770</c:v>
                </c:pt>
                <c:pt idx="1526" formatCode="General">
                  <c:v>2784</c:v>
                </c:pt>
                <c:pt idx="1527" formatCode="General">
                  <c:v>2789</c:v>
                </c:pt>
                <c:pt idx="1528" formatCode="General">
                  <c:v>2797</c:v>
                </c:pt>
                <c:pt idx="1529" formatCode="General">
                  <c:v>2831</c:v>
                </c:pt>
                <c:pt idx="1530" formatCode="General">
                  <c:v>2832</c:v>
                </c:pt>
                <c:pt idx="1531" formatCode="General">
                  <c:v>2839</c:v>
                </c:pt>
                <c:pt idx="1532" formatCode="General">
                  <c:v>2841</c:v>
                </c:pt>
                <c:pt idx="1533" formatCode="General">
                  <c:v>2850</c:v>
                </c:pt>
                <c:pt idx="1534" formatCode="General">
                  <c:v>2861</c:v>
                </c:pt>
                <c:pt idx="1535" formatCode="General">
                  <c:v>2875</c:v>
                </c:pt>
                <c:pt idx="1536" formatCode="General">
                  <c:v>2877</c:v>
                </c:pt>
                <c:pt idx="1537" formatCode="General">
                  <c:v>2883</c:v>
                </c:pt>
                <c:pt idx="1538" formatCode="General">
                  <c:v>2889</c:v>
                </c:pt>
                <c:pt idx="1539" formatCode="General">
                  <c:v>2895</c:v>
                </c:pt>
                <c:pt idx="1540" formatCode="General">
                  <c:v>2898</c:v>
                </c:pt>
                <c:pt idx="1541" formatCode="General">
                  <c:v>2901</c:v>
                </c:pt>
                <c:pt idx="1542" formatCode="General">
                  <c:v>2913</c:v>
                </c:pt>
                <c:pt idx="1543" formatCode="General">
                  <c:v>2950</c:v>
                </c:pt>
                <c:pt idx="1544" formatCode="General">
                  <c:v>2953</c:v>
                </c:pt>
                <c:pt idx="1545" formatCode="General">
                  <c:v>2956</c:v>
                </c:pt>
                <c:pt idx="1546" formatCode="General">
                  <c:v>2990</c:v>
                </c:pt>
                <c:pt idx="1547" formatCode="General">
                  <c:v>2993</c:v>
                </c:pt>
                <c:pt idx="1548" formatCode="General">
                  <c:v>3019</c:v>
                </c:pt>
                <c:pt idx="1549" formatCode="General">
                  <c:v>3023</c:v>
                </c:pt>
                <c:pt idx="1550" formatCode="General">
                  <c:v>3024</c:v>
                </c:pt>
                <c:pt idx="1551" formatCode="General">
                  <c:v>3025</c:v>
                </c:pt>
                <c:pt idx="1552" formatCode="General">
                  <c:v>3045</c:v>
                </c:pt>
                <c:pt idx="1553" formatCode="General">
                  <c:v>3058</c:v>
                </c:pt>
                <c:pt idx="1554" formatCode="General">
                  <c:v>3088</c:v>
                </c:pt>
                <c:pt idx="1555" formatCode="General">
                  <c:v>3096</c:v>
                </c:pt>
                <c:pt idx="1556" formatCode="General">
                  <c:v>3105</c:v>
                </c:pt>
                <c:pt idx="1557" formatCode="General">
                  <c:v>3119</c:v>
                </c:pt>
                <c:pt idx="1558" formatCode="General">
                  <c:v>3122</c:v>
                </c:pt>
                <c:pt idx="1559" formatCode="General">
                  <c:v>3144</c:v>
                </c:pt>
                <c:pt idx="1560" formatCode="General">
                  <c:v>3153</c:v>
                </c:pt>
                <c:pt idx="1561" formatCode="General">
                  <c:v>3180</c:v>
                </c:pt>
                <c:pt idx="1562" formatCode="General">
                  <c:v>3187</c:v>
                </c:pt>
                <c:pt idx="1563" formatCode="General">
                  <c:v>3197</c:v>
                </c:pt>
                <c:pt idx="1564" formatCode="General">
                  <c:v>3210</c:v>
                </c:pt>
                <c:pt idx="1565" formatCode="General">
                  <c:v>3219</c:v>
                </c:pt>
                <c:pt idx="1566" formatCode="General">
                  <c:v>3252</c:v>
                </c:pt>
                <c:pt idx="1567" formatCode="General">
                  <c:v>3276</c:v>
                </c:pt>
                <c:pt idx="1568" formatCode="General">
                  <c:v>3314</c:v>
                </c:pt>
                <c:pt idx="1569" formatCode="General">
                  <c:v>3335</c:v>
                </c:pt>
                <c:pt idx="1570" formatCode="General">
                  <c:v>3350</c:v>
                </c:pt>
                <c:pt idx="1571" formatCode="General">
                  <c:v>3351</c:v>
                </c:pt>
                <c:pt idx="1572" formatCode="General">
                  <c:v>3359</c:v>
                </c:pt>
                <c:pt idx="1573" formatCode="General">
                  <c:v>3368</c:v>
                </c:pt>
                <c:pt idx="1574" formatCode="General">
                  <c:v>3450</c:v>
                </c:pt>
                <c:pt idx="1575" formatCode="General">
                  <c:v>3477</c:v>
                </c:pt>
                <c:pt idx="1576" formatCode="General">
                  <c:v>3481</c:v>
                </c:pt>
                <c:pt idx="1577" formatCode="General">
                  <c:v>3485</c:v>
                </c:pt>
                <c:pt idx="1578" formatCode="General">
                  <c:v>3528</c:v>
                </c:pt>
                <c:pt idx="1579" formatCode="General">
                  <c:v>3562</c:v>
                </c:pt>
                <c:pt idx="1580" formatCode="General">
                  <c:v>3587</c:v>
                </c:pt>
                <c:pt idx="1581" formatCode="General">
                  <c:v>3642</c:v>
                </c:pt>
                <c:pt idx="1582" formatCode="General">
                  <c:v>3646</c:v>
                </c:pt>
                <c:pt idx="1583" formatCode="General">
                  <c:v>3647</c:v>
                </c:pt>
                <c:pt idx="1584" formatCode="General">
                  <c:v>3682</c:v>
                </c:pt>
                <c:pt idx="1585" formatCode="General">
                  <c:v>3731</c:v>
                </c:pt>
                <c:pt idx="1586" formatCode="General">
                  <c:v>3742</c:v>
                </c:pt>
                <c:pt idx="1587" formatCode="General">
                  <c:v>3790</c:v>
                </c:pt>
                <c:pt idx="1588" formatCode="General">
                  <c:v>3881</c:v>
                </c:pt>
                <c:pt idx="1589" formatCode="General">
                  <c:v>3893</c:v>
                </c:pt>
                <c:pt idx="1590" formatCode="General">
                  <c:v>3899</c:v>
                </c:pt>
                <c:pt idx="1591" formatCode="General">
                  <c:v>3901</c:v>
                </c:pt>
                <c:pt idx="1592" formatCode="General">
                  <c:v>3905</c:v>
                </c:pt>
                <c:pt idx="1593" formatCode="General">
                  <c:v>3910</c:v>
                </c:pt>
                <c:pt idx="1594" formatCode="General">
                  <c:v>3963</c:v>
                </c:pt>
                <c:pt idx="1595" formatCode="General">
                  <c:v>3968</c:v>
                </c:pt>
                <c:pt idx="1596" formatCode="General">
                  <c:v>3981</c:v>
                </c:pt>
                <c:pt idx="1597" formatCode="General">
                  <c:v>4034</c:v>
                </c:pt>
                <c:pt idx="1598" formatCode="General">
                  <c:v>4083</c:v>
                </c:pt>
                <c:pt idx="1599" formatCode="General">
                  <c:v>4111</c:v>
                </c:pt>
                <c:pt idx="1600" formatCode="General">
                  <c:v>4286</c:v>
                </c:pt>
                <c:pt idx="1601" formatCode="General">
                  <c:v>4319</c:v>
                </c:pt>
                <c:pt idx="1602" formatCode="General">
                  <c:v>4436</c:v>
                </c:pt>
                <c:pt idx="1603" formatCode="General">
                  <c:v>4582</c:v>
                </c:pt>
                <c:pt idx="1604" formatCode="General">
                  <c:v>4688</c:v>
                </c:pt>
                <c:pt idx="1605" formatCode="General">
                  <c:v>4735</c:v>
                </c:pt>
                <c:pt idx="1606" formatCode="General">
                  <c:v>4760</c:v>
                </c:pt>
                <c:pt idx="1607" formatCode="General">
                  <c:v>4779</c:v>
                </c:pt>
                <c:pt idx="1608" formatCode="General">
                  <c:v>4850</c:v>
                </c:pt>
                <c:pt idx="1609" formatCode="General">
                  <c:v>4904</c:v>
                </c:pt>
                <c:pt idx="1610" formatCode="General">
                  <c:v>4964</c:v>
                </c:pt>
                <c:pt idx="1611" formatCode="General">
                  <c:v>4997</c:v>
                </c:pt>
                <c:pt idx="1612" formatCode="General">
                  <c:v>4999</c:v>
                </c:pt>
                <c:pt idx="1613" formatCode="General">
                  <c:v>5017</c:v>
                </c:pt>
                <c:pt idx="1614" formatCode="General">
                  <c:v>5123</c:v>
                </c:pt>
                <c:pt idx="1615" formatCode="General">
                  <c:v>5133</c:v>
                </c:pt>
                <c:pt idx="1616" formatCode="General">
                  <c:v>5332</c:v>
                </c:pt>
                <c:pt idx="1617" formatCode="General">
                  <c:v>5479</c:v>
                </c:pt>
                <c:pt idx="1618" formatCode="General">
                  <c:v>6046</c:v>
                </c:pt>
                <c:pt idx="1619" formatCode="General">
                  <c:v>6062</c:v>
                </c:pt>
                <c:pt idx="1620" formatCode="General">
                  <c:v>6091</c:v>
                </c:pt>
                <c:pt idx="1621" formatCode="General">
                  <c:v>6175</c:v>
                </c:pt>
                <c:pt idx="1622" formatCode="General">
                  <c:v>6309</c:v>
                </c:pt>
                <c:pt idx="1623" formatCode="General">
                  <c:v>6423</c:v>
                </c:pt>
                <c:pt idx="1624" formatCode="General">
                  <c:v>6492</c:v>
                </c:pt>
                <c:pt idx="1625" formatCode="General">
                  <c:v>6940</c:v>
                </c:pt>
                <c:pt idx="1626" formatCode="General">
                  <c:v>7188</c:v>
                </c:pt>
                <c:pt idx="1627" formatCode="General">
                  <c:v>8499</c:v>
                </c:pt>
                <c:pt idx="1628" formatCode="General">
                  <c:v>8647</c:v>
                </c:pt>
                <c:pt idx="1629" formatCode="General">
                  <c:v>8711</c:v>
                </c:pt>
                <c:pt idx="1630" formatCode="General">
                  <c:v>8975</c:v>
                </c:pt>
                <c:pt idx="1631" formatCode="General">
                  <c:v>11223</c:v>
                </c:pt>
                <c:pt idx="1632" formatCode="General">
                  <c:v>12422</c:v>
                </c:pt>
                <c:pt idx="1633" formatCode="General">
                  <c:v>12798</c:v>
                </c:pt>
                <c:pt idx="1634" formatCode="General">
                  <c:v>13128</c:v>
                </c:pt>
                <c:pt idx="1635" formatCode="General">
                  <c:v>13435</c:v>
                </c:pt>
                <c:pt idx="1636" formatCode="General">
                  <c:v>13913</c:v>
                </c:pt>
                <c:pt idx="1637" formatCode="General">
                  <c:v>15234</c:v>
                </c:pt>
                <c:pt idx="1638" formatCode="General">
                  <c:v>20335</c:v>
                </c:pt>
              </c:numCache>
            </c:numRef>
          </c:xVal>
          <c:yVal>
            <c:numRef>
              <c:f>Sheet1!$J$11:$J$1649</c:f>
              <c:numCache>
                <c:formatCode>General</c:formatCode>
                <c:ptCount val="1639"/>
                <c:pt idx="0">
                  <c:v>1018601</c:v>
                </c:pt>
                <c:pt idx="1">
                  <c:v>529994</c:v>
                </c:pt>
                <c:pt idx="2">
                  <c:v>391899</c:v>
                </c:pt>
                <c:pt idx="3">
                  <c:v>284846</c:v>
                </c:pt>
                <c:pt idx="4">
                  <c:v>225650</c:v>
                </c:pt>
                <c:pt idx="5">
                  <c:v>184103</c:v>
                </c:pt>
                <c:pt idx="6">
                  <c:v>155573</c:v>
                </c:pt>
                <c:pt idx="7">
                  <c:v>133609</c:v>
                </c:pt>
                <c:pt idx="8">
                  <c:v>117841</c:v>
                </c:pt>
                <c:pt idx="9">
                  <c:v>103833</c:v>
                </c:pt>
                <c:pt idx="10">
                  <c:v>93749</c:v>
                </c:pt>
                <c:pt idx="11">
                  <c:v>85331</c:v>
                </c:pt>
                <c:pt idx="12">
                  <c:v>77513</c:v>
                </c:pt>
                <c:pt idx="13">
                  <c:v>70928</c:v>
                </c:pt>
                <c:pt idx="14">
                  <c:v>65294</c:v>
                </c:pt>
                <c:pt idx="15">
                  <c:v>60645</c:v>
                </c:pt>
                <c:pt idx="16">
                  <c:v>56088</c:v>
                </c:pt>
                <c:pt idx="17">
                  <c:v>52715</c:v>
                </c:pt>
                <c:pt idx="18">
                  <c:v>48749</c:v>
                </c:pt>
                <c:pt idx="19">
                  <c:v>45384</c:v>
                </c:pt>
                <c:pt idx="20">
                  <c:v>42807</c:v>
                </c:pt>
                <c:pt idx="21">
                  <c:v>40130</c:v>
                </c:pt>
                <c:pt idx="22">
                  <c:v>37838</c:v>
                </c:pt>
                <c:pt idx="23">
                  <c:v>35944</c:v>
                </c:pt>
                <c:pt idx="24">
                  <c:v>33568</c:v>
                </c:pt>
                <c:pt idx="25">
                  <c:v>31797</c:v>
                </c:pt>
                <c:pt idx="26">
                  <c:v>30183</c:v>
                </c:pt>
                <c:pt idx="27">
                  <c:v>28531</c:v>
                </c:pt>
                <c:pt idx="28">
                  <c:v>26859</c:v>
                </c:pt>
                <c:pt idx="29">
                  <c:v>26003</c:v>
                </c:pt>
                <c:pt idx="30">
                  <c:v>24477</c:v>
                </c:pt>
                <c:pt idx="31">
                  <c:v>23641</c:v>
                </c:pt>
                <c:pt idx="32">
                  <c:v>22023</c:v>
                </c:pt>
                <c:pt idx="33">
                  <c:v>21275</c:v>
                </c:pt>
                <c:pt idx="34">
                  <c:v>20075</c:v>
                </c:pt>
                <c:pt idx="35">
                  <c:v>19099</c:v>
                </c:pt>
                <c:pt idx="36">
                  <c:v>18416</c:v>
                </c:pt>
                <c:pt idx="37">
                  <c:v>17342</c:v>
                </c:pt>
                <c:pt idx="38">
                  <c:v>16798</c:v>
                </c:pt>
                <c:pt idx="39">
                  <c:v>16009</c:v>
                </c:pt>
                <c:pt idx="40">
                  <c:v>15519</c:v>
                </c:pt>
                <c:pt idx="41">
                  <c:v>14641</c:v>
                </c:pt>
                <c:pt idx="42">
                  <c:v>14140</c:v>
                </c:pt>
                <c:pt idx="43">
                  <c:v>13310</c:v>
                </c:pt>
                <c:pt idx="44">
                  <c:v>13025</c:v>
                </c:pt>
                <c:pt idx="45">
                  <c:v>12349</c:v>
                </c:pt>
                <c:pt idx="46">
                  <c:v>11822</c:v>
                </c:pt>
                <c:pt idx="47">
                  <c:v>11699</c:v>
                </c:pt>
                <c:pt idx="48">
                  <c:v>11085</c:v>
                </c:pt>
                <c:pt idx="49">
                  <c:v>10629</c:v>
                </c:pt>
                <c:pt idx="50">
                  <c:v>10376</c:v>
                </c:pt>
                <c:pt idx="51">
                  <c:v>9683</c:v>
                </c:pt>
                <c:pt idx="52">
                  <c:v>9457</c:v>
                </c:pt>
                <c:pt idx="53">
                  <c:v>9249</c:v>
                </c:pt>
                <c:pt idx="54">
                  <c:v>8687</c:v>
                </c:pt>
                <c:pt idx="55">
                  <c:v>8410</c:v>
                </c:pt>
                <c:pt idx="56">
                  <c:v>8177</c:v>
                </c:pt>
                <c:pt idx="57">
                  <c:v>7912</c:v>
                </c:pt>
                <c:pt idx="58">
                  <c:v>7572</c:v>
                </c:pt>
                <c:pt idx="59">
                  <c:v>7372</c:v>
                </c:pt>
                <c:pt idx="60">
                  <c:v>7057</c:v>
                </c:pt>
                <c:pt idx="61">
                  <c:v>6810</c:v>
                </c:pt>
                <c:pt idx="62">
                  <c:v>6581</c:v>
                </c:pt>
                <c:pt idx="63">
                  <c:v>6429</c:v>
                </c:pt>
                <c:pt idx="64">
                  <c:v>6398</c:v>
                </c:pt>
                <c:pt idx="65">
                  <c:v>5950</c:v>
                </c:pt>
                <c:pt idx="66">
                  <c:v>5745</c:v>
                </c:pt>
                <c:pt idx="67">
                  <c:v>5647</c:v>
                </c:pt>
                <c:pt idx="68">
                  <c:v>5269</c:v>
                </c:pt>
                <c:pt idx="69">
                  <c:v>5149</c:v>
                </c:pt>
                <c:pt idx="70">
                  <c:v>5008</c:v>
                </c:pt>
                <c:pt idx="71">
                  <c:v>4816</c:v>
                </c:pt>
                <c:pt idx="72">
                  <c:v>4705</c:v>
                </c:pt>
                <c:pt idx="73">
                  <c:v>4523</c:v>
                </c:pt>
                <c:pt idx="74">
                  <c:v>4603</c:v>
                </c:pt>
                <c:pt idx="75">
                  <c:v>4354</c:v>
                </c:pt>
                <c:pt idx="76">
                  <c:v>4244</c:v>
                </c:pt>
                <c:pt idx="77">
                  <c:v>4159</c:v>
                </c:pt>
                <c:pt idx="78">
                  <c:v>3939</c:v>
                </c:pt>
                <c:pt idx="79">
                  <c:v>3863</c:v>
                </c:pt>
                <c:pt idx="80">
                  <c:v>3799</c:v>
                </c:pt>
                <c:pt idx="81">
                  <c:v>3620</c:v>
                </c:pt>
                <c:pt idx="82">
                  <c:v>3642</c:v>
                </c:pt>
                <c:pt idx="83">
                  <c:v>3469</c:v>
                </c:pt>
                <c:pt idx="84">
                  <c:v>3451</c:v>
                </c:pt>
                <c:pt idx="85">
                  <c:v>3272</c:v>
                </c:pt>
                <c:pt idx="86">
                  <c:v>3171</c:v>
                </c:pt>
                <c:pt idx="87">
                  <c:v>3055</c:v>
                </c:pt>
                <c:pt idx="88">
                  <c:v>3023</c:v>
                </c:pt>
                <c:pt idx="89">
                  <c:v>2961</c:v>
                </c:pt>
                <c:pt idx="90">
                  <c:v>2866</c:v>
                </c:pt>
                <c:pt idx="91">
                  <c:v>2751</c:v>
                </c:pt>
                <c:pt idx="92">
                  <c:v>2768</c:v>
                </c:pt>
                <c:pt idx="93">
                  <c:v>2623</c:v>
                </c:pt>
                <c:pt idx="94">
                  <c:v>2613</c:v>
                </c:pt>
                <c:pt idx="95">
                  <c:v>2426</c:v>
                </c:pt>
                <c:pt idx="96">
                  <c:v>2445</c:v>
                </c:pt>
                <c:pt idx="97">
                  <c:v>2356</c:v>
                </c:pt>
                <c:pt idx="98">
                  <c:v>2254</c:v>
                </c:pt>
                <c:pt idx="99">
                  <c:v>2214</c:v>
                </c:pt>
                <c:pt idx="100">
                  <c:v>2233</c:v>
                </c:pt>
                <c:pt idx="101">
                  <c:v>2202</c:v>
                </c:pt>
                <c:pt idx="102">
                  <c:v>2125</c:v>
                </c:pt>
                <c:pt idx="103">
                  <c:v>2047</c:v>
                </c:pt>
                <c:pt idx="104">
                  <c:v>1973</c:v>
                </c:pt>
                <c:pt idx="105">
                  <c:v>1854</c:v>
                </c:pt>
                <c:pt idx="106">
                  <c:v>1903</c:v>
                </c:pt>
                <c:pt idx="107">
                  <c:v>1833</c:v>
                </c:pt>
                <c:pt idx="108">
                  <c:v>1865</c:v>
                </c:pt>
                <c:pt idx="109">
                  <c:v>1766</c:v>
                </c:pt>
                <c:pt idx="110">
                  <c:v>1764</c:v>
                </c:pt>
                <c:pt idx="111">
                  <c:v>1671</c:v>
                </c:pt>
                <c:pt idx="112">
                  <c:v>1750</c:v>
                </c:pt>
                <c:pt idx="113">
                  <c:v>1666</c:v>
                </c:pt>
                <c:pt idx="114">
                  <c:v>1720</c:v>
                </c:pt>
                <c:pt idx="115">
                  <c:v>1545</c:v>
                </c:pt>
                <c:pt idx="116">
                  <c:v>1522</c:v>
                </c:pt>
                <c:pt idx="117">
                  <c:v>1648</c:v>
                </c:pt>
                <c:pt idx="118">
                  <c:v>1474</c:v>
                </c:pt>
                <c:pt idx="119">
                  <c:v>1395</c:v>
                </c:pt>
                <c:pt idx="120">
                  <c:v>1293</c:v>
                </c:pt>
                <c:pt idx="121">
                  <c:v>1329</c:v>
                </c:pt>
                <c:pt idx="122">
                  <c:v>1314</c:v>
                </c:pt>
                <c:pt idx="123">
                  <c:v>1207</c:v>
                </c:pt>
                <c:pt idx="124">
                  <c:v>1229</c:v>
                </c:pt>
                <c:pt idx="125">
                  <c:v>1242</c:v>
                </c:pt>
                <c:pt idx="126">
                  <c:v>1153</c:v>
                </c:pt>
                <c:pt idx="127">
                  <c:v>1168</c:v>
                </c:pt>
                <c:pt idx="128">
                  <c:v>1117</c:v>
                </c:pt>
                <c:pt idx="129">
                  <c:v>1081</c:v>
                </c:pt>
                <c:pt idx="130">
                  <c:v>1083</c:v>
                </c:pt>
                <c:pt idx="131">
                  <c:v>1060</c:v>
                </c:pt>
                <c:pt idx="132">
                  <c:v>1033</c:v>
                </c:pt>
                <c:pt idx="133">
                  <c:v>1011</c:v>
                </c:pt>
                <c:pt idx="134">
                  <c:v>1014</c:v>
                </c:pt>
                <c:pt idx="135">
                  <c:v>964</c:v>
                </c:pt>
                <c:pt idx="136">
                  <c:v>1054</c:v>
                </c:pt>
                <c:pt idx="137">
                  <c:v>945</c:v>
                </c:pt>
                <c:pt idx="138">
                  <c:v>1002</c:v>
                </c:pt>
                <c:pt idx="139">
                  <c:v>886</c:v>
                </c:pt>
                <c:pt idx="140">
                  <c:v>937</c:v>
                </c:pt>
                <c:pt idx="141">
                  <c:v>851</c:v>
                </c:pt>
                <c:pt idx="142">
                  <c:v>878</c:v>
                </c:pt>
                <c:pt idx="143">
                  <c:v>853</c:v>
                </c:pt>
                <c:pt idx="144">
                  <c:v>832</c:v>
                </c:pt>
                <c:pt idx="145">
                  <c:v>840</c:v>
                </c:pt>
                <c:pt idx="146">
                  <c:v>866</c:v>
                </c:pt>
                <c:pt idx="147">
                  <c:v>807</c:v>
                </c:pt>
                <c:pt idx="148">
                  <c:v>858</c:v>
                </c:pt>
                <c:pt idx="149">
                  <c:v>800</c:v>
                </c:pt>
                <c:pt idx="150">
                  <c:v>740</c:v>
                </c:pt>
                <c:pt idx="151">
                  <c:v>749</c:v>
                </c:pt>
                <c:pt idx="152">
                  <c:v>745</c:v>
                </c:pt>
                <c:pt idx="153">
                  <c:v>704</c:v>
                </c:pt>
                <c:pt idx="154">
                  <c:v>716</c:v>
                </c:pt>
                <c:pt idx="155">
                  <c:v>694</c:v>
                </c:pt>
                <c:pt idx="156">
                  <c:v>646</c:v>
                </c:pt>
                <c:pt idx="157">
                  <c:v>639</c:v>
                </c:pt>
                <c:pt idx="158">
                  <c:v>654</c:v>
                </c:pt>
                <c:pt idx="159">
                  <c:v>669</c:v>
                </c:pt>
                <c:pt idx="160">
                  <c:v>681</c:v>
                </c:pt>
                <c:pt idx="161">
                  <c:v>637</c:v>
                </c:pt>
                <c:pt idx="162">
                  <c:v>596</c:v>
                </c:pt>
                <c:pt idx="163">
                  <c:v>644</c:v>
                </c:pt>
                <c:pt idx="164">
                  <c:v>599</c:v>
                </c:pt>
                <c:pt idx="165">
                  <c:v>598</c:v>
                </c:pt>
                <c:pt idx="166">
                  <c:v>550</c:v>
                </c:pt>
                <c:pt idx="167">
                  <c:v>598</c:v>
                </c:pt>
                <c:pt idx="168">
                  <c:v>569</c:v>
                </c:pt>
                <c:pt idx="169">
                  <c:v>531</c:v>
                </c:pt>
                <c:pt idx="170">
                  <c:v>553</c:v>
                </c:pt>
                <c:pt idx="171">
                  <c:v>524</c:v>
                </c:pt>
                <c:pt idx="172">
                  <c:v>505</c:v>
                </c:pt>
                <c:pt idx="173">
                  <c:v>531</c:v>
                </c:pt>
                <c:pt idx="174">
                  <c:v>511</c:v>
                </c:pt>
                <c:pt idx="175">
                  <c:v>499</c:v>
                </c:pt>
                <c:pt idx="176">
                  <c:v>530</c:v>
                </c:pt>
                <c:pt idx="177">
                  <c:v>485</c:v>
                </c:pt>
                <c:pt idx="178">
                  <c:v>482</c:v>
                </c:pt>
                <c:pt idx="179">
                  <c:v>529</c:v>
                </c:pt>
                <c:pt idx="180">
                  <c:v>508</c:v>
                </c:pt>
                <c:pt idx="181">
                  <c:v>498</c:v>
                </c:pt>
                <c:pt idx="182">
                  <c:v>437</c:v>
                </c:pt>
                <c:pt idx="183">
                  <c:v>477</c:v>
                </c:pt>
                <c:pt idx="184">
                  <c:v>454</c:v>
                </c:pt>
                <c:pt idx="185">
                  <c:v>453</c:v>
                </c:pt>
                <c:pt idx="186">
                  <c:v>450</c:v>
                </c:pt>
                <c:pt idx="187">
                  <c:v>457</c:v>
                </c:pt>
                <c:pt idx="188">
                  <c:v>423</c:v>
                </c:pt>
                <c:pt idx="189">
                  <c:v>381</c:v>
                </c:pt>
                <c:pt idx="190">
                  <c:v>416</c:v>
                </c:pt>
                <c:pt idx="191">
                  <c:v>434</c:v>
                </c:pt>
                <c:pt idx="192">
                  <c:v>409</c:v>
                </c:pt>
                <c:pt idx="193">
                  <c:v>392</c:v>
                </c:pt>
                <c:pt idx="194">
                  <c:v>389</c:v>
                </c:pt>
                <c:pt idx="195">
                  <c:v>399</c:v>
                </c:pt>
                <c:pt idx="196">
                  <c:v>383</c:v>
                </c:pt>
                <c:pt idx="197">
                  <c:v>376</c:v>
                </c:pt>
                <c:pt idx="198">
                  <c:v>368</c:v>
                </c:pt>
                <c:pt idx="199">
                  <c:v>354</c:v>
                </c:pt>
                <c:pt idx="200">
                  <c:v>362</c:v>
                </c:pt>
                <c:pt idx="201">
                  <c:v>339</c:v>
                </c:pt>
                <c:pt idx="202">
                  <c:v>337</c:v>
                </c:pt>
                <c:pt idx="203">
                  <c:v>319</c:v>
                </c:pt>
                <c:pt idx="204">
                  <c:v>356</c:v>
                </c:pt>
                <c:pt idx="205">
                  <c:v>370</c:v>
                </c:pt>
                <c:pt idx="206">
                  <c:v>330</c:v>
                </c:pt>
                <c:pt idx="207">
                  <c:v>339</c:v>
                </c:pt>
                <c:pt idx="208">
                  <c:v>362</c:v>
                </c:pt>
                <c:pt idx="209">
                  <c:v>324</c:v>
                </c:pt>
                <c:pt idx="210">
                  <c:v>330</c:v>
                </c:pt>
                <c:pt idx="211">
                  <c:v>316</c:v>
                </c:pt>
                <c:pt idx="212">
                  <c:v>313</c:v>
                </c:pt>
                <c:pt idx="213">
                  <c:v>305</c:v>
                </c:pt>
                <c:pt idx="214">
                  <c:v>312</c:v>
                </c:pt>
                <c:pt idx="215">
                  <c:v>300</c:v>
                </c:pt>
                <c:pt idx="216">
                  <c:v>313</c:v>
                </c:pt>
                <c:pt idx="217">
                  <c:v>312</c:v>
                </c:pt>
                <c:pt idx="218">
                  <c:v>295</c:v>
                </c:pt>
                <c:pt idx="219">
                  <c:v>299</c:v>
                </c:pt>
                <c:pt idx="220">
                  <c:v>296</c:v>
                </c:pt>
                <c:pt idx="221">
                  <c:v>278</c:v>
                </c:pt>
                <c:pt idx="222">
                  <c:v>300</c:v>
                </c:pt>
                <c:pt idx="223">
                  <c:v>273</c:v>
                </c:pt>
                <c:pt idx="224">
                  <c:v>258</c:v>
                </c:pt>
                <c:pt idx="225">
                  <c:v>282</c:v>
                </c:pt>
                <c:pt idx="226">
                  <c:v>321</c:v>
                </c:pt>
                <c:pt idx="227">
                  <c:v>228</c:v>
                </c:pt>
                <c:pt idx="228">
                  <c:v>251</c:v>
                </c:pt>
                <c:pt idx="229">
                  <c:v>223</c:v>
                </c:pt>
                <c:pt idx="230">
                  <c:v>244</c:v>
                </c:pt>
                <c:pt idx="231">
                  <c:v>276</c:v>
                </c:pt>
                <c:pt idx="232">
                  <c:v>241</c:v>
                </c:pt>
                <c:pt idx="233">
                  <c:v>232</c:v>
                </c:pt>
                <c:pt idx="234">
                  <c:v>264</c:v>
                </c:pt>
                <c:pt idx="235">
                  <c:v>197</c:v>
                </c:pt>
                <c:pt idx="236">
                  <c:v>238</c:v>
                </c:pt>
                <c:pt idx="237">
                  <c:v>201</c:v>
                </c:pt>
                <c:pt idx="238">
                  <c:v>214</c:v>
                </c:pt>
                <c:pt idx="239">
                  <c:v>239</c:v>
                </c:pt>
                <c:pt idx="240">
                  <c:v>199</c:v>
                </c:pt>
                <c:pt idx="241">
                  <c:v>233</c:v>
                </c:pt>
                <c:pt idx="242">
                  <c:v>211</c:v>
                </c:pt>
                <c:pt idx="243">
                  <c:v>223</c:v>
                </c:pt>
                <c:pt idx="244">
                  <c:v>227</c:v>
                </c:pt>
                <c:pt idx="245">
                  <c:v>219</c:v>
                </c:pt>
                <c:pt idx="246">
                  <c:v>203</c:v>
                </c:pt>
                <c:pt idx="247">
                  <c:v>211</c:v>
                </c:pt>
                <c:pt idx="248">
                  <c:v>189</c:v>
                </c:pt>
                <c:pt idx="249">
                  <c:v>194</c:v>
                </c:pt>
                <c:pt idx="250">
                  <c:v>196</c:v>
                </c:pt>
                <c:pt idx="251">
                  <c:v>179</c:v>
                </c:pt>
                <c:pt idx="252">
                  <c:v>184</c:v>
                </c:pt>
                <c:pt idx="253">
                  <c:v>204</c:v>
                </c:pt>
                <c:pt idx="254">
                  <c:v>188</c:v>
                </c:pt>
                <c:pt idx="255">
                  <c:v>208</c:v>
                </c:pt>
                <c:pt idx="256">
                  <c:v>178</c:v>
                </c:pt>
                <c:pt idx="257">
                  <c:v>185</c:v>
                </c:pt>
                <c:pt idx="258">
                  <c:v>199</c:v>
                </c:pt>
                <c:pt idx="259">
                  <c:v>193</c:v>
                </c:pt>
                <c:pt idx="260">
                  <c:v>174</c:v>
                </c:pt>
                <c:pt idx="261">
                  <c:v>161</c:v>
                </c:pt>
                <c:pt idx="262">
                  <c:v>134</c:v>
                </c:pt>
                <c:pt idx="263">
                  <c:v>166</c:v>
                </c:pt>
                <c:pt idx="264">
                  <c:v>174</c:v>
                </c:pt>
                <c:pt idx="265">
                  <c:v>173</c:v>
                </c:pt>
                <c:pt idx="266">
                  <c:v>147</c:v>
                </c:pt>
                <c:pt idx="267">
                  <c:v>156</c:v>
                </c:pt>
                <c:pt idx="268">
                  <c:v>188</c:v>
                </c:pt>
                <c:pt idx="269">
                  <c:v>165</c:v>
                </c:pt>
                <c:pt idx="270">
                  <c:v>159</c:v>
                </c:pt>
                <c:pt idx="271">
                  <c:v>152</c:v>
                </c:pt>
                <c:pt idx="272">
                  <c:v>157</c:v>
                </c:pt>
                <c:pt idx="273">
                  <c:v>136</c:v>
                </c:pt>
                <c:pt idx="274">
                  <c:v>151</c:v>
                </c:pt>
                <c:pt idx="275">
                  <c:v>117</c:v>
                </c:pt>
                <c:pt idx="276">
                  <c:v>141</c:v>
                </c:pt>
                <c:pt idx="277">
                  <c:v>162</c:v>
                </c:pt>
                <c:pt idx="278">
                  <c:v>144</c:v>
                </c:pt>
                <c:pt idx="279">
                  <c:v>132</c:v>
                </c:pt>
                <c:pt idx="280">
                  <c:v>143</c:v>
                </c:pt>
                <c:pt idx="281">
                  <c:v>132</c:v>
                </c:pt>
                <c:pt idx="282">
                  <c:v>280</c:v>
                </c:pt>
                <c:pt idx="283">
                  <c:v>150</c:v>
                </c:pt>
                <c:pt idx="284">
                  <c:v>142</c:v>
                </c:pt>
                <c:pt idx="285">
                  <c:v>159</c:v>
                </c:pt>
                <c:pt idx="286">
                  <c:v>165</c:v>
                </c:pt>
                <c:pt idx="287">
                  <c:v>149</c:v>
                </c:pt>
                <c:pt idx="288">
                  <c:v>142</c:v>
                </c:pt>
                <c:pt idx="289">
                  <c:v>144</c:v>
                </c:pt>
                <c:pt idx="290">
                  <c:v>173</c:v>
                </c:pt>
                <c:pt idx="291">
                  <c:v>132</c:v>
                </c:pt>
                <c:pt idx="292">
                  <c:v>145</c:v>
                </c:pt>
                <c:pt idx="293">
                  <c:v>129</c:v>
                </c:pt>
                <c:pt idx="294">
                  <c:v>144</c:v>
                </c:pt>
                <c:pt idx="295">
                  <c:v>155</c:v>
                </c:pt>
                <c:pt idx="296">
                  <c:v>156</c:v>
                </c:pt>
                <c:pt idx="297">
                  <c:v>147</c:v>
                </c:pt>
                <c:pt idx="298">
                  <c:v>157</c:v>
                </c:pt>
                <c:pt idx="299">
                  <c:v>136</c:v>
                </c:pt>
                <c:pt idx="300">
                  <c:v>120</c:v>
                </c:pt>
                <c:pt idx="301">
                  <c:v>129</c:v>
                </c:pt>
                <c:pt idx="302">
                  <c:v>117</c:v>
                </c:pt>
                <c:pt idx="303">
                  <c:v>118</c:v>
                </c:pt>
                <c:pt idx="304">
                  <c:v>113</c:v>
                </c:pt>
                <c:pt idx="305">
                  <c:v>125</c:v>
                </c:pt>
                <c:pt idx="306">
                  <c:v>111</c:v>
                </c:pt>
                <c:pt idx="307">
                  <c:v>130</c:v>
                </c:pt>
                <c:pt idx="308">
                  <c:v>114</c:v>
                </c:pt>
                <c:pt idx="309">
                  <c:v>107</c:v>
                </c:pt>
                <c:pt idx="310">
                  <c:v>94</c:v>
                </c:pt>
                <c:pt idx="311">
                  <c:v>91</c:v>
                </c:pt>
                <c:pt idx="312">
                  <c:v>84</c:v>
                </c:pt>
                <c:pt idx="313">
                  <c:v>182</c:v>
                </c:pt>
                <c:pt idx="314">
                  <c:v>129</c:v>
                </c:pt>
                <c:pt idx="315">
                  <c:v>128</c:v>
                </c:pt>
                <c:pt idx="316">
                  <c:v>98</c:v>
                </c:pt>
                <c:pt idx="317">
                  <c:v>100</c:v>
                </c:pt>
                <c:pt idx="318">
                  <c:v>106</c:v>
                </c:pt>
                <c:pt idx="319">
                  <c:v>86</c:v>
                </c:pt>
                <c:pt idx="320">
                  <c:v>93</c:v>
                </c:pt>
                <c:pt idx="321">
                  <c:v>91</c:v>
                </c:pt>
                <c:pt idx="322">
                  <c:v>85</c:v>
                </c:pt>
                <c:pt idx="323">
                  <c:v>99</c:v>
                </c:pt>
                <c:pt idx="324">
                  <c:v>83</c:v>
                </c:pt>
                <c:pt idx="325">
                  <c:v>115</c:v>
                </c:pt>
                <c:pt idx="326">
                  <c:v>105</c:v>
                </c:pt>
                <c:pt idx="327">
                  <c:v>94</c:v>
                </c:pt>
                <c:pt idx="328">
                  <c:v>91</c:v>
                </c:pt>
                <c:pt idx="329">
                  <c:v>88</c:v>
                </c:pt>
                <c:pt idx="330">
                  <c:v>84</c:v>
                </c:pt>
                <c:pt idx="331">
                  <c:v>95</c:v>
                </c:pt>
                <c:pt idx="332">
                  <c:v>80</c:v>
                </c:pt>
                <c:pt idx="333">
                  <c:v>87</c:v>
                </c:pt>
                <c:pt idx="334">
                  <c:v>76</c:v>
                </c:pt>
                <c:pt idx="335">
                  <c:v>101</c:v>
                </c:pt>
                <c:pt idx="336">
                  <c:v>98</c:v>
                </c:pt>
                <c:pt idx="337">
                  <c:v>90</c:v>
                </c:pt>
                <c:pt idx="338">
                  <c:v>79</c:v>
                </c:pt>
                <c:pt idx="339">
                  <c:v>73</c:v>
                </c:pt>
                <c:pt idx="340">
                  <c:v>76</c:v>
                </c:pt>
                <c:pt idx="341">
                  <c:v>91</c:v>
                </c:pt>
                <c:pt idx="342">
                  <c:v>76</c:v>
                </c:pt>
                <c:pt idx="343">
                  <c:v>70</c:v>
                </c:pt>
                <c:pt idx="344">
                  <c:v>75</c:v>
                </c:pt>
                <c:pt idx="345">
                  <c:v>61</c:v>
                </c:pt>
                <c:pt idx="346">
                  <c:v>67</c:v>
                </c:pt>
                <c:pt idx="347">
                  <c:v>62</c:v>
                </c:pt>
                <c:pt idx="348">
                  <c:v>102</c:v>
                </c:pt>
                <c:pt idx="349">
                  <c:v>67</c:v>
                </c:pt>
                <c:pt idx="350">
                  <c:v>79</c:v>
                </c:pt>
                <c:pt idx="351">
                  <c:v>69</c:v>
                </c:pt>
                <c:pt idx="352">
                  <c:v>68</c:v>
                </c:pt>
                <c:pt idx="353">
                  <c:v>71</c:v>
                </c:pt>
                <c:pt idx="354">
                  <c:v>72</c:v>
                </c:pt>
                <c:pt idx="355">
                  <c:v>72</c:v>
                </c:pt>
                <c:pt idx="356">
                  <c:v>70</c:v>
                </c:pt>
                <c:pt idx="357">
                  <c:v>71</c:v>
                </c:pt>
                <c:pt idx="358">
                  <c:v>70</c:v>
                </c:pt>
                <c:pt idx="359">
                  <c:v>72</c:v>
                </c:pt>
                <c:pt idx="360">
                  <c:v>66</c:v>
                </c:pt>
                <c:pt idx="361">
                  <c:v>70</c:v>
                </c:pt>
                <c:pt idx="362">
                  <c:v>74</c:v>
                </c:pt>
                <c:pt idx="363">
                  <c:v>70</c:v>
                </c:pt>
                <c:pt idx="364">
                  <c:v>73</c:v>
                </c:pt>
                <c:pt idx="365">
                  <c:v>62</c:v>
                </c:pt>
                <c:pt idx="366">
                  <c:v>70</c:v>
                </c:pt>
                <c:pt idx="367">
                  <c:v>61</c:v>
                </c:pt>
                <c:pt idx="368">
                  <c:v>65</c:v>
                </c:pt>
                <c:pt idx="369">
                  <c:v>73</c:v>
                </c:pt>
                <c:pt idx="370">
                  <c:v>74</c:v>
                </c:pt>
                <c:pt idx="371">
                  <c:v>69</c:v>
                </c:pt>
                <c:pt idx="372">
                  <c:v>65</c:v>
                </c:pt>
                <c:pt idx="373">
                  <c:v>56</c:v>
                </c:pt>
                <c:pt idx="374">
                  <c:v>67</c:v>
                </c:pt>
                <c:pt idx="375">
                  <c:v>60</c:v>
                </c:pt>
                <c:pt idx="376">
                  <c:v>64</c:v>
                </c:pt>
                <c:pt idx="377">
                  <c:v>59</c:v>
                </c:pt>
                <c:pt idx="378">
                  <c:v>60</c:v>
                </c:pt>
                <c:pt idx="379">
                  <c:v>59</c:v>
                </c:pt>
                <c:pt idx="380">
                  <c:v>65</c:v>
                </c:pt>
                <c:pt idx="381">
                  <c:v>70</c:v>
                </c:pt>
                <c:pt idx="382">
                  <c:v>60</c:v>
                </c:pt>
                <c:pt idx="383">
                  <c:v>49</c:v>
                </c:pt>
                <c:pt idx="384">
                  <c:v>58</c:v>
                </c:pt>
                <c:pt idx="385">
                  <c:v>55</c:v>
                </c:pt>
                <c:pt idx="386">
                  <c:v>50</c:v>
                </c:pt>
                <c:pt idx="387">
                  <c:v>56</c:v>
                </c:pt>
                <c:pt idx="388">
                  <c:v>52</c:v>
                </c:pt>
                <c:pt idx="389">
                  <c:v>67</c:v>
                </c:pt>
                <c:pt idx="390">
                  <c:v>54</c:v>
                </c:pt>
                <c:pt idx="391">
                  <c:v>49</c:v>
                </c:pt>
                <c:pt idx="392">
                  <c:v>62</c:v>
                </c:pt>
                <c:pt idx="393">
                  <c:v>68</c:v>
                </c:pt>
                <c:pt idx="394">
                  <c:v>63</c:v>
                </c:pt>
                <c:pt idx="395">
                  <c:v>66</c:v>
                </c:pt>
                <c:pt idx="396">
                  <c:v>51</c:v>
                </c:pt>
                <c:pt idx="397">
                  <c:v>54</c:v>
                </c:pt>
                <c:pt idx="398">
                  <c:v>52</c:v>
                </c:pt>
                <c:pt idx="399">
                  <c:v>63</c:v>
                </c:pt>
                <c:pt idx="400">
                  <c:v>48</c:v>
                </c:pt>
                <c:pt idx="401">
                  <c:v>62</c:v>
                </c:pt>
                <c:pt idx="402">
                  <c:v>68</c:v>
                </c:pt>
                <c:pt idx="403">
                  <c:v>58</c:v>
                </c:pt>
                <c:pt idx="404">
                  <c:v>79</c:v>
                </c:pt>
                <c:pt idx="405">
                  <c:v>50</c:v>
                </c:pt>
                <c:pt idx="406">
                  <c:v>61</c:v>
                </c:pt>
                <c:pt idx="407">
                  <c:v>69</c:v>
                </c:pt>
                <c:pt idx="408">
                  <c:v>58</c:v>
                </c:pt>
                <c:pt idx="409">
                  <c:v>63</c:v>
                </c:pt>
                <c:pt idx="410">
                  <c:v>69</c:v>
                </c:pt>
                <c:pt idx="411">
                  <c:v>55</c:v>
                </c:pt>
                <c:pt idx="412">
                  <c:v>65</c:v>
                </c:pt>
                <c:pt idx="413">
                  <c:v>54</c:v>
                </c:pt>
                <c:pt idx="414">
                  <c:v>53</c:v>
                </c:pt>
                <c:pt idx="415">
                  <c:v>63</c:v>
                </c:pt>
                <c:pt idx="416">
                  <c:v>55</c:v>
                </c:pt>
                <c:pt idx="417">
                  <c:v>50</c:v>
                </c:pt>
                <c:pt idx="418">
                  <c:v>58</c:v>
                </c:pt>
                <c:pt idx="419">
                  <c:v>46</c:v>
                </c:pt>
                <c:pt idx="420">
                  <c:v>48</c:v>
                </c:pt>
                <c:pt idx="421">
                  <c:v>43</c:v>
                </c:pt>
                <c:pt idx="422">
                  <c:v>47</c:v>
                </c:pt>
                <c:pt idx="423">
                  <c:v>50</c:v>
                </c:pt>
                <c:pt idx="424">
                  <c:v>54</c:v>
                </c:pt>
                <c:pt idx="425">
                  <c:v>45</c:v>
                </c:pt>
                <c:pt idx="426">
                  <c:v>46</c:v>
                </c:pt>
                <c:pt idx="427">
                  <c:v>51</c:v>
                </c:pt>
                <c:pt idx="428">
                  <c:v>47</c:v>
                </c:pt>
                <c:pt idx="429">
                  <c:v>52</c:v>
                </c:pt>
                <c:pt idx="430">
                  <c:v>46</c:v>
                </c:pt>
                <c:pt idx="431">
                  <c:v>43</c:v>
                </c:pt>
                <c:pt idx="432">
                  <c:v>51</c:v>
                </c:pt>
                <c:pt idx="433">
                  <c:v>49</c:v>
                </c:pt>
                <c:pt idx="434">
                  <c:v>60</c:v>
                </c:pt>
                <c:pt idx="435">
                  <c:v>35</c:v>
                </c:pt>
                <c:pt idx="436">
                  <c:v>43</c:v>
                </c:pt>
                <c:pt idx="437">
                  <c:v>34</c:v>
                </c:pt>
                <c:pt idx="438">
                  <c:v>38</c:v>
                </c:pt>
                <c:pt idx="439">
                  <c:v>42</c:v>
                </c:pt>
                <c:pt idx="440">
                  <c:v>36</c:v>
                </c:pt>
                <c:pt idx="441">
                  <c:v>34</c:v>
                </c:pt>
                <c:pt idx="442">
                  <c:v>40</c:v>
                </c:pt>
                <c:pt idx="443">
                  <c:v>41</c:v>
                </c:pt>
                <c:pt idx="444">
                  <c:v>36</c:v>
                </c:pt>
                <c:pt idx="445">
                  <c:v>35</c:v>
                </c:pt>
                <c:pt idx="446">
                  <c:v>40</c:v>
                </c:pt>
                <c:pt idx="447">
                  <c:v>54</c:v>
                </c:pt>
                <c:pt idx="448">
                  <c:v>32</c:v>
                </c:pt>
                <c:pt idx="449">
                  <c:v>38</c:v>
                </c:pt>
                <c:pt idx="450">
                  <c:v>28</c:v>
                </c:pt>
                <c:pt idx="451">
                  <c:v>30</c:v>
                </c:pt>
                <c:pt idx="452">
                  <c:v>29</c:v>
                </c:pt>
                <c:pt idx="453">
                  <c:v>36</c:v>
                </c:pt>
                <c:pt idx="454">
                  <c:v>30</c:v>
                </c:pt>
                <c:pt idx="455">
                  <c:v>34</c:v>
                </c:pt>
                <c:pt idx="456">
                  <c:v>29</c:v>
                </c:pt>
                <c:pt idx="457">
                  <c:v>44</c:v>
                </c:pt>
                <c:pt idx="458">
                  <c:v>24</c:v>
                </c:pt>
                <c:pt idx="459">
                  <c:v>35</c:v>
                </c:pt>
                <c:pt idx="460">
                  <c:v>40</c:v>
                </c:pt>
                <c:pt idx="461">
                  <c:v>38</c:v>
                </c:pt>
                <c:pt idx="462">
                  <c:v>43</c:v>
                </c:pt>
                <c:pt idx="463">
                  <c:v>37</c:v>
                </c:pt>
                <c:pt idx="464">
                  <c:v>30</c:v>
                </c:pt>
                <c:pt idx="465">
                  <c:v>35</c:v>
                </c:pt>
                <c:pt idx="466">
                  <c:v>31</c:v>
                </c:pt>
                <c:pt idx="467">
                  <c:v>26</c:v>
                </c:pt>
                <c:pt idx="468">
                  <c:v>32</c:v>
                </c:pt>
                <c:pt idx="469">
                  <c:v>33</c:v>
                </c:pt>
                <c:pt idx="470">
                  <c:v>28</c:v>
                </c:pt>
                <c:pt idx="471">
                  <c:v>46</c:v>
                </c:pt>
                <c:pt idx="472">
                  <c:v>30</c:v>
                </c:pt>
                <c:pt idx="473">
                  <c:v>42</c:v>
                </c:pt>
                <c:pt idx="474">
                  <c:v>37</c:v>
                </c:pt>
                <c:pt idx="475">
                  <c:v>41</c:v>
                </c:pt>
                <c:pt idx="476">
                  <c:v>34</c:v>
                </c:pt>
                <c:pt idx="477">
                  <c:v>33</c:v>
                </c:pt>
                <c:pt idx="478">
                  <c:v>30</c:v>
                </c:pt>
                <c:pt idx="479">
                  <c:v>38</c:v>
                </c:pt>
                <c:pt idx="480">
                  <c:v>23</c:v>
                </c:pt>
                <c:pt idx="481">
                  <c:v>40</c:v>
                </c:pt>
                <c:pt idx="482">
                  <c:v>25</c:v>
                </c:pt>
                <c:pt idx="483">
                  <c:v>41</c:v>
                </c:pt>
                <c:pt idx="484">
                  <c:v>37</c:v>
                </c:pt>
                <c:pt idx="485">
                  <c:v>42</c:v>
                </c:pt>
                <c:pt idx="486">
                  <c:v>24</c:v>
                </c:pt>
                <c:pt idx="487">
                  <c:v>35</c:v>
                </c:pt>
                <c:pt idx="488">
                  <c:v>20</c:v>
                </c:pt>
                <c:pt idx="489">
                  <c:v>34</c:v>
                </c:pt>
                <c:pt idx="490">
                  <c:v>27</c:v>
                </c:pt>
                <c:pt idx="491">
                  <c:v>18</c:v>
                </c:pt>
                <c:pt idx="492">
                  <c:v>32</c:v>
                </c:pt>
                <c:pt idx="493">
                  <c:v>26</c:v>
                </c:pt>
                <c:pt idx="494">
                  <c:v>31</c:v>
                </c:pt>
                <c:pt idx="495">
                  <c:v>29</c:v>
                </c:pt>
                <c:pt idx="496">
                  <c:v>33</c:v>
                </c:pt>
                <c:pt idx="497">
                  <c:v>26</c:v>
                </c:pt>
                <c:pt idx="498">
                  <c:v>38</c:v>
                </c:pt>
                <c:pt idx="499">
                  <c:v>29</c:v>
                </c:pt>
                <c:pt idx="500">
                  <c:v>28</c:v>
                </c:pt>
                <c:pt idx="501">
                  <c:v>24</c:v>
                </c:pt>
                <c:pt idx="502">
                  <c:v>24</c:v>
                </c:pt>
                <c:pt idx="503">
                  <c:v>20</c:v>
                </c:pt>
                <c:pt idx="504">
                  <c:v>25</c:v>
                </c:pt>
                <c:pt idx="505">
                  <c:v>38</c:v>
                </c:pt>
                <c:pt idx="506">
                  <c:v>33</c:v>
                </c:pt>
                <c:pt idx="507">
                  <c:v>31</c:v>
                </c:pt>
                <c:pt idx="508">
                  <c:v>31</c:v>
                </c:pt>
                <c:pt idx="509">
                  <c:v>28</c:v>
                </c:pt>
                <c:pt idx="510">
                  <c:v>17</c:v>
                </c:pt>
                <c:pt idx="511">
                  <c:v>32</c:v>
                </c:pt>
                <c:pt idx="512">
                  <c:v>33</c:v>
                </c:pt>
                <c:pt idx="513">
                  <c:v>23</c:v>
                </c:pt>
                <c:pt idx="514">
                  <c:v>27</c:v>
                </c:pt>
                <c:pt idx="515">
                  <c:v>21</c:v>
                </c:pt>
                <c:pt idx="516">
                  <c:v>25</c:v>
                </c:pt>
                <c:pt idx="517">
                  <c:v>24</c:v>
                </c:pt>
                <c:pt idx="518">
                  <c:v>23</c:v>
                </c:pt>
                <c:pt idx="519">
                  <c:v>22</c:v>
                </c:pt>
                <c:pt idx="520">
                  <c:v>29</c:v>
                </c:pt>
                <c:pt idx="521">
                  <c:v>26</c:v>
                </c:pt>
                <c:pt idx="522">
                  <c:v>24</c:v>
                </c:pt>
                <c:pt idx="523">
                  <c:v>25</c:v>
                </c:pt>
                <c:pt idx="524">
                  <c:v>30</c:v>
                </c:pt>
                <c:pt idx="525">
                  <c:v>26</c:v>
                </c:pt>
                <c:pt idx="526">
                  <c:v>35</c:v>
                </c:pt>
                <c:pt idx="527">
                  <c:v>18</c:v>
                </c:pt>
                <c:pt idx="528">
                  <c:v>24</c:v>
                </c:pt>
                <c:pt idx="529">
                  <c:v>28</c:v>
                </c:pt>
                <c:pt idx="530">
                  <c:v>23</c:v>
                </c:pt>
                <c:pt idx="531">
                  <c:v>18</c:v>
                </c:pt>
                <c:pt idx="532">
                  <c:v>17</c:v>
                </c:pt>
                <c:pt idx="533">
                  <c:v>27</c:v>
                </c:pt>
                <c:pt idx="534">
                  <c:v>23</c:v>
                </c:pt>
                <c:pt idx="535">
                  <c:v>25</c:v>
                </c:pt>
                <c:pt idx="536">
                  <c:v>24</c:v>
                </c:pt>
                <c:pt idx="537">
                  <c:v>18</c:v>
                </c:pt>
                <c:pt idx="538">
                  <c:v>15</c:v>
                </c:pt>
                <c:pt idx="539">
                  <c:v>16</c:v>
                </c:pt>
                <c:pt idx="540">
                  <c:v>17</c:v>
                </c:pt>
                <c:pt idx="541">
                  <c:v>30</c:v>
                </c:pt>
                <c:pt idx="542">
                  <c:v>19</c:v>
                </c:pt>
                <c:pt idx="543">
                  <c:v>16</c:v>
                </c:pt>
                <c:pt idx="544">
                  <c:v>22</c:v>
                </c:pt>
                <c:pt idx="545">
                  <c:v>12</c:v>
                </c:pt>
                <c:pt idx="546">
                  <c:v>27</c:v>
                </c:pt>
                <c:pt idx="547">
                  <c:v>14</c:v>
                </c:pt>
                <c:pt idx="548">
                  <c:v>17</c:v>
                </c:pt>
                <c:pt idx="549">
                  <c:v>20</c:v>
                </c:pt>
                <c:pt idx="550">
                  <c:v>24</c:v>
                </c:pt>
                <c:pt idx="551">
                  <c:v>21</c:v>
                </c:pt>
                <c:pt idx="552">
                  <c:v>16</c:v>
                </c:pt>
                <c:pt idx="553">
                  <c:v>13</c:v>
                </c:pt>
                <c:pt idx="554">
                  <c:v>22</c:v>
                </c:pt>
                <c:pt idx="555">
                  <c:v>23</c:v>
                </c:pt>
                <c:pt idx="556">
                  <c:v>29</c:v>
                </c:pt>
                <c:pt idx="557">
                  <c:v>22</c:v>
                </c:pt>
                <c:pt idx="558">
                  <c:v>21</c:v>
                </c:pt>
                <c:pt idx="559">
                  <c:v>20</c:v>
                </c:pt>
                <c:pt idx="560">
                  <c:v>17</c:v>
                </c:pt>
                <c:pt idx="561">
                  <c:v>25</c:v>
                </c:pt>
                <c:pt idx="562">
                  <c:v>27</c:v>
                </c:pt>
                <c:pt idx="563">
                  <c:v>17</c:v>
                </c:pt>
                <c:pt idx="564">
                  <c:v>23</c:v>
                </c:pt>
                <c:pt idx="565">
                  <c:v>13</c:v>
                </c:pt>
                <c:pt idx="566">
                  <c:v>12</c:v>
                </c:pt>
                <c:pt idx="567">
                  <c:v>23</c:v>
                </c:pt>
                <c:pt idx="568">
                  <c:v>16</c:v>
                </c:pt>
                <c:pt idx="569">
                  <c:v>23</c:v>
                </c:pt>
                <c:pt idx="570">
                  <c:v>18</c:v>
                </c:pt>
                <c:pt idx="571">
                  <c:v>21</c:v>
                </c:pt>
                <c:pt idx="572">
                  <c:v>23</c:v>
                </c:pt>
                <c:pt idx="573">
                  <c:v>20</c:v>
                </c:pt>
                <c:pt idx="574">
                  <c:v>14</c:v>
                </c:pt>
                <c:pt idx="575">
                  <c:v>20</c:v>
                </c:pt>
                <c:pt idx="576">
                  <c:v>15</c:v>
                </c:pt>
                <c:pt idx="577">
                  <c:v>18</c:v>
                </c:pt>
                <c:pt idx="578">
                  <c:v>25</c:v>
                </c:pt>
                <c:pt idx="579">
                  <c:v>21</c:v>
                </c:pt>
                <c:pt idx="580">
                  <c:v>20</c:v>
                </c:pt>
                <c:pt idx="581">
                  <c:v>15</c:v>
                </c:pt>
                <c:pt idx="582">
                  <c:v>18</c:v>
                </c:pt>
                <c:pt idx="583">
                  <c:v>15</c:v>
                </c:pt>
                <c:pt idx="584">
                  <c:v>18</c:v>
                </c:pt>
                <c:pt idx="585">
                  <c:v>18</c:v>
                </c:pt>
                <c:pt idx="586">
                  <c:v>12</c:v>
                </c:pt>
                <c:pt idx="587">
                  <c:v>17</c:v>
                </c:pt>
                <c:pt idx="588">
                  <c:v>17</c:v>
                </c:pt>
                <c:pt idx="589">
                  <c:v>18</c:v>
                </c:pt>
                <c:pt idx="590">
                  <c:v>17</c:v>
                </c:pt>
                <c:pt idx="591">
                  <c:v>14</c:v>
                </c:pt>
                <c:pt idx="592">
                  <c:v>14</c:v>
                </c:pt>
                <c:pt idx="593">
                  <c:v>16</c:v>
                </c:pt>
                <c:pt idx="594">
                  <c:v>29</c:v>
                </c:pt>
                <c:pt idx="595">
                  <c:v>14</c:v>
                </c:pt>
                <c:pt idx="596">
                  <c:v>17</c:v>
                </c:pt>
                <c:pt idx="597">
                  <c:v>20</c:v>
                </c:pt>
                <c:pt idx="598">
                  <c:v>20</c:v>
                </c:pt>
                <c:pt idx="599">
                  <c:v>14</c:v>
                </c:pt>
                <c:pt idx="600">
                  <c:v>23</c:v>
                </c:pt>
                <c:pt idx="601">
                  <c:v>20</c:v>
                </c:pt>
                <c:pt idx="602">
                  <c:v>16</c:v>
                </c:pt>
                <c:pt idx="603">
                  <c:v>26</c:v>
                </c:pt>
                <c:pt idx="604">
                  <c:v>13</c:v>
                </c:pt>
                <c:pt idx="605">
                  <c:v>17</c:v>
                </c:pt>
                <c:pt idx="606">
                  <c:v>15</c:v>
                </c:pt>
                <c:pt idx="607">
                  <c:v>23</c:v>
                </c:pt>
                <c:pt idx="608">
                  <c:v>21</c:v>
                </c:pt>
                <c:pt idx="609">
                  <c:v>20</c:v>
                </c:pt>
                <c:pt idx="610">
                  <c:v>20</c:v>
                </c:pt>
                <c:pt idx="611">
                  <c:v>19</c:v>
                </c:pt>
                <c:pt idx="612">
                  <c:v>19</c:v>
                </c:pt>
                <c:pt idx="613">
                  <c:v>11</c:v>
                </c:pt>
                <c:pt idx="614">
                  <c:v>11</c:v>
                </c:pt>
                <c:pt idx="615">
                  <c:v>17</c:v>
                </c:pt>
                <c:pt idx="616">
                  <c:v>13</c:v>
                </c:pt>
                <c:pt idx="617">
                  <c:v>14</c:v>
                </c:pt>
                <c:pt idx="618">
                  <c:v>21</c:v>
                </c:pt>
                <c:pt idx="619">
                  <c:v>20</c:v>
                </c:pt>
                <c:pt idx="620">
                  <c:v>13</c:v>
                </c:pt>
                <c:pt idx="621">
                  <c:v>13</c:v>
                </c:pt>
                <c:pt idx="622">
                  <c:v>12</c:v>
                </c:pt>
                <c:pt idx="623">
                  <c:v>26</c:v>
                </c:pt>
                <c:pt idx="624">
                  <c:v>21</c:v>
                </c:pt>
                <c:pt idx="625">
                  <c:v>17</c:v>
                </c:pt>
                <c:pt idx="626">
                  <c:v>11</c:v>
                </c:pt>
                <c:pt idx="627">
                  <c:v>14</c:v>
                </c:pt>
                <c:pt idx="628">
                  <c:v>16</c:v>
                </c:pt>
                <c:pt idx="629">
                  <c:v>18</c:v>
                </c:pt>
                <c:pt idx="630">
                  <c:v>15</c:v>
                </c:pt>
                <c:pt idx="631">
                  <c:v>12</c:v>
                </c:pt>
                <c:pt idx="632">
                  <c:v>16</c:v>
                </c:pt>
                <c:pt idx="633">
                  <c:v>13</c:v>
                </c:pt>
                <c:pt idx="634">
                  <c:v>17</c:v>
                </c:pt>
                <c:pt idx="635">
                  <c:v>11</c:v>
                </c:pt>
                <c:pt idx="636">
                  <c:v>18</c:v>
                </c:pt>
                <c:pt idx="637">
                  <c:v>16</c:v>
                </c:pt>
                <c:pt idx="638">
                  <c:v>20</c:v>
                </c:pt>
                <c:pt idx="639">
                  <c:v>9</c:v>
                </c:pt>
                <c:pt idx="640">
                  <c:v>19</c:v>
                </c:pt>
                <c:pt idx="641">
                  <c:v>11</c:v>
                </c:pt>
                <c:pt idx="642">
                  <c:v>7</c:v>
                </c:pt>
                <c:pt idx="643">
                  <c:v>12</c:v>
                </c:pt>
                <c:pt idx="644">
                  <c:v>7</c:v>
                </c:pt>
                <c:pt idx="645">
                  <c:v>16</c:v>
                </c:pt>
                <c:pt idx="646">
                  <c:v>25</c:v>
                </c:pt>
                <c:pt idx="647">
                  <c:v>8</c:v>
                </c:pt>
                <c:pt idx="648">
                  <c:v>23</c:v>
                </c:pt>
                <c:pt idx="649">
                  <c:v>9</c:v>
                </c:pt>
                <c:pt idx="650">
                  <c:v>16</c:v>
                </c:pt>
                <c:pt idx="651">
                  <c:v>17</c:v>
                </c:pt>
                <c:pt idx="652">
                  <c:v>16</c:v>
                </c:pt>
                <c:pt idx="653">
                  <c:v>9</c:v>
                </c:pt>
                <c:pt idx="654">
                  <c:v>12</c:v>
                </c:pt>
                <c:pt idx="655">
                  <c:v>9</c:v>
                </c:pt>
                <c:pt idx="656">
                  <c:v>14</c:v>
                </c:pt>
                <c:pt idx="657">
                  <c:v>13</c:v>
                </c:pt>
                <c:pt idx="658">
                  <c:v>8</c:v>
                </c:pt>
                <c:pt idx="659">
                  <c:v>10</c:v>
                </c:pt>
                <c:pt idx="660">
                  <c:v>11</c:v>
                </c:pt>
                <c:pt idx="661">
                  <c:v>12</c:v>
                </c:pt>
                <c:pt idx="662">
                  <c:v>12</c:v>
                </c:pt>
                <c:pt idx="663">
                  <c:v>13</c:v>
                </c:pt>
                <c:pt idx="664">
                  <c:v>14</c:v>
                </c:pt>
                <c:pt idx="665">
                  <c:v>14</c:v>
                </c:pt>
                <c:pt idx="666">
                  <c:v>22</c:v>
                </c:pt>
                <c:pt idx="667">
                  <c:v>15</c:v>
                </c:pt>
                <c:pt idx="668">
                  <c:v>13</c:v>
                </c:pt>
                <c:pt idx="669">
                  <c:v>12</c:v>
                </c:pt>
                <c:pt idx="670">
                  <c:v>23</c:v>
                </c:pt>
                <c:pt idx="671">
                  <c:v>8</c:v>
                </c:pt>
                <c:pt idx="672">
                  <c:v>20</c:v>
                </c:pt>
                <c:pt idx="673">
                  <c:v>11</c:v>
                </c:pt>
                <c:pt idx="674">
                  <c:v>13</c:v>
                </c:pt>
                <c:pt idx="675">
                  <c:v>10</c:v>
                </c:pt>
                <c:pt idx="676">
                  <c:v>8</c:v>
                </c:pt>
                <c:pt idx="677">
                  <c:v>18</c:v>
                </c:pt>
                <c:pt idx="678">
                  <c:v>11</c:v>
                </c:pt>
                <c:pt idx="679">
                  <c:v>8</c:v>
                </c:pt>
                <c:pt idx="680">
                  <c:v>13</c:v>
                </c:pt>
                <c:pt idx="681">
                  <c:v>8</c:v>
                </c:pt>
                <c:pt idx="682">
                  <c:v>6</c:v>
                </c:pt>
                <c:pt idx="683">
                  <c:v>11</c:v>
                </c:pt>
                <c:pt idx="684">
                  <c:v>8</c:v>
                </c:pt>
                <c:pt idx="685">
                  <c:v>12</c:v>
                </c:pt>
                <c:pt idx="686">
                  <c:v>9</c:v>
                </c:pt>
                <c:pt idx="687">
                  <c:v>13</c:v>
                </c:pt>
                <c:pt idx="688">
                  <c:v>10</c:v>
                </c:pt>
                <c:pt idx="689">
                  <c:v>15</c:v>
                </c:pt>
                <c:pt idx="690">
                  <c:v>14</c:v>
                </c:pt>
                <c:pt idx="691">
                  <c:v>15</c:v>
                </c:pt>
                <c:pt idx="692">
                  <c:v>7</c:v>
                </c:pt>
                <c:pt idx="693">
                  <c:v>13</c:v>
                </c:pt>
                <c:pt idx="694">
                  <c:v>12</c:v>
                </c:pt>
                <c:pt idx="695">
                  <c:v>5</c:v>
                </c:pt>
                <c:pt idx="696">
                  <c:v>19</c:v>
                </c:pt>
                <c:pt idx="697">
                  <c:v>13</c:v>
                </c:pt>
                <c:pt idx="698">
                  <c:v>12</c:v>
                </c:pt>
                <c:pt idx="699">
                  <c:v>9</c:v>
                </c:pt>
                <c:pt idx="700">
                  <c:v>15</c:v>
                </c:pt>
                <c:pt idx="701">
                  <c:v>20</c:v>
                </c:pt>
                <c:pt idx="702">
                  <c:v>21</c:v>
                </c:pt>
                <c:pt idx="703">
                  <c:v>12</c:v>
                </c:pt>
                <c:pt idx="704">
                  <c:v>7</c:v>
                </c:pt>
                <c:pt idx="705">
                  <c:v>16</c:v>
                </c:pt>
                <c:pt idx="706">
                  <c:v>11</c:v>
                </c:pt>
                <c:pt idx="707">
                  <c:v>15</c:v>
                </c:pt>
                <c:pt idx="708">
                  <c:v>16</c:v>
                </c:pt>
                <c:pt idx="709">
                  <c:v>16</c:v>
                </c:pt>
                <c:pt idx="710">
                  <c:v>10</c:v>
                </c:pt>
                <c:pt idx="711">
                  <c:v>10</c:v>
                </c:pt>
                <c:pt idx="712">
                  <c:v>11</c:v>
                </c:pt>
                <c:pt idx="713">
                  <c:v>11</c:v>
                </c:pt>
                <c:pt idx="714">
                  <c:v>16</c:v>
                </c:pt>
                <c:pt idx="715">
                  <c:v>15</c:v>
                </c:pt>
                <c:pt idx="716">
                  <c:v>12</c:v>
                </c:pt>
                <c:pt idx="717">
                  <c:v>15</c:v>
                </c:pt>
                <c:pt idx="718">
                  <c:v>12</c:v>
                </c:pt>
                <c:pt idx="719">
                  <c:v>10</c:v>
                </c:pt>
                <c:pt idx="720">
                  <c:v>10</c:v>
                </c:pt>
                <c:pt idx="721">
                  <c:v>15</c:v>
                </c:pt>
                <c:pt idx="722">
                  <c:v>11</c:v>
                </c:pt>
                <c:pt idx="723">
                  <c:v>10</c:v>
                </c:pt>
                <c:pt idx="724">
                  <c:v>14</c:v>
                </c:pt>
                <c:pt idx="725">
                  <c:v>10</c:v>
                </c:pt>
                <c:pt idx="726">
                  <c:v>12</c:v>
                </c:pt>
                <c:pt idx="727">
                  <c:v>10</c:v>
                </c:pt>
                <c:pt idx="728">
                  <c:v>10</c:v>
                </c:pt>
                <c:pt idx="729">
                  <c:v>16</c:v>
                </c:pt>
                <c:pt idx="730">
                  <c:v>15</c:v>
                </c:pt>
                <c:pt idx="731">
                  <c:v>8</c:v>
                </c:pt>
                <c:pt idx="732">
                  <c:v>12</c:v>
                </c:pt>
                <c:pt idx="733">
                  <c:v>7</c:v>
                </c:pt>
                <c:pt idx="734">
                  <c:v>11</c:v>
                </c:pt>
                <c:pt idx="735">
                  <c:v>13</c:v>
                </c:pt>
                <c:pt idx="736">
                  <c:v>12</c:v>
                </c:pt>
                <c:pt idx="737">
                  <c:v>14</c:v>
                </c:pt>
                <c:pt idx="738">
                  <c:v>8</c:v>
                </c:pt>
                <c:pt idx="739">
                  <c:v>12</c:v>
                </c:pt>
                <c:pt idx="740">
                  <c:v>15</c:v>
                </c:pt>
                <c:pt idx="741">
                  <c:v>9</c:v>
                </c:pt>
                <c:pt idx="742">
                  <c:v>13</c:v>
                </c:pt>
                <c:pt idx="743">
                  <c:v>8</c:v>
                </c:pt>
                <c:pt idx="744">
                  <c:v>10</c:v>
                </c:pt>
                <c:pt idx="745">
                  <c:v>11</c:v>
                </c:pt>
                <c:pt idx="746">
                  <c:v>10</c:v>
                </c:pt>
                <c:pt idx="747">
                  <c:v>13</c:v>
                </c:pt>
                <c:pt idx="748">
                  <c:v>4</c:v>
                </c:pt>
                <c:pt idx="749">
                  <c:v>12</c:v>
                </c:pt>
                <c:pt idx="750">
                  <c:v>11</c:v>
                </c:pt>
                <c:pt idx="751">
                  <c:v>12</c:v>
                </c:pt>
                <c:pt idx="752">
                  <c:v>3</c:v>
                </c:pt>
                <c:pt idx="753">
                  <c:v>7</c:v>
                </c:pt>
                <c:pt idx="754">
                  <c:v>6</c:v>
                </c:pt>
                <c:pt idx="755">
                  <c:v>6</c:v>
                </c:pt>
                <c:pt idx="756">
                  <c:v>4</c:v>
                </c:pt>
                <c:pt idx="757">
                  <c:v>6</c:v>
                </c:pt>
                <c:pt idx="758">
                  <c:v>8</c:v>
                </c:pt>
                <c:pt idx="759">
                  <c:v>7</c:v>
                </c:pt>
                <c:pt idx="760">
                  <c:v>8</c:v>
                </c:pt>
                <c:pt idx="761">
                  <c:v>11</c:v>
                </c:pt>
                <c:pt idx="762">
                  <c:v>8</c:v>
                </c:pt>
                <c:pt idx="763">
                  <c:v>12</c:v>
                </c:pt>
                <c:pt idx="764">
                  <c:v>5</c:v>
                </c:pt>
                <c:pt idx="765">
                  <c:v>8</c:v>
                </c:pt>
                <c:pt idx="766">
                  <c:v>6</c:v>
                </c:pt>
                <c:pt idx="767">
                  <c:v>5</c:v>
                </c:pt>
                <c:pt idx="768">
                  <c:v>5</c:v>
                </c:pt>
                <c:pt idx="769">
                  <c:v>4</c:v>
                </c:pt>
                <c:pt idx="770">
                  <c:v>7</c:v>
                </c:pt>
                <c:pt idx="771">
                  <c:v>8</c:v>
                </c:pt>
                <c:pt idx="772">
                  <c:v>8</c:v>
                </c:pt>
                <c:pt idx="773">
                  <c:v>3</c:v>
                </c:pt>
                <c:pt idx="774">
                  <c:v>6</c:v>
                </c:pt>
                <c:pt idx="775">
                  <c:v>8</c:v>
                </c:pt>
                <c:pt idx="776">
                  <c:v>4</c:v>
                </c:pt>
                <c:pt idx="777">
                  <c:v>5</c:v>
                </c:pt>
                <c:pt idx="778">
                  <c:v>6</c:v>
                </c:pt>
                <c:pt idx="779">
                  <c:v>6</c:v>
                </c:pt>
                <c:pt idx="780">
                  <c:v>6</c:v>
                </c:pt>
                <c:pt idx="781">
                  <c:v>6</c:v>
                </c:pt>
                <c:pt idx="782">
                  <c:v>6</c:v>
                </c:pt>
                <c:pt idx="783">
                  <c:v>9</c:v>
                </c:pt>
                <c:pt idx="784">
                  <c:v>4</c:v>
                </c:pt>
                <c:pt idx="785">
                  <c:v>8</c:v>
                </c:pt>
                <c:pt idx="786">
                  <c:v>5</c:v>
                </c:pt>
                <c:pt idx="787">
                  <c:v>5</c:v>
                </c:pt>
                <c:pt idx="788">
                  <c:v>4</c:v>
                </c:pt>
                <c:pt idx="789">
                  <c:v>2</c:v>
                </c:pt>
                <c:pt idx="790">
                  <c:v>5</c:v>
                </c:pt>
                <c:pt idx="791">
                  <c:v>5</c:v>
                </c:pt>
                <c:pt idx="792">
                  <c:v>2</c:v>
                </c:pt>
                <c:pt idx="793">
                  <c:v>4</c:v>
                </c:pt>
                <c:pt idx="794">
                  <c:v>2</c:v>
                </c:pt>
                <c:pt idx="795">
                  <c:v>4</c:v>
                </c:pt>
                <c:pt idx="796">
                  <c:v>2</c:v>
                </c:pt>
                <c:pt idx="797">
                  <c:v>6</c:v>
                </c:pt>
                <c:pt idx="798">
                  <c:v>4</c:v>
                </c:pt>
                <c:pt idx="799">
                  <c:v>4</c:v>
                </c:pt>
                <c:pt idx="800">
                  <c:v>8</c:v>
                </c:pt>
                <c:pt idx="801">
                  <c:v>8</c:v>
                </c:pt>
                <c:pt idx="802">
                  <c:v>3</c:v>
                </c:pt>
                <c:pt idx="803">
                  <c:v>6</c:v>
                </c:pt>
                <c:pt idx="804">
                  <c:v>4</c:v>
                </c:pt>
                <c:pt idx="805">
                  <c:v>4</c:v>
                </c:pt>
                <c:pt idx="806">
                  <c:v>3</c:v>
                </c:pt>
                <c:pt idx="807">
                  <c:v>5</c:v>
                </c:pt>
                <c:pt idx="808">
                  <c:v>5</c:v>
                </c:pt>
                <c:pt idx="809">
                  <c:v>2</c:v>
                </c:pt>
                <c:pt idx="810">
                  <c:v>10</c:v>
                </c:pt>
                <c:pt idx="811">
                  <c:v>2</c:v>
                </c:pt>
                <c:pt idx="812">
                  <c:v>4</c:v>
                </c:pt>
                <c:pt idx="813">
                  <c:v>6</c:v>
                </c:pt>
                <c:pt idx="814">
                  <c:v>4</c:v>
                </c:pt>
                <c:pt idx="815">
                  <c:v>8</c:v>
                </c:pt>
                <c:pt idx="816">
                  <c:v>3</c:v>
                </c:pt>
                <c:pt idx="817">
                  <c:v>3</c:v>
                </c:pt>
                <c:pt idx="818">
                  <c:v>7</c:v>
                </c:pt>
                <c:pt idx="819">
                  <c:v>1</c:v>
                </c:pt>
                <c:pt idx="820">
                  <c:v>6</c:v>
                </c:pt>
                <c:pt idx="821">
                  <c:v>7</c:v>
                </c:pt>
                <c:pt idx="822">
                  <c:v>2</c:v>
                </c:pt>
                <c:pt idx="823">
                  <c:v>3</c:v>
                </c:pt>
                <c:pt idx="824">
                  <c:v>6</c:v>
                </c:pt>
                <c:pt idx="825">
                  <c:v>3</c:v>
                </c:pt>
                <c:pt idx="826">
                  <c:v>5</c:v>
                </c:pt>
                <c:pt idx="827">
                  <c:v>2</c:v>
                </c:pt>
                <c:pt idx="828">
                  <c:v>6</c:v>
                </c:pt>
                <c:pt idx="829">
                  <c:v>2</c:v>
                </c:pt>
                <c:pt idx="830">
                  <c:v>1</c:v>
                </c:pt>
                <c:pt idx="831">
                  <c:v>5</c:v>
                </c:pt>
                <c:pt idx="832">
                  <c:v>4</c:v>
                </c:pt>
                <c:pt idx="833">
                  <c:v>8</c:v>
                </c:pt>
                <c:pt idx="834">
                  <c:v>7</c:v>
                </c:pt>
                <c:pt idx="835">
                  <c:v>5</c:v>
                </c:pt>
                <c:pt idx="836">
                  <c:v>3</c:v>
                </c:pt>
                <c:pt idx="837">
                  <c:v>3</c:v>
                </c:pt>
                <c:pt idx="838">
                  <c:v>4</c:v>
                </c:pt>
                <c:pt idx="839">
                  <c:v>3</c:v>
                </c:pt>
                <c:pt idx="840">
                  <c:v>3</c:v>
                </c:pt>
                <c:pt idx="841">
                  <c:v>5</c:v>
                </c:pt>
                <c:pt idx="842">
                  <c:v>1</c:v>
                </c:pt>
                <c:pt idx="843">
                  <c:v>1</c:v>
                </c:pt>
                <c:pt idx="844">
                  <c:v>8</c:v>
                </c:pt>
                <c:pt idx="845">
                  <c:v>4</c:v>
                </c:pt>
                <c:pt idx="846">
                  <c:v>4</c:v>
                </c:pt>
                <c:pt idx="847">
                  <c:v>3</c:v>
                </c:pt>
                <c:pt idx="848">
                  <c:v>5</c:v>
                </c:pt>
                <c:pt idx="849">
                  <c:v>6</c:v>
                </c:pt>
                <c:pt idx="850">
                  <c:v>5</c:v>
                </c:pt>
                <c:pt idx="851">
                  <c:v>6</c:v>
                </c:pt>
                <c:pt idx="852">
                  <c:v>4</c:v>
                </c:pt>
                <c:pt idx="853">
                  <c:v>4</c:v>
                </c:pt>
                <c:pt idx="854">
                  <c:v>2</c:v>
                </c:pt>
                <c:pt idx="855">
                  <c:v>3</c:v>
                </c:pt>
                <c:pt idx="856">
                  <c:v>5</c:v>
                </c:pt>
                <c:pt idx="857">
                  <c:v>6</c:v>
                </c:pt>
                <c:pt idx="858">
                  <c:v>2</c:v>
                </c:pt>
                <c:pt idx="859">
                  <c:v>4</c:v>
                </c:pt>
                <c:pt idx="860">
                  <c:v>1</c:v>
                </c:pt>
                <c:pt idx="861">
                  <c:v>5</c:v>
                </c:pt>
                <c:pt idx="862">
                  <c:v>5</c:v>
                </c:pt>
                <c:pt idx="863">
                  <c:v>3</c:v>
                </c:pt>
                <c:pt idx="864">
                  <c:v>3</c:v>
                </c:pt>
                <c:pt idx="865">
                  <c:v>5</c:v>
                </c:pt>
                <c:pt idx="866">
                  <c:v>2</c:v>
                </c:pt>
                <c:pt idx="867">
                  <c:v>1</c:v>
                </c:pt>
                <c:pt idx="868">
                  <c:v>6</c:v>
                </c:pt>
                <c:pt idx="869">
                  <c:v>4</c:v>
                </c:pt>
                <c:pt idx="870">
                  <c:v>5</c:v>
                </c:pt>
                <c:pt idx="871">
                  <c:v>3</c:v>
                </c:pt>
                <c:pt idx="872">
                  <c:v>6</c:v>
                </c:pt>
                <c:pt idx="873">
                  <c:v>3</c:v>
                </c:pt>
                <c:pt idx="874">
                  <c:v>5</c:v>
                </c:pt>
                <c:pt idx="875">
                  <c:v>3</c:v>
                </c:pt>
                <c:pt idx="876">
                  <c:v>3</c:v>
                </c:pt>
                <c:pt idx="877">
                  <c:v>4</c:v>
                </c:pt>
                <c:pt idx="878">
                  <c:v>6</c:v>
                </c:pt>
                <c:pt idx="879">
                  <c:v>7</c:v>
                </c:pt>
                <c:pt idx="880">
                  <c:v>3</c:v>
                </c:pt>
                <c:pt idx="881">
                  <c:v>4</c:v>
                </c:pt>
                <c:pt idx="882">
                  <c:v>2</c:v>
                </c:pt>
                <c:pt idx="883">
                  <c:v>3</c:v>
                </c:pt>
                <c:pt idx="884">
                  <c:v>2</c:v>
                </c:pt>
                <c:pt idx="885">
                  <c:v>4</c:v>
                </c:pt>
                <c:pt idx="886">
                  <c:v>3</c:v>
                </c:pt>
                <c:pt idx="887">
                  <c:v>6</c:v>
                </c:pt>
                <c:pt idx="888">
                  <c:v>3</c:v>
                </c:pt>
                <c:pt idx="889">
                  <c:v>1</c:v>
                </c:pt>
                <c:pt idx="890">
                  <c:v>6</c:v>
                </c:pt>
                <c:pt idx="891">
                  <c:v>5</c:v>
                </c:pt>
                <c:pt idx="892">
                  <c:v>3</c:v>
                </c:pt>
                <c:pt idx="893">
                  <c:v>7</c:v>
                </c:pt>
                <c:pt idx="894">
                  <c:v>6</c:v>
                </c:pt>
                <c:pt idx="895">
                  <c:v>5</c:v>
                </c:pt>
                <c:pt idx="896">
                  <c:v>4</c:v>
                </c:pt>
                <c:pt idx="897">
                  <c:v>2</c:v>
                </c:pt>
                <c:pt idx="898">
                  <c:v>2</c:v>
                </c:pt>
                <c:pt idx="899">
                  <c:v>5</c:v>
                </c:pt>
                <c:pt idx="900">
                  <c:v>1</c:v>
                </c:pt>
                <c:pt idx="901">
                  <c:v>1</c:v>
                </c:pt>
                <c:pt idx="902">
                  <c:v>4</c:v>
                </c:pt>
                <c:pt idx="903">
                  <c:v>5</c:v>
                </c:pt>
                <c:pt idx="904">
                  <c:v>3</c:v>
                </c:pt>
                <c:pt idx="905">
                  <c:v>6</c:v>
                </c:pt>
                <c:pt idx="906">
                  <c:v>1</c:v>
                </c:pt>
                <c:pt idx="907">
                  <c:v>5</c:v>
                </c:pt>
                <c:pt idx="908">
                  <c:v>1</c:v>
                </c:pt>
                <c:pt idx="909">
                  <c:v>1</c:v>
                </c:pt>
                <c:pt idx="910">
                  <c:v>3</c:v>
                </c:pt>
                <c:pt idx="911">
                  <c:v>3</c:v>
                </c:pt>
                <c:pt idx="912">
                  <c:v>1</c:v>
                </c:pt>
                <c:pt idx="913">
                  <c:v>2</c:v>
                </c:pt>
                <c:pt idx="914">
                  <c:v>3</c:v>
                </c:pt>
                <c:pt idx="915">
                  <c:v>3</c:v>
                </c:pt>
                <c:pt idx="916">
                  <c:v>4</c:v>
                </c:pt>
                <c:pt idx="917">
                  <c:v>4</c:v>
                </c:pt>
                <c:pt idx="918">
                  <c:v>1</c:v>
                </c:pt>
                <c:pt idx="919">
                  <c:v>4</c:v>
                </c:pt>
                <c:pt idx="920">
                  <c:v>2</c:v>
                </c:pt>
                <c:pt idx="921">
                  <c:v>4</c:v>
                </c:pt>
                <c:pt idx="922">
                  <c:v>8</c:v>
                </c:pt>
                <c:pt idx="923">
                  <c:v>4</c:v>
                </c:pt>
                <c:pt idx="924">
                  <c:v>4</c:v>
                </c:pt>
                <c:pt idx="925">
                  <c:v>3</c:v>
                </c:pt>
                <c:pt idx="926">
                  <c:v>3</c:v>
                </c:pt>
                <c:pt idx="927">
                  <c:v>5</c:v>
                </c:pt>
                <c:pt idx="928">
                  <c:v>2</c:v>
                </c:pt>
                <c:pt idx="929">
                  <c:v>4</c:v>
                </c:pt>
                <c:pt idx="930">
                  <c:v>1</c:v>
                </c:pt>
                <c:pt idx="931">
                  <c:v>5</c:v>
                </c:pt>
                <c:pt idx="932">
                  <c:v>1</c:v>
                </c:pt>
                <c:pt idx="933">
                  <c:v>6</c:v>
                </c:pt>
                <c:pt idx="934">
                  <c:v>2</c:v>
                </c:pt>
                <c:pt idx="935">
                  <c:v>2</c:v>
                </c:pt>
                <c:pt idx="936">
                  <c:v>4</c:v>
                </c:pt>
                <c:pt idx="937">
                  <c:v>3</c:v>
                </c:pt>
                <c:pt idx="938">
                  <c:v>2</c:v>
                </c:pt>
                <c:pt idx="939">
                  <c:v>3</c:v>
                </c:pt>
                <c:pt idx="940">
                  <c:v>6</c:v>
                </c:pt>
                <c:pt idx="941">
                  <c:v>1</c:v>
                </c:pt>
                <c:pt idx="942">
                  <c:v>3</c:v>
                </c:pt>
                <c:pt idx="943">
                  <c:v>2</c:v>
                </c:pt>
                <c:pt idx="944">
                  <c:v>3</c:v>
                </c:pt>
                <c:pt idx="945">
                  <c:v>1</c:v>
                </c:pt>
                <c:pt idx="946">
                  <c:v>2</c:v>
                </c:pt>
                <c:pt idx="947">
                  <c:v>2</c:v>
                </c:pt>
                <c:pt idx="948">
                  <c:v>2</c:v>
                </c:pt>
                <c:pt idx="949">
                  <c:v>1</c:v>
                </c:pt>
                <c:pt idx="950">
                  <c:v>3</c:v>
                </c:pt>
                <c:pt idx="951">
                  <c:v>1</c:v>
                </c:pt>
                <c:pt idx="952">
                  <c:v>1</c:v>
                </c:pt>
                <c:pt idx="953">
                  <c:v>2</c:v>
                </c:pt>
                <c:pt idx="954">
                  <c:v>6</c:v>
                </c:pt>
                <c:pt idx="955">
                  <c:v>9</c:v>
                </c:pt>
                <c:pt idx="956">
                  <c:v>1</c:v>
                </c:pt>
                <c:pt idx="957">
                  <c:v>1</c:v>
                </c:pt>
                <c:pt idx="958">
                  <c:v>3</c:v>
                </c:pt>
                <c:pt idx="959">
                  <c:v>3</c:v>
                </c:pt>
                <c:pt idx="960">
                  <c:v>2</c:v>
                </c:pt>
                <c:pt idx="961">
                  <c:v>5</c:v>
                </c:pt>
                <c:pt idx="962">
                  <c:v>2</c:v>
                </c:pt>
                <c:pt idx="963">
                  <c:v>2</c:v>
                </c:pt>
                <c:pt idx="964">
                  <c:v>2</c:v>
                </c:pt>
                <c:pt idx="965">
                  <c:v>5</c:v>
                </c:pt>
                <c:pt idx="966">
                  <c:v>3</c:v>
                </c:pt>
                <c:pt idx="967">
                  <c:v>5</c:v>
                </c:pt>
                <c:pt idx="968">
                  <c:v>2</c:v>
                </c:pt>
                <c:pt idx="969">
                  <c:v>3</c:v>
                </c:pt>
                <c:pt idx="970">
                  <c:v>4</c:v>
                </c:pt>
                <c:pt idx="971">
                  <c:v>1</c:v>
                </c:pt>
                <c:pt idx="972">
                  <c:v>2</c:v>
                </c:pt>
                <c:pt idx="973">
                  <c:v>2</c:v>
                </c:pt>
                <c:pt idx="974">
                  <c:v>3</c:v>
                </c:pt>
                <c:pt idx="975">
                  <c:v>3</c:v>
                </c:pt>
                <c:pt idx="976">
                  <c:v>2</c:v>
                </c:pt>
                <c:pt idx="977">
                  <c:v>1</c:v>
                </c:pt>
                <c:pt idx="978">
                  <c:v>3</c:v>
                </c:pt>
                <c:pt idx="979">
                  <c:v>4</c:v>
                </c:pt>
                <c:pt idx="980">
                  <c:v>2</c:v>
                </c:pt>
                <c:pt idx="981">
                  <c:v>3</c:v>
                </c:pt>
                <c:pt idx="982">
                  <c:v>1</c:v>
                </c:pt>
                <c:pt idx="983">
                  <c:v>4</c:v>
                </c:pt>
                <c:pt idx="984">
                  <c:v>3</c:v>
                </c:pt>
                <c:pt idx="985">
                  <c:v>1</c:v>
                </c:pt>
                <c:pt idx="986">
                  <c:v>6</c:v>
                </c:pt>
                <c:pt idx="987">
                  <c:v>4</c:v>
                </c:pt>
                <c:pt idx="988">
                  <c:v>2</c:v>
                </c:pt>
                <c:pt idx="989">
                  <c:v>6</c:v>
                </c:pt>
                <c:pt idx="990">
                  <c:v>2</c:v>
                </c:pt>
                <c:pt idx="991">
                  <c:v>3</c:v>
                </c:pt>
                <c:pt idx="992">
                  <c:v>1</c:v>
                </c:pt>
                <c:pt idx="993">
                  <c:v>1</c:v>
                </c:pt>
                <c:pt idx="994">
                  <c:v>3</c:v>
                </c:pt>
                <c:pt idx="995">
                  <c:v>1</c:v>
                </c:pt>
                <c:pt idx="996">
                  <c:v>5</c:v>
                </c:pt>
                <c:pt idx="997">
                  <c:v>4</c:v>
                </c:pt>
                <c:pt idx="998">
                  <c:v>2</c:v>
                </c:pt>
                <c:pt idx="999">
                  <c:v>4</c:v>
                </c:pt>
                <c:pt idx="1000">
                  <c:v>2</c:v>
                </c:pt>
                <c:pt idx="1001">
                  <c:v>4</c:v>
                </c:pt>
                <c:pt idx="1002">
                  <c:v>1</c:v>
                </c:pt>
                <c:pt idx="1003">
                  <c:v>2</c:v>
                </c:pt>
                <c:pt idx="1004">
                  <c:v>2</c:v>
                </c:pt>
                <c:pt idx="1005">
                  <c:v>1</c:v>
                </c:pt>
                <c:pt idx="1006">
                  <c:v>3</c:v>
                </c:pt>
                <c:pt idx="1007">
                  <c:v>1</c:v>
                </c:pt>
                <c:pt idx="1008">
                  <c:v>1</c:v>
                </c:pt>
                <c:pt idx="1009">
                  <c:v>2</c:v>
                </c:pt>
                <c:pt idx="1010">
                  <c:v>1</c:v>
                </c:pt>
                <c:pt idx="1011">
                  <c:v>2</c:v>
                </c:pt>
                <c:pt idx="1012">
                  <c:v>3</c:v>
                </c:pt>
                <c:pt idx="1013">
                  <c:v>2</c:v>
                </c:pt>
                <c:pt idx="1014">
                  <c:v>2</c:v>
                </c:pt>
                <c:pt idx="1015">
                  <c:v>3</c:v>
                </c:pt>
                <c:pt idx="1016">
                  <c:v>2</c:v>
                </c:pt>
                <c:pt idx="1017">
                  <c:v>4</c:v>
                </c:pt>
                <c:pt idx="1018">
                  <c:v>4</c:v>
                </c:pt>
                <c:pt idx="1019">
                  <c:v>3</c:v>
                </c:pt>
                <c:pt idx="1020">
                  <c:v>2</c:v>
                </c:pt>
                <c:pt idx="1021">
                  <c:v>3</c:v>
                </c:pt>
                <c:pt idx="1022">
                  <c:v>5</c:v>
                </c:pt>
                <c:pt idx="1023">
                  <c:v>3</c:v>
                </c:pt>
                <c:pt idx="1024">
                  <c:v>1</c:v>
                </c:pt>
                <c:pt idx="1025">
                  <c:v>4</c:v>
                </c:pt>
                <c:pt idx="1026">
                  <c:v>2</c:v>
                </c:pt>
                <c:pt idx="1027">
                  <c:v>2</c:v>
                </c:pt>
                <c:pt idx="1028">
                  <c:v>2</c:v>
                </c:pt>
                <c:pt idx="1029">
                  <c:v>1</c:v>
                </c:pt>
                <c:pt idx="1030">
                  <c:v>1</c:v>
                </c:pt>
                <c:pt idx="1031">
                  <c:v>2</c:v>
                </c:pt>
                <c:pt idx="1032">
                  <c:v>2</c:v>
                </c:pt>
                <c:pt idx="1033">
                  <c:v>1</c:v>
                </c:pt>
                <c:pt idx="1034">
                  <c:v>4</c:v>
                </c:pt>
                <c:pt idx="1035">
                  <c:v>2</c:v>
                </c:pt>
                <c:pt idx="1036">
                  <c:v>1</c:v>
                </c:pt>
                <c:pt idx="1037">
                  <c:v>2</c:v>
                </c:pt>
                <c:pt idx="1038">
                  <c:v>3</c:v>
                </c:pt>
                <c:pt idx="1039">
                  <c:v>1</c:v>
                </c:pt>
                <c:pt idx="1040">
                  <c:v>2</c:v>
                </c:pt>
                <c:pt idx="1041">
                  <c:v>4</c:v>
                </c:pt>
                <c:pt idx="1042">
                  <c:v>2</c:v>
                </c:pt>
                <c:pt idx="1043">
                  <c:v>1</c:v>
                </c:pt>
                <c:pt idx="1044">
                  <c:v>3</c:v>
                </c:pt>
                <c:pt idx="1045">
                  <c:v>1</c:v>
                </c:pt>
                <c:pt idx="1046">
                  <c:v>6</c:v>
                </c:pt>
                <c:pt idx="1047">
                  <c:v>1</c:v>
                </c:pt>
                <c:pt idx="1048">
                  <c:v>2</c:v>
                </c:pt>
                <c:pt idx="1049">
                  <c:v>3</c:v>
                </c:pt>
                <c:pt idx="1050">
                  <c:v>2</c:v>
                </c:pt>
                <c:pt idx="1051">
                  <c:v>3</c:v>
                </c:pt>
                <c:pt idx="1052">
                  <c:v>1</c:v>
                </c:pt>
                <c:pt idx="1053">
                  <c:v>2</c:v>
                </c:pt>
                <c:pt idx="1054">
                  <c:v>1</c:v>
                </c:pt>
                <c:pt idx="1055">
                  <c:v>1</c:v>
                </c:pt>
                <c:pt idx="1056">
                  <c:v>3</c:v>
                </c:pt>
                <c:pt idx="1057">
                  <c:v>2</c:v>
                </c:pt>
                <c:pt idx="1058">
                  <c:v>2</c:v>
                </c:pt>
                <c:pt idx="1059">
                  <c:v>3</c:v>
                </c:pt>
                <c:pt idx="1060">
                  <c:v>3</c:v>
                </c:pt>
                <c:pt idx="1061">
                  <c:v>1</c:v>
                </c:pt>
                <c:pt idx="1062">
                  <c:v>3</c:v>
                </c:pt>
                <c:pt idx="1063">
                  <c:v>2</c:v>
                </c:pt>
                <c:pt idx="1064">
                  <c:v>2</c:v>
                </c:pt>
                <c:pt idx="1065">
                  <c:v>3</c:v>
                </c:pt>
                <c:pt idx="1066">
                  <c:v>4</c:v>
                </c:pt>
                <c:pt idx="1067">
                  <c:v>1</c:v>
                </c:pt>
                <c:pt idx="1068">
                  <c:v>1</c:v>
                </c:pt>
                <c:pt idx="1069">
                  <c:v>2</c:v>
                </c:pt>
                <c:pt idx="1070">
                  <c:v>1</c:v>
                </c:pt>
                <c:pt idx="1071">
                  <c:v>4</c:v>
                </c:pt>
                <c:pt idx="1072">
                  <c:v>1</c:v>
                </c:pt>
                <c:pt idx="1073">
                  <c:v>2</c:v>
                </c:pt>
                <c:pt idx="1074">
                  <c:v>2</c:v>
                </c:pt>
                <c:pt idx="1075">
                  <c:v>1</c:v>
                </c:pt>
                <c:pt idx="1076">
                  <c:v>1</c:v>
                </c:pt>
                <c:pt idx="1077">
                  <c:v>2</c:v>
                </c:pt>
                <c:pt idx="1078">
                  <c:v>2</c:v>
                </c:pt>
                <c:pt idx="1079">
                  <c:v>2</c:v>
                </c:pt>
                <c:pt idx="1080">
                  <c:v>2</c:v>
                </c:pt>
                <c:pt idx="1081">
                  <c:v>1</c:v>
                </c:pt>
                <c:pt idx="1082">
                  <c:v>2</c:v>
                </c:pt>
                <c:pt idx="1083">
                  <c:v>5</c:v>
                </c:pt>
                <c:pt idx="1084">
                  <c:v>2</c:v>
                </c:pt>
                <c:pt idx="1085">
                  <c:v>1</c:v>
                </c:pt>
                <c:pt idx="1086">
                  <c:v>2</c:v>
                </c:pt>
                <c:pt idx="1087">
                  <c:v>1</c:v>
                </c:pt>
                <c:pt idx="1088">
                  <c:v>1</c:v>
                </c:pt>
                <c:pt idx="1089">
                  <c:v>2</c:v>
                </c:pt>
                <c:pt idx="1090">
                  <c:v>4</c:v>
                </c:pt>
                <c:pt idx="1091">
                  <c:v>2</c:v>
                </c:pt>
                <c:pt idx="1092">
                  <c:v>1</c:v>
                </c:pt>
                <c:pt idx="1093">
                  <c:v>1</c:v>
                </c:pt>
                <c:pt idx="1094">
                  <c:v>2</c:v>
                </c:pt>
                <c:pt idx="1095">
                  <c:v>1</c:v>
                </c:pt>
                <c:pt idx="1096">
                  <c:v>5</c:v>
                </c:pt>
                <c:pt idx="1097">
                  <c:v>2</c:v>
                </c:pt>
                <c:pt idx="1098">
                  <c:v>1</c:v>
                </c:pt>
                <c:pt idx="1099">
                  <c:v>3</c:v>
                </c:pt>
                <c:pt idx="1100">
                  <c:v>1</c:v>
                </c:pt>
                <c:pt idx="1101">
                  <c:v>3</c:v>
                </c:pt>
                <c:pt idx="1102">
                  <c:v>2</c:v>
                </c:pt>
                <c:pt idx="1103">
                  <c:v>4</c:v>
                </c:pt>
                <c:pt idx="1104">
                  <c:v>1</c:v>
                </c:pt>
                <c:pt idx="1105">
                  <c:v>1</c:v>
                </c:pt>
                <c:pt idx="1106">
                  <c:v>1</c:v>
                </c:pt>
                <c:pt idx="1107">
                  <c:v>2</c:v>
                </c:pt>
                <c:pt idx="1108">
                  <c:v>1</c:v>
                </c:pt>
                <c:pt idx="1109">
                  <c:v>3</c:v>
                </c:pt>
                <c:pt idx="1110">
                  <c:v>1</c:v>
                </c:pt>
                <c:pt idx="1111">
                  <c:v>1</c:v>
                </c:pt>
                <c:pt idx="1112">
                  <c:v>1</c:v>
                </c:pt>
                <c:pt idx="1113">
                  <c:v>1</c:v>
                </c:pt>
                <c:pt idx="1114">
                  <c:v>1</c:v>
                </c:pt>
                <c:pt idx="1115">
                  <c:v>3</c:v>
                </c:pt>
                <c:pt idx="1116">
                  <c:v>5</c:v>
                </c:pt>
                <c:pt idx="1117">
                  <c:v>1</c:v>
                </c:pt>
                <c:pt idx="1118">
                  <c:v>1</c:v>
                </c:pt>
                <c:pt idx="1119">
                  <c:v>1</c:v>
                </c:pt>
                <c:pt idx="1120">
                  <c:v>2</c:v>
                </c:pt>
                <c:pt idx="1121">
                  <c:v>2</c:v>
                </c:pt>
                <c:pt idx="1122">
                  <c:v>1</c:v>
                </c:pt>
                <c:pt idx="1123">
                  <c:v>1</c:v>
                </c:pt>
                <c:pt idx="1124">
                  <c:v>2</c:v>
                </c:pt>
                <c:pt idx="1125">
                  <c:v>2</c:v>
                </c:pt>
                <c:pt idx="1126">
                  <c:v>3</c:v>
                </c:pt>
                <c:pt idx="1127">
                  <c:v>1</c:v>
                </c:pt>
                <c:pt idx="1128">
                  <c:v>3</c:v>
                </c:pt>
                <c:pt idx="1129">
                  <c:v>3</c:v>
                </c:pt>
                <c:pt idx="1130">
                  <c:v>2</c:v>
                </c:pt>
                <c:pt idx="1131">
                  <c:v>1</c:v>
                </c:pt>
                <c:pt idx="1132">
                  <c:v>3</c:v>
                </c:pt>
                <c:pt idx="1133">
                  <c:v>1</c:v>
                </c:pt>
                <c:pt idx="1134">
                  <c:v>2</c:v>
                </c:pt>
                <c:pt idx="1135">
                  <c:v>1</c:v>
                </c:pt>
                <c:pt idx="1136">
                  <c:v>1</c:v>
                </c:pt>
                <c:pt idx="1137">
                  <c:v>1</c:v>
                </c:pt>
                <c:pt idx="1138">
                  <c:v>2</c:v>
                </c:pt>
                <c:pt idx="1139">
                  <c:v>1</c:v>
                </c:pt>
                <c:pt idx="1140">
                  <c:v>3</c:v>
                </c:pt>
                <c:pt idx="1141">
                  <c:v>1</c:v>
                </c:pt>
                <c:pt idx="1142">
                  <c:v>2</c:v>
                </c:pt>
                <c:pt idx="1143">
                  <c:v>1</c:v>
                </c:pt>
                <c:pt idx="1144">
                  <c:v>2</c:v>
                </c:pt>
                <c:pt idx="1145">
                  <c:v>2</c:v>
                </c:pt>
                <c:pt idx="1146">
                  <c:v>1</c:v>
                </c:pt>
                <c:pt idx="1147">
                  <c:v>1</c:v>
                </c:pt>
                <c:pt idx="1148">
                  <c:v>2</c:v>
                </c:pt>
                <c:pt idx="1149">
                  <c:v>3</c:v>
                </c:pt>
                <c:pt idx="1150">
                  <c:v>2</c:v>
                </c:pt>
                <c:pt idx="1151">
                  <c:v>1</c:v>
                </c:pt>
                <c:pt idx="1152">
                  <c:v>3</c:v>
                </c:pt>
                <c:pt idx="1153">
                  <c:v>2</c:v>
                </c:pt>
                <c:pt idx="1154">
                  <c:v>5</c:v>
                </c:pt>
                <c:pt idx="1155">
                  <c:v>1</c:v>
                </c:pt>
                <c:pt idx="1156">
                  <c:v>2</c:v>
                </c:pt>
                <c:pt idx="1157">
                  <c:v>2</c:v>
                </c:pt>
                <c:pt idx="1158">
                  <c:v>1</c:v>
                </c:pt>
                <c:pt idx="1159">
                  <c:v>3</c:v>
                </c:pt>
                <c:pt idx="1160">
                  <c:v>3</c:v>
                </c:pt>
                <c:pt idx="1161">
                  <c:v>2</c:v>
                </c:pt>
                <c:pt idx="1162">
                  <c:v>1</c:v>
                </c:pt>
                <c:pt idx="1163">
                  <c:v>1</c:v>
                </c:pt>
                <c:pt idx="1164">
                  <c:v>1</c:v>
                </c:pt>
                <c:pt idx="1165">
                  <c:v>1</c:v>
                </c:pt>
                <c:pt idx="1166">
                  <c:v>5</c:v>
                </c:pt>
                <c:pt idx="1167">
                  <c:v>1</c:v>
                </c:pt>
                <c:pt idx="1168">
                  <c:v>1</c:v>
                </c:pt>
                <c:pt idx="1169">
                  <c:v>7</c:v>
                </c:pt>
                <c:pt idx="1170">
                  <c:v>1</c:v>
                </c:pt>
                <c:pt idx="1171">
                  <c:v>3</c:v>
                </c:pt>
                <c:pt idx="1172">
                  <c:v>2</c:v>
                </c:pt>
                <c:pt idx="1173">
                  <c:v>2</c:v>
                </c:pt>
                <c:pt idx="1174">
                  <c:v>1</c:v>
                </c:pt>
                <c:pt idx="1175">
                  <c:v>1</c:v>
                </c:pt>
                <c:pt idx="1176">
                  <c:v>2</c:v>
                </c:pt>
                <c:pt idx="1177">
                  <c:v>1</c:v>
                </c:pt>
                <c:pt idx="1178">
                  <c:v>2</c:v>
                </c:pt>
                <c:pt idx="1179">
                  <c:v>2</c:v>
                </c:pt>
                <c:pt idx="1180">
                  <c:v>5</c:v>
                </c:pt>
                <c:pt idx="1181">
                  <c:v>2</c:v>
                </c:pt>
                <c:pt idx="1182">
                  <c:v>2</c:v>
                </c:pt>
                <c:pt idx="1183">
                  <c:v>1</c:v>
                </c:pt>
                <c:pt idx="1184">
                  <c:v>2</c:v>
                </c:pt>
                <c:pt idx="1185">
                  <c:v>1</c:v>
                </c:pt>
                <c:pt idx="1186">
                  <c:v>1</c:v>
                </c:pt>
                <c:pt idx="1187">
                  <c:v>2</c:v>
                </c:pt>
                <c:pt idx="1188">
                  <c:v>3</c:v>
                </c:pt>
                <c:pt idx="1189">
                  <c:v>2</c:v>
                </c:pt>
                <c:pt idx="1190">
                  <c:v>3</c:v>
                </c:pt>
                <c:pt idx="1191">
                  <c:v>2</c:v>
                </c:pt>
                <c:pt idx="1192">
                  <c:v>1</c:v>
                </c:pt>
                <c:pt idx="1193">
                  <c:v>2</c:v>
                </c:pt>
                <c:pt idx="1194">
                  <c:v>1</c:v>
                </c:pt>
                <c:pt idx="1195">
                  <c:v>1</c:v>
                </c:pt>
                <c:pt idx="1196">
                  <c:v>1</c:v>
                </c:pt>
                <c:pt idx="1197">
                  <c:v>1</c:v>
                </c:pt>
                <c:pt idx="1198">
                  <c:v>1</c:v>
                </c:pt>
                <c:pt idx="1199">
                  <c:v>2</c:v>
                </c:pt>
                <c:pt idx="1200">
                  <c:v>2</c:v>
                </c:pt>
                <c:pt idx="1201">
                  <c:v>1</c:v>
                </c:pt>
                <c:pt idx="1202">
                  <c:v>2</c:v>
                </c:pt>
                <c:pt idx="1203">
                  <c:v>3</c:v>
                </c:pt>
                <c:pt idx="1204">
                  <c:v>1</c:v>
                </c:pt>
                <c:pt idx="1205">
                  <c:v>1</c:v>
                </c:pt>
                <c:pt idx="1206">
                  <c:v>1</c:v>
                </c:pt>
                <c:pt idx="1207">
                  <c:v>3</c:v>
                </c:pt>
                <c:pt idx="1208">
                  <c:v>2</c:v>
                </c:pt>
                <c:pt idx="1209">
                  <c:v>1</c:v>
                </c:pt>
                <c:pt idx="1210">
                  <c:v>1</c:v>
                </c:pt>
                <c:pt idx="1211">
                  <c:v>2</c:v>
                </c:pt>
                <c:pt idx="1212">
                  <c:v>3</c:v>
                </c:pt>
                <c:pt idx="1213">
                  <c:v>2</c:v>
                </c:pt>
                <c:pt idx="1214">
                  <c:v>1</c:v>
                </c:pt>
                <c:pt idx="1215">
                  <c:v>1</c:v>
                </c:pt>
                <c:pt idx="1216">
                  <c:v>1</c:v>
                </c:pt>
                <c:pt idx="1217">
                  <c:v>1</c:v>
                </c:pt>
                <c:pt idx="1218">
                  <c:v>1</c:v>
                </c:pt>
                <c:pt idx="1219">
                  <c:v>2</c:v>
                </c:pt>
                <c:pt idx="1220">
                  <c:v>1</c:v>
                </c:pt>
                <c:pt idx="1221">
                  <c:v>1</c:v>
                </c:pt>
                <c:pt idx="1222">
                  <c:v>1</c:v>
                </c:pt>
                <c:pt idx="1223">
                  <c:v>1</c:v>
                </c:pt>
                <c:pt idx="1224">
                  <c:v>2</c:v>
                </c:pt>
                <c:pt idx="1225">
                  <c:v>1</c:v>
                </c:pt>
                <c:pt idx="1226">
                  <c:v>2</c:v>
                </c:pt>
                <c:pt idx="1227">
                  <c:v>1</c:v>
                </c:pt>
                <c:pt idx="1228">
                  <c:v>1</c:v>
                </c:pt>
                <c:pt idx="1229">
                  <c:v>1</c:v>
                </c:pt>
                <c:pt idx="1230">
                  <c:v>1</c:v>
                </c:pt>
                <c:pt idx="1231">
                  <c:v>1</c:v>
                </c:pt>
                <c:pt idx="1232">
                  <c:v>1</c:v>
                </c:pt>
                <c:pt idx="1233">
                  <c:v>2</c:v>
                </c:pt>
                <c:pt idx="1234">
                  <c:v>2</c:v>
                </c:pt>
                <c:pt idx="1235">
                  <c:v>1</c:v>
                </c:pt>
                <c:pt idx="1236">
                  <c:v>1</c:v>
                </c:pt>
                <c:pt idx="1237">
                  <c:v>1</c:v>
                </c:pt>
                <c:pt idx="1238">
                  <c:v>1</c:v>
                </c:pt>
                <c:pt idx="1239">
                  <c:v>2</c:v>
                </c:pt>
                <c:pt idx="1240">
                  <c:v>1</c:v>
                </c:pt>
                <c:pt idx="1241">
                  <c:v>1</c:v>
                </c:pt>
                <c:pt idx="1242">
                  <c:v>1</c:v>
                </c:pt>
                <c:pt idx="1243">
                  <c:v>1</c:v>
                </c:pt>
                <c:pt idx="1244">
                  <c:v>1</c:v>
                </c:pt>
                <c:pt idx="1245">
                  <c:v>2</c:v>
                </c:pt>
                <c:pt idx="1246">
                  <c:v>3</c:v>
                </c:pt>
                <c:pt idx="1247">
                  <c:v>1</c:v>
                </c:pt>
                <c:pt idx="1248">
                  <c:v>1</c:v>
                </c:pt>
                <c:pt idx="1249">
                  <c:v>1</c:v>
                </c:pt>
                <c:pt idx="1250">
                  <c:v>1</c:v>
                </c:pt>
                <c:pt idx="1251">
                  <c:v>1</c:v>
                </c:pt>
                <c:pt idx="1252">
                  <c:v>1</c:v>
                </c:pt>
                <c:pt idx="1253">
                  <c:v>1</c:v>
                </c:pt>
                <c:pt idx="1254">
                  <c:v>1</c:v>
                </c:pt>
                <c:pt idx="1255">
                  <c:v>2</c:v>
                </c:pt>
                <c:pt idx="1256">
                  <c:v>1</c:v>
                </c:pt>
                <c:pt idx="1257">
                  <c:v>3</c:v>
                </c:pt>
                <c:pt idx="1258">
                  <c:v>2</c:v>
                </c:pt>
                <c:pt idx="1259">
                  <c:v>2</c:v>
                </c:pt>
                <c:pt idx="1260">
                  <c:v>1</c:v>
                </c:pt>
                <c:pt idx="1261">
                  <c:v>2</c:v>
                </c:pt>
                <c:pt idx="1262">
                  <c:v>1</c:v>
                </c:pt>
                <c:pt idx="1263">
                  <c:v>3</c:v>
                </c:pt>
                <c:pt idx="1264">
                  <c:v>1</c:v>
                </c:pt>
                <c:pt idx="1265">
                  <c:v>1</c:v>
                </c:pt>
                <c:pt idx="1266">
                  <c:v>1</c:v>
                </c:pt>
                <c:pt idx="1267">
                  <c:v>3</c:v>
                </c:pt>
                <c:pt idx="1268">
                  <c:v>2</c:v>
                </c:pt>
                <c:pt idx="1269">
                  <c:v>1</c:v>
                </c:pt>
                <c:pt idx="1270">
                  <c:v>1</c:v>
                </c:pt>
                <c:pt idx="1271">
                  <c:v>1</c:v>
                </c:pt>
                <c:pt idx="1272">
                  <c:v>2</c:v>
                </c:pt>
                <c:pt idx="1273">
                  <c:v>3</c:v>
                </c:pt>
                <c:pt idx="1274">
                  <c:v>2</c:v>
                </c:pt>
                <c:pt idx="1275">
                  <c:v>1</c:v>
                </c:pt>
                <c:pt idx="1276">
                  <c:v>2</c:v>
                </c:pt>
                <c:pt idx="1277">
                  <c:v>2</c:v>
                </c:pt>
                <c:pt idx="1278">
                  <c:v>2</c:v>
                </c:pt>
                <c:pt idx="1279">
                  <c:v>2</c:v>
                </c:pt>
                <c:pt idx="1280">
                  <c:v>1</c:v>
                </c:pt>
                <c:pt idx="1281">
                  <c:v>2</c:v>
                </c:pt>
                <c:pt idx="1282">
                  <c:v>1</c:v>
                </c:pt>
                <c:pt idx="1283">
                  <c:v>1</c:v>
                </c:pt>
                <c:pt idx="1284">
                  <c:v>1</c:v>
                </c:pt>
                <c:pt idx="1285">
                  <c:v>1</c:v>
                </c:pt>
                <c:pt idx="1286">
                  <c:v>2</c:v>
                </c:pt>
                <c:pt idx="1287">
                  <c:v>2</c:v>
                </c:pt>
                <c:pt idx="1288">
                  <c:v>2</c:v>
                </c:pt>
                <c:pt idx="1289">
                  <c:v>1</c:v>
                </c:pt>
                <c:pt idx="1290">
                  <c:v>3</c:v>
                </c:pt>
                <c:pt idx="1291">
                  <c:v>1</c:v>
                </c:pt>
                <c:pt idx="1292">
                  <c:v>1</c:v>
                </c:pt>
                <c:pt idx="1293">
                  <c:v>1</c:v>
                </c:pt>
                <c:pt idx="1294">
                  <c:v>1</c:v>
                </c:pt>
                <c:pt idx="1295">
                  <c:v>1</c:v>
                </c:pt>
                <c:pt idx="1296">
                  <c:v>2</c:v>
                </c:pt>
                <c:pt idx="1297">
                  <c:v>4</c:v>
                </c:pt>
                <c:pt idx="1298">
                  <c:v>1</c:v>
                </c:pt>
                <c:pt idx="1299">
                  <c:v>2</c:v>
                </c:pt>
                <c:pt idx="1300">
                  <c:v>1</c:v>
                </c:pt>
                <c:pt idx="1301">
                  <c:v>2</c:v>
                </c:pt>
                <c:pt idx="1302">
                  <c:v>1</c:v>
                </c:pt>
                <c:pt idx="1303">
                  <c:v>2</c:v>
                </c:pt>
                <c:pt idx="1304">
                  <c:v>1</c:v>
                </c:pt>
                <c:pt idx="1305">
                  <c:v>2</c:v>
                </c:pt>
                <c:pt idx="1306">
                  <c:v>1</c:v>
                </c:pt>
                <c:pt idx="1307">
                  <c:v>1</c:v>
                </c:pt>
                <c:pt idx="1308">
                  <c:v>1</c:v>
                </c:pt>
                <c:pt idx="1309">
                  <c:v>2</c:v>
                </c:pt>
                <c:pt idx="1310">
                  <c:v>3</c:v>
                </c:pt>
                <c:pt idx="1311">
                  <c:v>2</c:v>
                </c:pt>
                <c:pt idx="1312">
                  <c:v>1</c:v>
                </c:pt>
                <c:pt idx="1313">
                  <c:v>1</c:v>
                </c:pt>
                <c:pt idx="1314">
                  <c:v>1</c:v>
                </c:pt>
                <c:pt idx="1315">
                  <c:v>1</c:v>
                </c:pt>
                <c:pt idx="1316">
                  <c:v>2</c:v>
                </c:pt>
                <c:pt idx="1317">
                  <c:v>1</c:v>
                </c:pt>
                <c:pt idx="1318">
                  <c:v>2</c:v>
                </c:pt>
                <c:pt idx="1319">
                  <c:v>1</c:v>
                </c:pt>
                <c:pt idx="1320">
                  <c:v>1</c:v>
                </c:pt>
                <c:pt idx="1321">
                  <c:v>1</c:v>
                </c:pt>
                <c:pt idx="1322">
                  <c:v>1</c:v>
                </c:pt>
                <c:pt idx="1323">
                  <c:v>1</c:v>
                </c:pt>
                <c:pt idx="1324">
                  <c:v>1</c:v>
                </c:pt>
                <c:pt idx="1325">
                  <c:v>1</c:v>
                </c:pt>
                <c:pt idx="1326">
                  <c:v>1</c:v>
                </c:pt>
                <c:pt idx="1327">
                  <c:v>1</c:v>
                </c:pt>
                <c:pt idx="1328">
                  <c:v>1</c:v>
                </c:pt>
                <c:pt idx="1329">
                  <c:v>1</c:v>
                </c:pt>
                <c:pt idx="1330">
                  <c:v>1</c:v>
                </c:pt>
                <c:pt idx="1331">
                  <c:v>1</c:v>
                </c:pt>
                <c:pt idx="1332">
                  <c:v>2</c:v>
                </c:pt>
                <c:pt idx="1333">
                  <c:v>1</c:v>
                </c:pt>
                <c:pt idx="1334">
                  <c:v>2</c:v>
                </c:pt>
                <c:pt idx="1335">
                  <c:v>2</c:v>
                </c:pt>
                <c:pt idx="1336">
                  <c:v>1</c:v>
                </c:pt>
                <c:pt idx="1337">
                  <c:v>1</c:v>
                </c:pt>
                <c:pt idx="1338">
                  <c:v>2</c:v>
                </c:pt>
                <c:pt idx="1339">
                  <c:v>2</c:v>
                </c:pt>
                <c:pt idx="1340">
                  <c:v>1</c:v>
                </c:pt>
                <c:pt idx="1341">
                  <c:v>1</c:v>
                </c:pt>
                <c:pt idx="1342">
                  <c:v>1</c:v>
                </c:pt>
                <c:pt idx="1343">
                  <c:v>1</c:v>
                </c:pt>
                <c:pt idx="1344">
                  <c:v>1</c:v>
                </c:pt>
                <c:pt idx="1345">
                  <c:v>1</c:v>
                </c:pt>
                <c:pt idx="1346">
                  <c:v>1</c:v>
                </c:pt>
                <c:pt idx="1347">
                  <c:v>1</c:v>
                </c:pt>
                <c:pt idx="1348">
                  <c:v>1</c:v>
                </c:pt>
                <c:pt idx="1349">
                  <c:v>1</c:v>
                </c:pt>
                <c:pt idx="1350">
                  <c:v>2</c:v>
                </c:pt>
                <c:pt idx="1351">
                  <c:v>1</c:v>
                </c:pt>
                <c:pt idx="1352">
                  <c:v>2</c:v>
                </c:pt>
                <c:pt idx="1353">
                  <c:v>1</c:v>
                </c:pt>
                <c:pt idx="1354">
                  <c:v>1</c:v>
                </c:pt>
                <c:pt idx="1355">
                  <c:v>1</c:v>
                </c:pt>
                <c:pt idx="1356">
                  <c:v>1</c:v>
                </c:pt>
                <c:pt idx="1357">
                  <c:v>1</c:v>
                </c:pt>
                <c:pt idx="1358">
                  <c:v>1</c:v>
                </c:pt>
                <c:pt idx="1359">
                  <c:v>1</c:v>
                </c:pt>
                <c:pt idx="1360">
                  <c:v>1</c:v>
                </c:pt>
                <c:pt idx="1361">
                  <c:v>1</c:v>
                </c:pt>
                <c:pt idx="1362">
                  <c:v>1</c:v>
                </c:pt>
                <c:pt idx="1363">
                  <c:v>1</c:v>
                </c:pt>
                <c:pt idx="1364">
                  <c:v>1</c:v>
                </c:pt>
                <c:pt idx="1365">
                  <c:v>1</c:v>
                </c:pt>
                <c:pt idx="1366">
                  <c:v>1</c:v>
                </c:pt>
                <c:pt idx="1367">
                  <c:v>1</c:v>
                </c:pt>
                <c:pt idx="1368">
                  <c:v>1</c:v>
                </c:pt>
                <c:pt idx="1369">
                  <c:v>1</c:v>
                </c:pt>
                <c:pt idx="1370">
                  <c:v>2</c:v>
                </c:pt>
                <c:pt idx="1371">
                  <c:v>1</c:v>
                </c:pt>
                <c:pt idx="1372">
                  <c:v>2</c:v>
                </c:pt>
                <c:pt idx="1373">
                  <c:v>1</c:v>
                </c:pt>
                <c:pt idx="1374">
                  <c:v>1</c:v>
                </c:pt>
                <c:pt idx="1375">
                  <c:v>2</c:v>
                </c:pt>
                <c:pt idx="1376">
                  <c:v>1</c:v>
                </c:pt>
                <c:pt idx="1377">
                  <c:v>2</c:v>
                </c:pt>
                <c:pt idx="1378">
                  <c:v>2</c:v>
                </c:pt>
                <c:pt idx="1379">
                  <c:v>1</c:v>
                </c:pt>
                <c:pt idx="1380">
                  <c:v>1</c:v>
                </c:pt>
                <c:pt idx="1381">
                  <c:v>2</c:v>
                </c:pt>
                <c:pt idx="1382">
                  <c:v>1</c:v>
                </c:pt>
                <c:pt idx="1383">
                  <c:v>1</c:v>
                </c:pt>
                <c:pt idx="1384">
                  <c:v>1</c:v>
                </c:pt>
                <c:pt idx="1385">
                  <c:v>2</c:v>
                </c:pt>
                <c:pt idx="1386">
                  <c:v>1</c:v>
                </c:pt>
                <c:pt idx="1387">
                  <c:v>1</c:v>
                </c:pt>
                <c:pt idx="1388">
                  <c:v>1</c:v>
                </c:pt>
                <c:pt idx="1389">
                  <c:v>2</c:v>
                </c:pt>
                <c:pt idx="1390">
                  <c:v>1</c:v>
                </c:pt>
                <c:pt idx="1391">
                  <c:v>1</c:v>
                </c:pt>
                <c:pt idx="1392">
                  <c:v>1</c:v>
                </c:pt>
                <c:pt idx="1393">
                  <c:v>1</c:v>
                </c:pt>
                <c:pt idx="1394">
                  <c:v>1</c:v>
                </c:pt>
                <c:pt idx="1395">
                  <c:v>1</c:v>
                </c:pt>
                <c:pt idx="1396">
                  <c:v>1</c:v>
                </c:pt>
                <c:pt idx="1397">
                  <c:v>2</c:v>
                </c:pt>
                <c:pt idx="1398">
                  <c:v>1</c:v>
                </c:pt>
                <c:pt idx="1399">
                  <c:v>1</c:v>
                </c:pt>
                <c:pt idx="1400">
                  <c:v>1</c:v>
                </c:pt>
                <c:pt idx="1401">
                  <c:v>2</c:v>
                </c:pt>
                <c:pt idx="1402">
                  <c:v>1</c:v>
                </c:pt>
                <c:pt idx="1403">
                  <c:v>1</c:v>
                </c:pt>
                <c:pt idx="1404">
                  <c:v>1</c:v>
                </c:pt>
                <c:pt idx="1405">
                  <c:v>1</c:v>
                </c:pt>
                <c:pt idx="1406">
                  <c:v>1</c:v>
                </c:pt>
                <c:pt idx="1407">
                  <c:v>1</c:v>
                </c:pt>
                <c:pt idx="1408">
                  <c:v>1</c:v>
                </c:pt>
                <c:pt idx="1409">
                  <c:v>1</c:v>
                </c:pt>
                <c:pt idx="1410">
                  <c:v>1</c:v>
                </c:pt>
                <c:pt idx="1411">
                  <c:v>1</c:v>
                </c:pt>
                <c:pt idx="1412">
                  <c:v>1</c:v>
                </c:pt>
                <c:pt idx="1413">
                  <c:v>1</c:v>
                </c:pt>
                <c:pt idx="1414">
                  <c:v>1</c:v>
                </c:pt>
                <c:pt idx="1415">
                  <c:v>1</c:v>
                </c:pt>
                <c:pt idx="1416">
                  <c:v>1</c:v>
                </c:pt>
                <c:pt idx="1417">
                  <c:v>1</c:v>
                </c:pt>
                <c:pt idx="1418">
                  <c:v>1</c:v>
                </c:pt>
                <c:pt idx="1419">
                  <c:v>1</c:v>
                </c:pt>
                <c:pt idx="1420">
                  <c:v>2</c:v>
                </c:pt>
                <c:pt idx="1421">
                  <c:v>1</c:v>
                </c:pt>
                <c:pt idx="1422">
                  <c:v>1</c:v>
                </c:pt>
                <c:pt idx="1423">
                  <c:v>1</c:v>
                </c:pt>
                <c:pt idx="1424">
                  <c:v>1</c:v>
                </c:pt>
                <c:pt idx="1425">
                  <c:v>1</c:v>
                </c:pt>
                <c:pt idx="1426">
                  <c:v>2</c:v>
                </c:pt>
                <c:pt idx="1427">
                  <c:v>1</c:v>
                </c:pt>
                <c:pt idx="1428">
                  <c:v>2</c:v>
                </c:pt>
                <c:pt idx="1429">
                  <c:v>1</c:v>
                </c:pt>
                <c:pt idx="1430">
                  <c:v>2</c:v>
                </c:pt>
                <c:pt idx="1431">
                  <c:v>1</c:v>
                </c:pt>
                <c:pt idx="1432">
                  <c:v>1</c:v>
                </c:pt>
                <c:pt idx="1433">
                  <c:v>1</c:v>
                </c:pt>
                <c:pt idx="1434">
                  <c:v>3</c:v>
                </c:pt>
                <c:pt idx="1435">
                  <c:v>2</c:v>
                </c:pt>
                <c:pt idx="1436">
                  <c:v>1</c:v>
                </c:pt>
                <c:pt idx="1437">
                  <c:v>1</c:v>
                </c:pt>
                <c:pt idx="1438">
                  <c:v>2</c:v>
                </c:pt>
                <c:pt idx="1439">
                  <c:v>1</c:v>
                </c:pt>
                <c:pt idx="1440">
                  <c:v>1</c:v>
                </c:pt>
                <c:pt idx="1441">
                  <c:v>1</c:v>
                </c:pt>
                <c:pt idx="1442">
                  <c:v>1</c:v>
                </c:pt>
                <c:pt idx="1443">
                  <c:v>1</c:v>
                </c:pt>
                <c:pt idx="1444">
                  <c:v>1</c:v>
                </c:pt>
                <c:pt idx="1445">
                  <c:v>1</c:v>
                </c:pt>
                <c:pt idx="1446">
                  <c:v>1</c:v>
                </c:pt>
                <c:pt idx="1447">
                  <c:v>1</c:v>
                </c:pt>
                <c:pt idx="1448">
                  <c:v>1</c:v>
                </c:pt>
                <c:pt idx="1449">
                  <c:v>1</c:v>
                </c:pt>
                <c:pt idx="1450">
                  <c:v>1</c:v>
                </c:pt>
                <c:pt idx="1451">
                  <c:v>1</c:v>
                </c:pt>
                <c:pt idx="1452">
                  <c:v>1</c:v>
                </c:pt>
                <c:pt idx="1453">
                  <c:v>1</c:v>
                </c:pt>
                <c:pt idx="1454">
                  <c:v>1</c:v>
                </c:pt>
                <c:pt idx="1455">
                  <c:v>1</c:v>
                </c:pt>
                <c:pt idx="1456">
                  <c:v>1</c:v>
                </c:pt>
                <c:pt idx="1457">
                  <c:v>1</c:v>
                </c:pt>
                <c:pt idx="1458">
                  <c:v>2</c:v>
                </c:pt>
                <c:pt idx="1459">
                  <c:v>1</c:v>
                </c:pt>
                <c:pt idx="1460">
                  <c:v>1</c:v>
                </c:pt>
                <c:pt idx="1461">
                  <c:v>1</c:v>
                </c:pt>
                <c:pt idx="1462">
                  <c:v>1</c:v>
                </c:pt>
                <c:pt idx="1463">
                  <c:v>1</c:v>
                </c:pt>
                <c:pt idx="1464">
                  <c:v>1</c:v>
                </c:pt>
                <c:pt idx="1465">
                  <c:v>1</c:v>
                </c:pt>
                <c:pt idx="1466">
                  <c:v>1</c:v>
                </c:pt>
                <c:pt idx="1467">
                  <c:v>1</c:v>
                </c:pt>
                <c:pt idx="1468">
                  <c:v>1</c:v>
                </c:pt>
                <c:pt idx="1469">
                  <c:v>1</c:v>
                </c:pt>
                <c:pt idx="1470">
                  <c:v>1</c:v>
                </c:pt>
                <c:pt idx="1471">
                  <c:v>1</c:v>
                </c:pt>
                <c:pt idx="1472">
                  <c:v>1</c:v>
                </c:pt>
                <c:pt idx="1473">
                  <c:v>1</c:v>
                </c:pt>
                <c:pt idx="1474">
                  <c:v>1</c:v>
                </c:pt>
                <c:pt idx="1475">
                  <c:v>2</c:v>
                </c:pt>
                <c:pt idx="1476">
                  <c:v>1</c:v>
                </c:pt>
                <c:pt idx="1477">
                  <c:v>1</c:v>
                </c:pt>
                <c:pt idx="1478">
                  <c:v>1</c:v>
                </c:pt>
                <c:pt idx="1479">
                  <c:v>1</c:v>
                </c:pt>
                <c:pt idx="1480">
                  <c:v>1</c:v>
                </c:pt>
                <c:pt idx="1481">
                  <c:v>1</c:v>
                </c:pt>
                <c:pt idx="1482">
                  <c:v>1</c:v>
                </c:pt>
                <c:pt idx="1483">
                  <c:v>1</c:v>
                </c:pt>
                <c:pt idx="1484">
                  <c:v>1</c:v>
                </c:pt>
                <c:pt idx="1485">
                  <c:v>1</c:v>
                </c:pt>
                <c:pt idx="1486">
                  <c:v>1</c:v>
                </c:pt>
                <c:pt idx="1487">
                  <c:v>1</c:v>
                </c:pt>
                <c:pt idx="1488">
                  <c:v>1</c:v>
                </c:pt>
                <c:pt idx="1489">
                  <c:v>1</c:v>
                </c:pt>
                <c:pt idx="1490">
                  <c:v>1</c:v>
                </c:pt>
                <c:pt idx="1491">
                  <c:v>1</c:v>
                </c:pt>
                <c:pt idx="1492">
                  <c:v>1</c:v>
                </c:pt>
                <c:pt idx="1493">
                  <c:v>1</c:v>
                </c:pt>
                <c:pt idx="1494">
                  <c:v>1</c:v>
                </c:pt>
                <c:pt idx="1495">
                  <c:v>2</c:v>
                </c:pt>
                <c:pt idx="1496">
                  <c:v>1</c:v>
                </c:pt>
                <c:pt idx="1497">
                  <c:v>2</c:v>
                </c:pt>
                <c:pt idx="1498">
                  <c:v>2</c:v>
                </c:pt>
                <c:pt idx="1499">
                  <c:v>1</c:v>
                </c:pt>
                <c:pt idx="1500">
                  <c:v>1</c:v>
                </c:pt>
                <c:pt idx="1501">
                  <c:v>1</c:v>
                </c:pt>
                <c:pt idx="1502">
                  <c:v>1</c:v>
                </c:pt>
                <c:pt idx="1503">
                  <c:v>1</c:v>
                </c:pt>
                <c:pt idx="1504">
                  <c:v>1</c:v>
                </c:pt>
                <c:pt idx="1505">
                  <c:v>1</c:v>
                </c:pt>
                <c:pt idx="1506">
                  <c:v>1</c:v>
                </c:pt>
                <c:pt idx="1507">
                  <c:v>1</c:v>
                </c:pt>
                <c:pt idx="1508">
                  <c:v>1</c:v>
                </c:pt>
                <c:pt idx="1509">
                  <c:v>1</c:v>
                </c:pt>
                <c:pt idx="1510">
                  <c:v>1</c:v>
                </c:pt>
                <c:pt idx="1511">
                  <c:v>1</c:v>
                </c:pt>
                <c:pt idx="1512">
                  <c:v>1</c:v>
                </c:pt>
                <c:pt idx="1513">
                  <c:v>1</c:v>
                </c:pt>
                <c:pt idx="1514">
                  <c:v>1</c:v>
                </c:pt>
                <c:pt idx="1515">
                  <c:v>1</c:v>
                </c:pt>
                <c:pt idx="1516">
                  <c:v>1</c:v>
                </c:pt>
                <c:pt idx="1517">
                  <c:v>1</c:v>
                </c:pt>
                <c:pt idx="1518">
                  <c:v>1</c:v>
                </c:pt>
                <c:pt idx="1519">
                  <c:v>1</c:v>
                </c:pt>
                <c:pt idx="1520">
                  <c:v>1</c:v>
                </c:pt>
                <c:pt idx="1521">
                  <c:v>1</c:v>
                </c:pt>
                <c:pt idx="1522">
                  <c:v>1</c:v>
                </c:pt>
                <c:pt idx="1523">
                  <c:v>1</c:v>
                </c:pt>
                <c:pt idx="1524">
                  <c:v>1</c:v>
                </c:pt>
                <c:pt idx="1525">
                  <c:v>1</c:v>
                </c:pt>
                <c:pt idx="1526">
                  <c:v>1</c:v>
                </c:pt>
                <c:pt idx="1527">
                  <c:v>1</c:v>
                </c:pt>
                <c:pt idx="1528">
                  <c:v>1</c:v>
                </c:pt>
                <c:pt idx="1529">
                  <c:v>1</c:v>
                </c:pt>
                <c:pt idx="1530">
                  <c:v>1</c:v>
                </c:pt>
                <c:pt idx="1531">
                  <c:v>1</c:v>
                </c:pt>
                <c:pt idx="1532">
                  <c:v>1</c:v>
                </c:pt>
                <c:pt idx="1533">
                  <c:v>1</c:v>
                </c:pt>
                <c:pt idx="1534">
                  <c:v>1</c:v>
                </c:pt>
                <c:pt idx="1535">
                  <c:v>1</c:v>
                </c:pt>
                <c:pt idx="1536">
                  <c:v>1</c:v>
                </c:pt>
                <c:pt idx="1537">
                  <c:v>1</c:v>
                </c:pt>
                <c:pt idx="1538">
                  <c:v>1</c:v>
                </c:pt>
                <c:pt idx="1539">
                  <c:v>1</c:v>
                </c:pt>
                <c:pt idx="1540">
                  <c:v>1</c:v>
                </c:pt>
                <c:pt idx="1541">
                  <c:v>1</c:v>
                </c:pt>
                <c:pt idx="1542">
                  <c:v>1</c:v>
                </c:pt>
                <c:pt idx="1543">
                  <c:v>1</c:v>
                </c:pt>
                <c:pt idx="1544">
                  <c:v>1</c:v>
                </c:pt>
                <c:pt idx="1545">
                  <c:v>1</c:v>
                </c:pt>
                <c:pt idx="1546">
                  <c:v>1</c:v>
                </c:pt>
                <c:pt idx="1547">
                  <c:v>1</c:v>
                </c:pt>
                <c:pt idx="1548">
                  <c:v>1</c:v>
                </c:pt>
                <c:pt idx="1549">
                  <c:v>1</c:v>
                </c:pt>
                <c:pt idx="1550">
                  <c:v>1</c:v>
                </c:pt>
                <c:pt idx="1551">
                  <c:v>1</c:v>
                </c:pt>
                <c:pt idx="1552">
                  <c:v>1</c:v>
                </c:pt>
                <c:pt idx="1553">
                  <c:v>1</c:v>
                </c:pt>
                <c:pt idx="1554">
                  <c:v>1</c:v>
                </c:pt>
                <c:pt idx="1555">
                  <c:v>1</c:v>
                </c:pt>
                <c:pt idx="1556">
                  <c:v>1</c:v>
                </c:pt>
                <c:pt idx="1557">
                  <c:v>1</c:v>
                </c:pt>
                <c:pt idx="1558">
                  <c:v>1</c:v>
                </c:pt>
                <c:pt idx="1559">
                  <c:v>1</c:v>
                </c:pt>
                <c:pt idx="1560">
                  <c:v>1</c:v>
                </c:pt>
                <c:pt idx="1561">
                  <c:v>1</c:v>
                </c:pt>
                <c:pt idx="1562">
                  <c:v>1</c:v>
                </c:pt>
                <c:pt idx="1563">
                  <c:v>1</c:v>
                </c:pt>
                <c:pt idx="1564">
                  <c:v>1</c:v>
                </c:pt>
                <c:pt idx="1565">
                  <c:v>1</c:v>
                </c:pt>
                <c:pt idx="1566">
                  <c:v>1</c:v>
                </c:pt>
                <c:pt idx="1567">
                  <c:v>1</c:v>
                </c:pt>
                <c:pt idx="1568">
                  <c:v>1</c:v>
                </c:pt>
                <c:pt idx="1569">
                  <c:v>1</c:v>
                </c:pt>
                <c:pt idx="1570">
                  <c:v>1</c:v>
                </c:pt>
                <c:pt idx="1571">
                  <c:v>1</c:v>
                </c:pt>
                <c:pt idx="1572">
                  <c:v>1</c:v>
                </c:pt>
                <c:pt idx="1573">
                  <c:v>1</c:v>
                </c:pt>
                <c:pt idx="1574">
                  <c:v>1</c:v>
                </c:pt>
                <c:pt idx="1575">
                  <c:v>1</c:v>
                </c:pt>
                <c:pt idx="1576">
                  <c:v>1</c:v>
                </c:pt>
                <c:pt idx="1577">
                  <c:v>2</c:v>
                </c:pt>
                <c:pt idx="1578">
                  <c:v>1</c:v>
                </c:pt>
                <c:pt idx="1579">
                  <c:v>1</c:v>
                </c:pt>
                <c:pt idx="1580">
                  <c:v>1</c:v>
                </c:pt>
                <c:pt idx="1581">
                  <c:v>1</c:v>
                </c:pt>
                <c:pt idx="1582">
                  <c:v>1</c:v>
                </c:pt>
                <c:pt idx="1583">
                  <c:v>1</c:v>
                </c:pt>
                <c:pt idx="1584">
                  <c:v>1</c:v>
                </c:pt>
                <c:pt idx="1585">
                  <c:v>1</c:v>
                </c:pt>
                <c:pt idx="1586">
                  <c:v>1</c:v>
                </c:pt>
                <c:pt idx="1587">
                  <c:v>1</c:v>
                </c:pt>
                <c:pt idx="1588">
                  <c:v>1</c:v>
                </c:pt>
                <c:pt idx="1589">
                  <c:v>1</c:v>
                </c:pt>
                <c:pt idx="1590">
                  <c:v>1</c:v>
                </c:pt>
                <c:pt idx="1591">
                  <c:v>1</c:v>
                </c:pt>
                <c:pt idx="1592">
                  <c:v>1</c:v>
                </c:pt>
                <c:pt idx="1593">
                  <c:v>1</c:v>
                </c:pt>
                <c:pt idx="1594">
                  <c:v>1</c:v>
                </c:pt>
                <c:pt idx="1595">
                  <c:v>1</c:v>
                </c:pt>
                <c:pt idx="1596">
                  <c:v>1</c:v>
                </c:pt>
                <c:pt idx="1597">
                  <c:v>1</c:v>
                </c:pt>
                <c:pt idx="1598">
                  <c:v>1</c:v>
                </c:pt>
                <c:pt idx="1599">
                  <c:v>1</c:v>
                </c:pt>
                <c:pt idx="1600">
                  <c:v>1</c:v>
                </c:pt>
                <c:pt idx="1601">
                  <c:v>1</c:v>
                </c:pt>
                <c:pt idx="1602">
                  <c:v>1</c:v>
                </c:pt>
                <c:pt idx="1603">
                  <c:v>1</c:v>
                </c:pt>
                <c:pt idx="1604">
                  <c:v>1</c:v>
                </c:pt>
                <c:pt idx="1605">
                  <c:v>1</c:v>
                </c:pt>
                <c:pt idx="1606">
                  <c:v>1</c:v>
                </c:pt>
                <c:pt idx="1607">
                  <c:v>1</c:v>
                </c:pt>
                <c:pt idx="1608">
                  <c:v>1</c:v>
                </c:pt>
                <c:pt idx="1609">
                  <c:v>1</c:v>
                </c:pt>
                <c:pt idx="1610">
                  <c:v>1</c:v>
                </c:pt>
                <c:pt idx="1611">
                  <c:v>1</c:v>
                </c:pt>
                <c:pt idx="1612">
                  <c:v>1</c:v>
                </c:pt>
                <c:pt idx="1613">
                  <c:v>1</c:v>
                </c:pt>
                <c:pt idx="1614">
                  <c:v>1</c:v>
                </c:pt>
                <c:pt idx="1615">
                  <c:v>1</c:v>
                </c:pt>
                <c:pt idx="1616">
                  <c:v>1</c:v>
                </c:pt>
                <c:pt idx="1617">
                  <c:v>1</c:v>
                </c:pt>
                <c:pt idx="1618">
                  <c:v>2</c:v>
                </c:pt>
                <c:pt idx="1619">
                  <c:v>1</c:v>
                </c:pt>
                <c:pt idx="1620">
                  <c:v>1</c:v>
                </c:pt>
                <c:pt idx="1621">
                  <c:v>1</c:v>
                </c:pt>
                <c:pt idx="1622">
                  <c:v>1</c:v>
                </c:pt>
                <c:pt idx="1623">
                  <c:v>1</c:v>
                </c:pt>
                <c:pt idx="1624">
                  <c:v>1</c:v>
                </c:pt>
                <c:pt idx="1625">
                  <c:v>1</c:v>
                </c:pt>
                <c:pt idx="1626">
                  <c:v>1</c:v>
                </c:pt>
                <c:pt idx="1627">
                  <c:v>1</c:v>
                </c:pt>
                <c:pt idx="1628">
                  <c:v>1</c:v>
                </c:pt>
                <c:pt idx="1629">
                  <c:v>1</c:v>
                </c:pt>
                <c:pt idx="1630">
                  <c:v>1</c:v>
                </c:pt>
                <c:pt idx="1631">
                  <c:v>1</c:v>
                </c:pt>
                <c:pt idx="1632">
                  <c:v>1</c:v>
                </c:pt>
                <c:pt idx="1633">
                  <c:v>1</c:v>
                </c:pt>
                <c:pt idx="1634">
                  <c:v>1</c:v>
                </c:pt>
                <c:pt idx="1635">
                  <c:v>1</c:v>
                </c:pt>
                <c:pt idx="1636">
                  <c:v>1</c:v>
                </c:pt>
                <c:pt idx="1637">
                  <c:v>1</c:v>
                </c:pt>
                <c:pt idx="1638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1D4-46B8-8EA4-644BFEC283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0856815"/>
        <c:axId val="1980858735"/>
      </c:scatterChart>
      <c:valAx>
        <c:axId val="1980856815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pPr>
                <a:r>
                  <a:rPr lang="en-US" sz="2000"/>
                  <a:t>Node Degree</a:t>
                </a:r>
                <a:endParaRPr lang="ko-KR" sz="2000"/>
              </a:p>
            </c:rich>
          </c:tx>
          <c:layout>
            <c:manualLayout>
              <c:xMode val="edge"/>
              <c:yMode val="edge"/>
              <c:x val="0.36893729384545765"/>
              <c:y val="0.8990669761323697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pPr>
              <a:endParaRPr lang="ko-KR"/>
            </a:p>
          </c:txPr>
        </c:title>
        <c:numFmt formatCode="0.E+00" sourceLinked="0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ko-KR"/>
          </a:p>
        </c:txPr>
        <c:crossAx val="1980858735"/>
        <c:crosses val="autoZero"/>
        <c:crossBetween val="midCat"/>
        <c:majorUnit val="10"/>
      </c:valAx>
      <c:valAx>
        <c:axId val="1980858735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pPr>
                <a:r>
                  <a:rPr lang="en-US" sz="2000"/>
                  <a:t>Frequency</a:t>
                </a:r>
                <a:endParaRPr lang="ko-KR" sz="2000"/>
              </a:p>
            </c:rich>
          </c:tx>
          <c:layout>
            <c:manualLayout>
              <c:xMode val="edge"/>
              <c:yMode val="edge"/>
              <c:x val="4.7910606145780382E-2"/>
              <c:y val="0.2909501780130591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pPr>
              <a:endParaRPr lang="ko-KR"/>
            </a:p>
          </c:txPr>
        </c:title>
        <c:numFmt formatCode="0.E+00" sourceLinked="0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ko-KR"/>
          </a:p>
        </c:txPr>
        <c:crossAx val="1980856815"/>
        <c:crosses val="autoZero"/>
        <c:crossBetween val="midCat"/>
      </c:valAx>
      <c:spPr>
        <a:noFill/>
        <a:ln>
          <a:solidFill>
            <a:sysClr val="windowText" lastClr="000000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1366647552714879E-2"/>
          <c:y val="9.4561298942155564E-2"/>
          <c:w val="0.86109470667673405"/>
          <c:h val="0.5726306417372164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Evaluation!$U$15</c:f>
              <c:strCache>
                <c:ptCount val="1"/>
                <c:pt idx="0">
                  <c:v>GraphDyns</c:v>
                </c:pt>
              </c:strCache>
            </c:strRef>
          </c:tx>
          <c:spPr>
            <a:solidFill>
              <a:schemeClr val="accent2">
                <a:lumMod val="40000"/>
                <a:lumOff val="60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Evaluation!$S$16:$T$36</c:f>
              <c:multiLvlStrCache>
                <c:ptCount val="21"/>
                <c:lvl>
                  <c:pt idx="0">
                    <c:v>UU</c:v>
                  </c:pt>
                  <c:pt idx="1">
                    <c:v>SW</c:v>
                  </c:pt>
                  <c:pt idx="2">
                    <c:v>TW</c:v>
                  </c:pt>
                  <c:pt idx="3">
                    <c:v>FS</c:v>
                  </c:pt>
                  <c:pt idx="4">
                    <c:v>PP</c:v>
                  </c:pt>
                  <c:pt idx="5">
                    <c:v>UU</c:v>
                  </c:pt>
                  <c:pt idx="6">
                    <c:v>SW</c:v>
                  </c:pt>
                  <c:pt idx="7">
                    <c:v>TW</c:v>
                  </c:pt>
                  <c:pt idx="8">
                    <c:v>FS</c:v>
                  </c:pt>
                  <c:pt idx="9">
                    <c:v>PP</c:v>
                  </c:pt>
                  <c:pt idx="10">
                    <c:v>UU</c:v>
                  </c:pt>
                  <c:pt idx="11">
                    <c:v>SW</c:v>
                  </c:pt>
                  <c:pt idx="12">
                    <c:v>TW</c:v>
                  </c:pt>
                  <c:pt idx="13">
                    <c:v>FS</c:v>
                  </c:pt>
                  <c:pt idx="14">
                    <c:v>PP</c:v>
                  </c:pt>
                  <c:pt idx="15">
                    <c:v>UU</c:v>
                  </c:pt>
                  <c:pt idx="16">
                    <c:v>SW</c:v>
                  </c:pt>
                  <c:pt idx="17">
                    <c:v>TW</c:v>
                  </c:pt>
                  <c:pt idx="18">
                    <c:v>FS</c:v>
                  </c:pt>
                  <c:pt idx="19">
                    <c:v>PP</c:v>
                  </c:pt>
                </c:lvl>
                <c:lvl>
                  <c:pt idx="0">
                    <c:v>PR</c:v>
                  </c:pt>
                  <c:pt idx="5">
                    <c:v>BFS</c:v>
                  </c:pt>
                  <c:pt idx="10">
                    <c:v>CC</c:v>
                  </c:pt>
                  <c:pt idx="15">
                    <c:v>SSSP</c:v>
                  </c:pt>
                  <c:pt idx="20">
                    <c:v>GM</c:v>
                  </c:pt>
                </c:lvl>
              </c:multiLvlStrCache>
            </c:multiLvlStrRef>
          </c:cat>
          <c:val>
            <c:numRef>
              <c:f>Evaluation!$U$16:$U$36</c:f>
              <c:numCache>
                <c:formatCode>General</c:formatCode>
                <c:ptCount val="21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D3-442A-BC8F-761C107AF0CC}"/>
            </c:ext>
          </c:extLst>
        </c:ser>
        <c:ser>
          <c:idx val="1"/>
          <c:order val="1"/>
          <c:tx>
            <c:strRef>
              <c:f>Evaluation!$V$15</c:f>
              <c:strCache>
                <c:ptCount val="1"/>
                <c:pt idx="0">
                  <c:v>GraphPIM (HBM2)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Evaluation!$S$16:$T$36</c:f>
              <c:multiLvlStrCache>
                <c:ptCount val="21"/>
                <c:lvl>
                  <c:pt idx="0">
                    <c:v>UU</c:v>
                  </c:pt>
                  <c:pt idx="1">
                    <c:v>SW</c:v>
                  </c:pt>
                  <c:pt idx="2">
                    <c:v>TW</c:v>
                  </c:pt>
                  <c:pt idx="3">
                    <c:v>FS</c:v>
                  </c:pt>
                  <c:pt idx="4">
                    <c:v>PP</c:v>
                  </c:pt>
                  <c:pt idx="5">
                    <c:v>UU</c:v>
                  </c:pt>
                  <c:pt idx="6">
                    <c:v>SW</c:v>
                  </c:pt>
                  <c:pt idx="7">
                    <c:v>TW</c:v>
                  </c:pt>
                  <c:pt idx="8">
                    <c:v>FS</c:v>
                  </c:pt>
                  <c:pt idx="9">
                    <c:v>PP</c:v>
                  </c:pt>
                  <c:pt idx="10">
                    <c:v>UU</c:v>
                  </c:pt>
                  <c:pt idx="11">
                    <c:v>SW</c:v>
                  </c:pt>
                  <c:pt idx="12">
                    <c:v>TW</c:v>
                  </c:pt>
                  <c:pt idx="13">
                    <c:v>FS</c:v>
                  </c:pt>
                  <c:pt idx="14">
                    <c:v>PP</c:v>
                  </c:pt>
                  <c:pt idx="15">
                    <c:v>UU</c:v>
                  </c:pt>
                  <c:pt idx="16">
                    <c:v>SW</c:v>
                  </c:pt>
                  <c:pt idx="17">
                    <c:v>TW</c:v>
                  </c:pt>
                  <c:pt idx="18">
                    <c:v>FS</c:v>
                  </c:pt>
                  <c:pt idx="19">
                    <c:v>PP</c:v>
                  </c:pt>
                </c:lvl>
                <c:lvl>
                  <c:pt idx="0">
                    <c:v>PR</c:v>
                  </c:pt>
                  <c:pt idx="5">
                    <c:v>BFS</c:v>
                  </c:pt>
                  <c:pt idx="10">
                    <c:v>CC</c:v>
                  </c:pt>
                  <c:pt idx="15">
                    <c:v>SSSP</c:v>
                  </c:pt>
                  <c:pt idx="20">
                    <c:v>GM</c:v>
                  </c:pt>
                </c:lvl>
              </c:multiLvlStrCache>
            </c:multiLvlStrRef>
          </c:cat>
          <c:val>
            <c:numRef>
              <c:f>Evaluation!$V$16:$V$36</c:f>
              <c:numCache>
                <c:formatCode>General</c:formatCode>
                <c:ptCount val="21"/>
                <c:pt idx="0">
                  <c:v>1.5767319673264906</c:v>
                </c:pt>
                <c:pt idx="1">
                  <c:v>1.055577220938648</c:v>
                </c:pt>
                <c:pt idx="2">
                  <c:v>0.1606165010546903</c:v>
                </c:pt>
                <c:pt idx="3">
                  <c:v>0.79013610604430096</c:v>
                </c:pt>
                <c:pt idx="4">
                  <c:v>0.72771923274226691</c:v>
                </c:pt>
                <c:pt idx="5">
                  <c:v>1.2015606502137259</c:v>
                </c:pt>
                <c:pt idx="6">
                  <c:v>2.518841044603247</c:v>
                </c:pt>
                <c:pt idx="7">
                  <c:v>0.21508672647161822</c:v>
                </c:pt>
                <c:pt idx="8">
                  <c:v>0.92283956165963676</c:v>
                </c:pt>
                <c:pt idx="9">
                  <c:v>1.7940176312023832</c:v>
                </c:pt>
                <c:pt idx="10">
                  <c:v>1.8581042639417584</c:v>
                </c:pt>
                <c:pt idx="11">
                  <c:v>2.1143106600124906</c:v>
                </c:pt>
                <c:pt idx="12">
                  <c:v>0.21061418224723905</c:v>
                </c:pt>
                <c:pt idx="13">
                  <c:v>0.96497827601646591</c:v>
                </c:pt>
                <c:pt idx="14">
                  <c:v>1.2476383131188054</c:v>
                </c:pt>
                <c:pt idx="15">
                  <c:v>1.1532541946693289</c:v>
                </c:pt>
                <c:pt idx="16">
                  <c:v>2.2590904047597147</c:v>
                </c:pt>
                <c:pt idx="17">
                  <c:v>0.22773859249111458</c:v>
                </c:pt>
                <c:pt idx="18">
                  <c:v>0.64218898456422879</c:v>
                </c:pt>
                <c:pt idx="19">
                  <c:v>1.1777976899985143</c:v>
                </c:pt>
                <c:pt idx="20">
                  <c:v>0.87796846581001831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1D3-442A-BC8F-761C107AF0CC}"/>
            </c:ext>
          </c:extLst>
        </c:ser>
        <c:ser>
          <c:idx val="2"/>
          <c:order val="2"/>
          <c:tx>
            <c:strRef>
              <c:f>Evaluation!$W$15</c:f>
              <c:strCache>
                <c:ptCount val="1"/>
                <c:pt idx="0">
                  <c:v>PEI (HBM2)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Evaluation!$S$16:$T$36</c:f>
              <c:multiLvlStrCache>
                <c:ptCount val="21"/>
                <c:lvl>
                  <c:pt idx="0">
                    <c:v>UU</c:v>
                  </c:pt>
                  <c:pt idx="1">
                    <c:v>SW</c:v>
                  </c:pt>
                  <c:pt idx="2">
                    <c:v>TW</c:v>
                  </c:pt>
                  <c:pt idx="3">
                    <c:v>FS</c:v>
                  </c:pt>
                  <c:pt idx="4">
                    <c:v>PP</c:v>
                  </c:pt>
                  <c:pt idx="5">
                    <c:v>UU</c:v>
                  </c:pt>
                  <c:pt idx="6">
                    <c:v>SW</c:v>
                  </c:pt>
                  <c:pt idx="7">
                    <c:v>TW</c:v>
                  </c:pt>
                  <c:pt idx="8">
                    <c:v>FS</c:v>
                  </c:pt>
                  <c:pt idx="9">
                    <c:v>PP</c:v>
                  </c:pt>
                  <c:pt idx="10">
                    <c:v>UU</c:v>
                  </c:pt>
                  <c:pt idx="11">
                    <c:v>SW</c:v>
                  </c:pt>
                  <c:pt idx="12">
                    <c:v>TW</c:v>
                  </c:pt>
                  <c:pt idx="13">
                    <c:v>FS</c:v>
                  </c:pt>
                  <c:pt idx="14">
                    <c:v>PP</c:v>
                  </c:pt>
                  <c:pt idx="15">
                    <c:v>UU</c:v>
                  </c:pt>
                  <c:pt idx="16">
                    <c:v>SW</c:v>
                  </c:pt>
                  <c:pt idx="17">
                    <c:v>TW</c:v>
                  </c:pt>
                  <c:pt idx="18">
                    <c:v>FS</c:v>
                  </c:pt>
                  <c:pt idx="19">
                    <c:v>PP</c:v>
                  </c:pt>
                </c:lvl>
                <c:lvl>
                  <c:pt idx="0">
                    <c:v>PR</c:v>
                  </c:pt>
                  <c:pt idx="5">
                    <c:v>BFS</c:v>
                  </c:pt>
                  <c:pt idx="10">
                    <c:v>CC</c:v>
                  </c:pt>
                  <c:pt idx="15">
                    <c:v>SSSP</c:v>
                  </c:pt>
                  <c:pt idx="20">
                    <c:v>GM</c:v>
                  </c:pt>
                </c:lvl>
              </c:multiLvlStrCache>
            </c:multiLvlStrRef>
          </c:cat>
          <c:val>
            <c:numRef>
              <c:f>Evaluation!$W$16:$W$36</c:f>
              <c:numCache>
                <c:formatCode>General</c:formatCode>
                <c:ptCount val="21"/>
                <c:pt idx="0">
                  <c:v>2.4422989083988238</c:v>
                </c:pt>
                <c:pt idx="1">
                  <c:v>1.0514528989354257</c:v>
                </c:pt>
                <c:pt idx="2">
                  <c:v>0.97836751314814419</c:v>
                </c:pt>
                <c:pt idx="3">
                  <c:v>0.97205961915557604</c:v>
                </c:pt>
                <c:pt idx="4">
                  <c:v>0.92758714104986673</c:v>
                </c:pt>
                <c:pt idx="5">
                  <c:v>1.388072379112343</c:v>
                </c:pt>
                <c:pt idx="6">
                  <c:v>2.2264614700953884</c:v>
                </c:pt>
                <c:pt idx="7">
                  <c:v>0.98246933544021431</c:v>
                </c:pt>
                <c:pt idx="8">
                  <c:v>1.0831180891193248</c:v>
                </c:pt>
                <c:pt idx="9">
                  <c:v>1.6423670937238266</c:v>
                </c:pt>
                <c:pt idx="10">
                  <c:v>2.1356360326310773</c:v>
                </c:pt>
                <c:pt idx="11">
                  <c:v>1.9818775697520268</c:v>
                </c:pt>
                <c:pt idx="12">
                  <c:v>0.9796668694218662</c:v>
                </c:pt>
                <c:pt idx="13">
                  <c:v>1.1170590521415664</c:v>
                </c:pt>
                <c:pt idx="14">
                  <c:v>1.2041180286697462</c:v>
                </c:pt>
                <c:pt idx="15">
                  <c:v>1.367396373362723</c:v>
                </c:pt>
                <c:pt idx="16">
                  <c:v>2.0749295809381376</c:v>
                </c:pt>
                <c:pt idx="17">
                  <c:v>0.98223765402385732</c:v>
                </c:pt>
                <c:pt idx="18">
                  <c:v>1.0200104134985144</c:v>
                </c:pt>
                <c:pt idx="19">
                  <c:v>1.2100647510098099</c:v>
                </c:pt>
                <c:pt idx="20">
                  <c:v>1.3138001107380097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1D3-442A-BC8F-761C107AF0CC}"/>
            </c:ext>
          </c:extLst>
        </c:ser>
        <c:ser>
          <c:idx val="3"/>
          <c:order val="3"/>
          <c:tx>
            <c:strRef>
              <c:f>Evaluation!$X$15</c:f>
              <c:strCache>
                <c:ptCount val="1"/>
                <c:pt idx="0">
                  <c:v>Piccolo</c:v>
                </c:pt>
              </c:strCache>
            </c:strRef>
          </c:tx>
          <c:spPr>
            <a:solidFill>
              <a:srgbClr val="E6A2DE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Evaluation!$S$16:$T$36</c:f>
              <c:multiLvlStrCache>
                <c:ptCount val="21"/>
                <c:lvl>
                  <c:pt idx="0">
                    <c:v>UU</c:v>
                  </c:pt>
                  <c:pt idx="1">
                    <c:v>SW</c:v>
                  </c:pt>
                  <c:pt idx="2">
                    <c:v>TW</c:v>
                  </c:pt>
                  <c:pt idx="3">
                    <c:v>FS</c:v>
                  </c:pt>
                  <c:pt idx="4">
                    <c:v>PP</c:v>
                  </c:pt>
                  <c:pt idx="5">
                    <c:v>UU</c:v>
                  </c:pt>
                  <c:pt idx="6">
                    <c:v>SW</c:v>
                  </c:pt>
                  <c:pt idx="7">
                    <c:v>TW</c:v>
                  </c:pt>
                  <c:pt idx="8">
                    <c:v>FS</c:v>
                  </c:pt>
                  <c:pt idx="9">
                    <c:v>PP</c:v>
                  </c:pt>
                  <c:pt idx="10">
                    <c:v>UU</c:v>
                  </c:pt>
                  <c:pt idx="11">
                    <c:v>SW</c:v>
                  </c:pt>
                  <c:pt idx="12">
                    <c:v>TW</c:v>
                  </c:pt>
                  <c:pt idx="13">
                    <c:v>FS</c:v>
                  </c:pt>
                  <c:pt idx="14">
                    <c:v>PP</c:v>
                  </c:pt>
                  <c:pt idx="15">
                    <c:v>UU</c:v>
                  </c:pt>
                  <c:pt idx="16">
                    <c:v>SW</c:v>
                  </c:pt>
                  <c:pt idx="17">
                    <c:v>TW</c:v>
                  </c:pt>
                  <c:pt idx="18">
                    <c:v>FS</c:v>
                  </c:pt>
                  <c:pt idx="19">
                    <c:v>PP</c:v>
                  </c:pt>
                </c:lvl>
                <c:lvl>
                  <c:pt idx="0">
                    <c:v>PR</c:v>
                  </c:pt>
                  <c:pt idx="5">
                    <c:v>BFS</c:v>
                  </c:pt>
                  <c:pt idx="10">
                    <c:v>CC</c:v>
                  </c:pt>
                  <c:pt idx="15">
                    <c:v>SSSP</c:v>
                  </c:pt>
                  <c:pt idx="20">
                    <c:v>GM</c:v>
                  </c:pt>
                </c:lvl>
              </c:multiLvlStrCache>
            </c:multiLvlStrRef>
          </c:cat>
          <c:val>
            <c:numRef>
              <c:f>Evaluation!$X$16:$X$36</c:f>
              <c:numCache>
                <c:formatCode>General</c:formatCode>
                <c:ptCount val="21"/>
                <c:pt idx="0">
                  <c:v>1.7238789178847072</c:v>
                </c:pt>
                <c:pt idx="1">
                  <c:v>1.1456926891165042</c:v>
                </c:pt>
                <c:pt idx="2">
                  <c:v>0.89846180386727803</c:v>
                </c:pt>
                <c:pt idx="3">
                  <c:v>1.4385932868637044</c:v>
                </c:pt>
                <c:pt idx="4">
                  <c:v>1.0385978906826383</c:v>
                </c:pt>
                <c:pt idx="5">
                  <c:v>1.3265805882732238</c:v>
                </c:pt>
                <c:pt idx="6">
                  <c:v>1.9272917790218786</c:v>
                </c:pt>
                <c:pt idx="7">
                  <c:v>0.93096784950406553</c:v>
                </c:pt>
                <c:pt idx="8">
                  <c:v>1.7266012676417855</c:v>
                </c:pt>
                <c:pt idx="9">
                  <c:v>1.9809384288271674</c:v>
                </c:pt>
                <c:pt idx="10">
                  <c:v>1.5057310388299148</c:v>
                </c:pt>
                <c:pt idx="11">
                  <c:v>1.6978760159305917</c:v>
                </c:pt>
                <c:pt idx="12">
                  <c:v>0.9110041635005478</c:v>
                </c:pt>
                <c:pt idx="13">
                  <c:v>1.6661703798845726</c:v>
                </c:pt>
                <c:pt idx="14">
                  <c:v>1.3280551669870386</c:v>
                </c:pt>
                <c:pt idx="15">
                  <c:v>1.1153709755517351</c:v>
                </c:pt>
                <c:pt idx="16">
                  <c:v>1.7774306451151032</c:v>
                </c:pt>
                <c:pt idx="17">
                  <c:v>0.95420565334914564</c:v>
                </c:pt>
                <c:pt idx="18">
                  <c:v>1.2939590363871547</c:v>
                </c:pt>
                <c:pt idx="19">
                  <c:v>1.4031864204204696</c:v>
                </c:pt>
                <c:pt idx="20">
                  <c:v>1.3461916672108825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1D3-442A-BC8F-761C107AF0CC}"/>
            </c:ext>
          </c:extLst>
        </c:ser>
        <c:ser>
          <c:idx val="7"/>
          <c:order val="7"/>
          <c:tx>
            <c:strRef>
              <c:f>Evaluation!$AB$15</c:f>
              <c:strCache>
                <c:ptCount val="1"/>
                <c:pt idx="0">
                  <c:v>FALA</c:v>
                </c:pt>
              </c:strCache>
            </c:strRef>
          </c:tx>
          <c:spPr>
            <a:solidFill>
              <a:schemeClr val="tx2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Evaluation!$S$16:$T$36</c:f>
              <c:multiLvlStrCache>
                <c:ptCount val="21"/>
                <c:lvl>
                  <c:pt idx="0">
                    <c:v>UU</c:v>
                  </c:pt>
                  <c:pt idx="1">
                    <c:v>SW</c:v>
                  </c:pt>
                  <c:pt idx="2">
                    <c:v>TW</c:v>
                  </c:pt>
                  <c:pt idx="3">
                    <c:v>FS</c:v>
                  </c:pt>
                  <c:pt idx="4">
                    <c:v>PP</c:v>
                  </c:pt>
                  <c:pt idx="5">
                    <c:v>UU</c:v>
                  </c:pt>
                  <c:pt idx="6">
                    <c:v>SW</c:v>
                  </c:pt>
                  <c:pt idx="7">
                    <c:v>TW</c:v>
                  </c:pt>
                  <c:pt idx="8">
                    <c:v>FS</c:v>
                  </c:pt>
                  <c:pt idx="9">
                    <c:v>PP</c:v>
                  </c:pt>
                  <c:pt idx="10">
                    <c:v>UU</c:v>
                  </c:pt>
                  <c:pt idx="11">
                    <c:v>SW</c:v>
                  </c:pt>
                  <c:pt idx="12">
                    <c:v>TW</c:v>
                  </c:pt>
                  <c:pt idx="13">
                    <c:v>FS</c:v>
                  </c:pt>
                  <c:pt idx="14">
                    <c:v>PP</c:v>
                  </c:pt>
                  <c:pt idx="15">
                    <c:v>UU</c:v>
                  </c:pt>
                  <c:pt idx="16">
                    <c:v>SW</c:v>
                  </c:pt>
                  <c:pt idx="17">
                    <c:v>TW</c:v>
                  </c:pt>
                  <c:pt idx="18">
                    <c:v>FS</c:v>
                  </c:pt>
                  <c:pt idx="19">
                    <c:v>PP</c:v>
                  </c:pt>
                </c:lvl>
                <c:lvl>
                  <c:pt idx="0">
                    <c:v>PR</c:v>
                  </c:pt>
                  <c:pt idx="5">
                    <c:v>BFS</c:v>
                  </c:pt>
                  <c:pt idx="10">
                    <c:v>CC</c:v>
                  </c:pt>
                  <c:pt idx="15">
                    <c:v>SSSP</c:v>
                  </c:pt>
                  <c:pt idx="20">
                    <c:v>GM</c:v>
                  </c:pt>
                </c:lvl>
              </c:multiLvlStrCache>
            </c:multiLvlStrRef>
          </c:cat>
          <c:val>
            <c:numRef>
              <c:f>Evaluation!$AB$16:$AB$36</c:f>
              <c:numCache>
                <c:formatCode>General</c:formatCode>
                <c:ptCount val="21"/>
                <c:pt idx="0">
                  <c:v>3.0353060994872161</c:v>
                </c:pt>
                <c:pt idx="1">
                  <c:v>2.2068571976466722</c:v>
                </c:pt>
                <c:pt idx="2">
                  <c:v>1.0551047403441696</c:v>
                </c:pt>
                <c:pt idx="3">
                  <c:v>2.0401680991498807</c:v>
                </c:pt>
                <c:pt idx="4">
                  <c:v>1.8344245072183585</c:v>
                </c:pt>
                <c:pt idx="5">
                  <c:v>1.9181532236263652</c:v>
                </c:pt>
                <c:pt idx="6">
                  <c:v>3.7635400784018791</c:v>
                </c:pt>
                <c:pt idx="7">
                  <c:v>1.1732533123352182</c:v>
                </c:pt>
                <c:pt idx="8">
                  <c:v>2.3054263143252154</c:v>
                </c:pt>
                <c:pt idx="9">
                  <c:v>3.4285312641136407</c:v>
                </c:pt>
                <c:pt idx="10">
                  <c:v>2.9221391854665919</c:v>
                </c:pt>
                <c:pt idx="11">
                  <c:v>3.3549113891777642</c:v>
                </c:pt>
                <c:pt idx="12">
                  <c:v>1.1085958997786685</c:v>
                </c:pt>
                <c:pt idx="13">
                  <c:v>2.3331558834921879</c:v>
                </c:pt>
                <c:pt idx="14">
                  <c:v>2.5665839044030307</c:v>
                </c:pt>
                <c:pt idx="15">
                  <c:v>1.4943504639695562</c:v>
                </c:pt>
                <c:pt idx="16">
                  <c:v>3.3811635691797202</c:v>
                </c:pt>
                <c:pt idx="17">
                  <c:v>1.164172751339017</c:v>
                </c:pt>
                <c:pt idx="18">
                  <c:v>1.7012198830084309</c:v>
                </c:pt>
                <c:pt idx="19">
                  <c:v>2.3980786772809743</c:v>
                </c:pt>
                <c:pt idx="20">
                  <c:v>2.099370904818235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1D3-442A-BC8F-761C107AF0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99810927"/>
        <c:axId val="99809967"/>
        <c:extLst>
          <c:ext xmlns:c15="http://schemas.microsoft.com/office/drawing/2012/chart" uri="{02D57815-91ED-43cb-92C2-25804820EDAC}">
            <c15:filteredBarSeries>
              <c15:ser>
                <c:idx val="4"/>
                <c:order val="4"/>
                <c:tx>
                  <c:strRef>
                    <c:extLst>
                      <c:ext uri="{02D57815-91ED-43cb-92C2-25804820EDAC}">
                        <c15:formulaRef>
                          <c15:sqref>Evaluation!$Y$15</c15:sqref>
                        </c15:formulaRef>
                      </c:ext>
                    </c:extLst>
                    <c:strCache>
                      <c:ptCount val="1"/>
                      <c:pt idx="0">
                        <c:v>FALA (PIM)</c:v>
                      </c:pt>
                    </c:strCache>
                  </c:strRef>
                </c:tx>
                <c:spPr>
                  <a:solidFill>
                    <a:schemeClr val="tx2">
                      <a:lumMod val="75000"/>
                      <a:lumOff val="25000"/>
                    </a:schemeClr>
                  </a:solidFill>
                  <a:ln>
                    <a:solidFill>
                      <a:sysClr val="windowText" lastClr="000000"/>
                    </a:solidFill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Evaluation!$S$16:$T$36</c15:sqref>
                        </c15:formulaRef>
                      </c:ext>
                    </c:extLst>
                    <c:multiLvlStrCache>
                      <c:ptCount val="21"/>
                      <c:lvl>
                        <c:pt idx="0">
                          <c:v>UU</c:v>
                        </c:pt>
                        <c:pt idx="1">
                          <c:v>SW</c:v>
                        </c:pt>
                        <c:pt idx="2">
                          <c:v>TW</c:v>
                        </c:pt>
                        <c:pt idx="3">
                          <c:v>FS</c:v>
                        </c:pt>
                        <c:pt idx="4">
                          <c:v>PP</c:v>
                        </c:pt>
                        <c:pt idx="5">
                          <c:v>UU</c:v>
                        </c:pt>
                        <c:pt idx="6">
                          <c:v>SW</c:v>
                        </c:pt>
                        <c:pt idx="7">
                          <c:v>TW</c:v>
                        </c:pt>
                        <c:pt idx="8">
                          <c:v>FS</c:v>
                        </c:pt>
                        <c:pt idx="9">
                          <c:v>PP</c:v>
                        </c:pt>
                        <c:pt idx="10">
                          <c:v>UU</c:v>
                        </c:pt>
                        <c:pt idx="11">
                          <c:v>SW</c:v>
                        </c:pt>
                        <c:pt idx="12">
                          <c:v>TW</c:v>
                        </c:pt>
                        <c:pt idx="13">
                          <c:v>FS</c:v>
                        </c:pt>
                        <c:pt idx="14">
                          <c:v>PP</c:v>
                        </c:pt>
                        <c:pt idx="15">
                          <c:v>UU</c:v>
                        </c:pt>
                        <c:pt idx="16">
                          <c:v>SW</c:v>
                        </c:pt>
                        <c:pt idx="17">
                          <c:v>TW</c:v>
                        </c:pt>
                        <c:pt idx="18">
                          <c:v>FS</c:v>
                        </c:pt>
                        <c:pt idx="19">
                          <c:v>PP</c:v>
                        </c:pt>
                      </c:lvl>
                      <c:lvl>
                        <c:pt idx="0">
                          <c:v>PR</c:v>
                        </c:pt>
                        <c:pt idx="5">
                          <c:v>BFS</c:v>
                        </c:pt>
                        <c:pt idx="10">
                          <c:v>CC</c:v>
                        </c:pt>
                        <c:pt idx="15">
                          <c:v>SSSP</c:v>
                        </c:pt>
                        <c:pt idx="20">
                          <c:v>GM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Evaluation!$Y$16:$Y$36</c15:sqref>
                        </c15:formulaRef>
                      </c:ext>
                    </c:extLst>
                    <c:numCache>
                      <c:formatCode>General</c:formatCode>
                      <c:ptCount val="21"/>
                      <c:pt idx="0">
                        <c:v>2.381020493119745</c:v>
                      </c:pt>
                      <c:pt idx="1">
                        <c:v>1.7373816955671546</c:v>
                      </c:pt>
                      <c:pt idx="2">
                        <c:v>0.32504263561073293</c:v>
                      </c:pt>
                      <c:pt idx="3">
                        <c:v>1.3814056240526604</c:v>
                      </c:pt>
                      <c:pt idx="4">
                        <c:v>1.2940164255636073</c:v>
                      </c:pt>
                      <c:pt idx="5">
                        <c:v>1.5554613228209415</c:v>
                      </c:pt>
                      <c:pt idx="6">
                        <c:v>3.1747527690889026</c:v>
                      </c:pt>
                      <c:pt idx="7">
                        <c:v>0.39515703886541603</c:v>
                      </c:pt>
                      <c:pt idx="8">
                        <c:v>1.5565255471331232</c:v>
                      </c:pt>
                      <c:pt idx="9">
                        <c:v>2.634746261027709</c:v>
                      </c:pt>
                      <c:pt idx="10">
                        <c:v>2.3908215067940017</c:v>
                      </c:pt>
                      <c:pt idx="11">
                        <c:v>2.7195923533215569</c:v>
                      </c:pt>
                      <c:pt idx="12">
                        <c:v>0.36735888631710778</c:v>
                      </c:pt>
                      <c:pt idx="13">
                        <c:v>1.5274658170707571</c:v>
                      </c:pt>
                      <c:pt idx="14">
                        <c:v>1.8340969662407747</c:v>
                      </c:pt>
                      <c:pt idx="15">
                        <c:v>1.5219281318660181</c:v>
                      </c:pt>
                      <c:pt idx="16">
                        <c:v>2.8743498318844538</c:v>
                      </c:pt>
                      <c:pt idx="17">
                        <c:v>0.40279185482762292</c:v>
                      </c:pt>
                      <c:pt idx="18">
                        <c:v>1.1146876780297659</c:v>
                      </c:pt>
                      <c:pt idx="19">
                        <c:v>1.7992531029707517</c:v>
                      </c:pt>
                      <c:pt idx="20">
                        <c:v>1.3579833387498343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41D3-442A-BC8F-761C107AF0CC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Evaluation!$Z$15</c15:sqref>
                        </c15:formulaRef>
                      </c:ext>
                    </c:extLst>
                    <c:strCache>
                      <c:ptCount val="1"/>
                      <c:pt idx="0">
                        <c:v>FALA (PIM+CAS)</c:v>
                      </c:pt>
                    </c:strCache>
                  </c:strRef>
                </c:tx>
                <c:spPr>
                  <a:solidFill>
                    <a:schemeClr val="tx2">
                      <a:lumMod val="90000"/>
                      <a:lumOff val="10000"/>
                    </a:schemeClr>
                  </a:solidFill>
                  <a:ln>
                    <a:solidFill>
                      <a:sysClr val="windowText" lastClr="000000"/>
                    </a:solidFill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Evaluation!$S$16:$T$36</c15:sqref>
                        </c15:formulaRef>
                      </c:ext>
                    </c:extLst>
                    <c:multiLvlStrCache>
                      <c:ptCount val="21"/>
                      <c:lvl>
                        <c:pt idx="0">
                          <c:v>UU</c:v>
                        </c:pt>
                        <c:pt idx="1">
                          <c:v>SW</c:v>
                        </c:pt>
                        <c:pt idx="2">
                          <c:v>TW</c:v>
                        </c:pt>
                        <c:pt idx="3">
                          <c:v>FS</c:v>
                        </c:pt>
                        <c:pt idx="4">
                          <c:v>PP</c:v>
                        </c:pt>
                        <c:pt idx="5">
                          <c:v>UU</c:v>
                        </c:pt>
                        <c:pt idx="6">
                          <c:v>SW</c:v>
                        </c:pt>
                        <c:pt idx="7">
                          <c:v>TW</c:v>
                        </c:pt>
                        <c:pt idx="8">
                          <c:v>FS</c:v>
                        </c:pt>
                        <c:pt idx="9">
                          <c:v>PP</c:v>
                        </c:pt>
                        <c:pt idx="10">
                          <c:v>UU</c:v>
                        </c:pt>
                        <c:pt idx="11">
                          <c:v>SW</c:v>
                        </c:pt>
                        <c:pt idx="12">
                          <c:v>TW</c:v>
                        </c:pt>
                        <c:pt idx="13">
                          <c:v>FS</c:v>
                        </c:pt>
                        <c:pt idx="14">
                          <c:v>PP</c:v>
                        </c:pt>
                        <c:pt idx="15">
                          <c:v>UU</c:v>
                        </c:pt>
                        <c:pt idx="16">
                          <c:v>SW</c:v>
                        </c:pt>
                        <c:pt idx="17">
                          <c:v>TW</c:v>
                        </c:pt>
                        <c:pt idx="18">
                          <c:v>FS</c:v>
                        </c:pt>
                        <c:pt idx="19">
                          <c:v>PP</c:v>
                        </c:pt>
                      </c:lvl>
                      <c:lvl>
                        <c:pt idx="0">
                          <c:v>PR</c:v>
                        </c:pt>
                        <c:pt idx="5">
                          <c:v>BFS</c:v>
                        </c:pt>
                        <c:pt idx="10">
                          <c:v>CC</c:v>
                        </c:pt>
                        <c:pt idx="15">
                          <c:v>SSSP</c:v>
                        </c:pt>
                        <c:pt idx="20">
                          <c:v>GM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Evaluation!$Z$16:$Z$36</c15:sqref>
                        </c15:formulaRef>
                      </c:ext>
                    </c:extLst>
                    <c:numCache>
                      <c:formatCode>General</c:formatCode>
                      <c:ptCount val="21"/>
                      <c:pt idx="0">
                        <c:v>3.1465142452703057</c:v>
                      </c:pt>
                      <c:pt idx="1">
                        <c:v>2.0649941642757126</c:v>
                      </c:pt>
                      <c:pt idx="2">
                        <c:v>0.57416072794946782</c:v>
                      </c:pt>
                      <c:pt idx="3">
                        <c:v>1.6809242400842503</c:v>
                      </c:pt>
                      <c:pt idx="4">
                        <c:v>1.5832978518924303</c:v>
                      </c:pt>
                      <c:pt idx="5">
                        <c:v>1.6546682210552901</c:v>
                      </c:pt>
                      <c:pt idx="6">
                        <c:v>3.346973510231404</c:v>
                      </c:pt>
                      <c:pt idx="7">
                        <c:v>0.46364654053391419</c:v>
                      </c:pt>
                      <c:pt idx="8">
                        <c:v>1.6861208636917824</c:v>
                      </c:pt>
                      <c:pt idx="9">
                        <c:v>2.8242412553219247</c:v>
                      </c:pt>
                      <c:pt idx="10">
                        <c:v>2.6097652125467556</c:v>
                      </c:pt>
                      <c:pt idx="11">
                        <c:v>2.8745028086503663</c:v>
                      </c:pt>
                      <c:pt idx="12">
                        <c:v>0.43067332469592917</c:v>
                      </c:pt>
                      <c:pt idx="13">
                        <c:v>1.646533739294967</c:v>
                      </c:pt>
                      <c:pt idx="14">
                        <c:v>1.9672828366802844</c:v>
                      </c:pt>
                      <c:pt idx="15">
                        <c:v>1.6193148899583079</c:v>
                      </c:pt>
                      <c:pt idx="16">
                        <c:v>3.0203539983341914</c:v>
                      </c:pt>
                      <c:pt idx="17">
                        <c:v>0.47073831311622732</c:v>
                      </c:pt>
                      <c:pt idx="18">
                        <c:v>1.2060041870552034</c:v>
                      </c:pt>
                      <c:pt idx="19">
                        <c:v>1.9254908285386505</c:v>
                      </c:pt>
                      <c:pt idx="20">
                        <c:v>1.5545407209107884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41D3-442A-BC8F-761C107AF0CC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Evaluation!$AA$15</c15:sqref>
                        </c15:formulaRef>
                      </c:ext>
                    </c:extLst>
                    <c:strCache>
                      <c:ptCount val="1"/>
                      <c:pt idx="0">
                        <c:v>FALA (CAS)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Evaluation!$S$16:$T$36</c15:sqref>
                        </c15:formulaRef>
                      </c:ext>
                    </c:extLst>
                    <c:multiLvlStrCache>
                      <c:ptCount val="21"/>
                      <c:lvl>
                        <c:pt idx="0">
                          <c:v>UU</c:v>
                        </c:pt>
                        <c:pt idx="1">
                          <c:v>SW</c:v>
                        </c:pt>
                        <c:pt idx="2">
                          <c:v>TW</c:v>
                        </c:pt>
                        <c:pt idx="3">
                          <c:v>FS</c:v>
                        </c:pt>
                        <c:pt idx="4">
                          <c:v>PP</c:v>
                        </c:pt>
                        <c:pt idx="5">
                          <c:v>UU</c:v>
                        </c:pt>
                        <c:pt idx="6">
                          <c:v>SW</c:v>
                        </c:pt>
                        <c:pt idx="7">
                          <c:v>TW</c:v>
                        </c:pt>
                        <c:pt idx="8">
                          <c:v>FS</c:v>
                        </c:pt>
                        <c:pt idx="9">
                          <c:v>PP</c:v>
                        </c:pt>
                        <c:pt idx="10">
                          <c:v>UU</c:v>
                        </c:pt>
                        <c:pt idx="11">
                          <c:v>SW</c:v>
                        </c:pt>
                        <c:pt idx="12">
                          <c:v>TW</c:v>
                        </c:pt>
                        <c:pt idx="13">
                          <c:v>FS</c:v>
                        </c:pt>
                        <c:pt idx="14">
                          <c:v>PP</c:v>
                        </c:pt>
                        <c:pt idx="15">
                          <c:v>UU</c:v>
                        </c:pt>
                        <c:pt idx="16">
                          <c:v>SW</c:v>
                        </c:pt>
                        <c:pt idx="17">
                          <c:v>TW</c:v>
                        </c:pt>
                        <c:pt idx="18">
                          <c:v>FS</c:v>
                        </c:pt>
                        <c:pt idx="19">
                          <c:v>PP</c:v>
                        </c:pt>
                      </c:lvl>
                      <c:lvl>
                        <c:pt idx="0">
                          <c:v>PR</c:v>
                        </c:pt>
                        <c:pt idx="5">
                          <c:v>BFS</c:v>
                        </c:pt>
                        <c:pt idx="10">
                          <c:v>CC</c:v>
                        </c:pt>
                        <c:pt idx="15">
                          <c:v>SSSP</c:v>
                        </c:pt>
                        <c:pt idx="20">
                          <c:v>GM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Evaluation!$AA$16:$AA$36</c15:sqref>
                        </c15:formulaRef>
                      </c:ext>
                    </c:extLst>
                    <c:numCache>
                      <c:formatCode>General</c:formatCode>
                      <c:ptCount val="21"/>
                      <c:pt idx="0">
                        <c:v>1.520620719250906</c:v>
                      </c:pt>
                      <c:pt idx="1">
                        <c:v>1.3925666434904616</c:v>
                      </c:pt>
                      <c:pt idx="2">
                        <c:v>0.99711832749874818</c:v>
                      </c:pt>
                      <c:pt idx="3">
                        <c:v>1.5855592389615834</c:v>
                      </c:pt>
                      <c:pt idx="4">
                        <c:v>1.1778073976818497</c:v>
                      </c:pt>
                      <c:pt idx="5">
                        <c:v>1.6857612447879737</c:v>
                      </c:pt>
                      <c:pt idx="6">
                        <c:v>2.2842109485040907</c:v>
                      </c:pt>
                      <c:pt idx="7">
                        <c:v>1.054406292254882</c:v>
                      </c:pt>
                      <c:pt idx="8">
                        <c:v>1.7266012676417855</c:v>
                      </c:pt>
                      <c:pt idx="9">
                        <c:v>2.4042484745018697</c:v>
                      </c:pt>
                      <c:pt idx="10">
                        <c:v>1.8922026049106049</c:v>
                      </c:pt>
                      <c:pt idx="11">
                        <c:v>1.997128999144532</c:v>
                      </c:pt>
                      <c:pt idx="12">
                        <c:v>1.01830643233574</c:v>
                      </c:pt>
                      <c:pt idx="13">
                        <c:v>1.8686777896538991</c:v>
                      </c:pt>
                      <c:pt idx="14">
                        <c:v>1.6061395682943747</c:v>
                      </c:pt>
                      <c:pt idx="15">
                        <c:v>1.4488370531195316</c:v>
                      </c:pt>
                      <c:pt idx="16">
                        <c:v>2.085368803711404</c:v>
                      </c:pt>
                      <c:pt idx="17">
                        <c:v>1.0652127306917765</c:v>
                      </c:pt>
                      <c:pt idx="18">
                        <c:v>1.4634507564381352</c:v>
                      </c:pt>
                      <c:pt idx="19">
                        <c:v>1.6811273576250365</c:v>
                      </c:pt>
                      <c:pt idx="20">
                        <c:v>1.5459198456280627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41D3-442A-BC8F-761C107AF0CC}"/>
                  </c:ext>
                </c:extLst>
              </c15:ser>
            </c15:filteredBarSeries>
          </c:ext>
        </c:extLst>
      </c:barChart>
      <c:catAx>
        <c:axId val="998109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ko-KR"/>
          </a:p>
        </c:txPr>
        <c:crossAx val="99809967"/>
        <c:crosses val="autoZero"/>
        <c:auto val="1"/>
        <c:lblAlgn val="ctr"/>
        <c:lblOffset val="100"/>
        <c:noMultiLvlLbl val="0"/>
      </c:catAx>
      <c:valAx>
        <c:axId val="998099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pPr>
                <a:r>
                  <a:rPr lang="en-US"/>
                  <a:t>Speedup</a:t>
                </a:r>
                <a:endParaRPr lang="ko-KR"/>
              </a:p>
            </c:rich>
          </c:tx>
          <c:layout>
            <c:manualLayout>
              <c:xMode val="edge"/>
              <c:yMode val="edge"/>
              <c:x val="3.0627027907077038E-3"/>
              <c:y val="0.259830476816125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ko-KR"/>
          </a:p>
        </c:txPr>
        <c:crossAx val="99810927"/>
        <c:crosses val="autoZero"/>
        <c:crossBetween val="between"/>
        <c:majorUnit val="1"/>
      </c:valAx>
      <c:spPr>
        <a:noFill/>
        <a:ln cmpd="sng">
          <a:solidFill>
            <a:sysClr val="windowText" lastClr="000000"/>
          </a:solidFill>
        </a:ln>
        <a:effectLst/>
      </c:spPr>
    </c:plotArea>
    <c:legend>
      <c:legendPos val="b"/>
      <c:layout>
        <c:manualLayout>
          <c:xMode val="edge"/>
          <c:yMode val="edge"/>
          <c:x val="7.0284620325982899E-2"/>
          <c:y val="0"/>
          <c:w val="0.85135758373768644"/>
          <c:h val="8.93595961429229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ysClr val="windowText" lastClr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2000">
          <a:solidFill>
            <a:sysClr val="windowText" lastClr="000000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674861146532416"/>
          <c:y val="9.8311302418235214E-2"/>
          <c:w val="0.82779804696096126"/>
          <c:h val="0.55287688859919426"/>
        </c:manualLayout>
      </c:layout>
      <c:barChart>
        <c:barDir val="col"/>
        <c:grouping val="clustered"/>
        <c:varyColors val="0"/>
        <c:ser>
          <c:idx val="1"/>
          <c:order val="1"/>
          <c:tx>
            <c:strRef>
              <c:f>Evaluation!$V$15</c:f>
              <c:strCache>
                <c:ptCount val="1"/>
                <c:pt idx="0">
                  <c:v>GraphPIM (HBM2)</c:v>
                </c:pt>
              </c:strCache>
            </c:strRef>
          </c:tx>
          <c:spPr>
            <a:solidFill>
              <a:schemeClr val="tx2">
                <a:lumMod val="10000"/>
                <a:lumOff val="90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Evaluation!$S$16:$T$36</c:f>
              <c:multiLvlStrCache>
                <c:ptCount val="21"/>
                <c:lvl>
                  <c:pt idx="0">
                    <c:v>UU</c:v>
                  </c:pt>
                  <c:pt idx="1">
                    <c:v>SW</c:v>
                  </c:pt>
                  <c:pt idx="2">
                    <c:v>TW</c:v>
                  </c:pt>
                  <c:pt idx="3">
                    <c:v>FS</c:v>
                  </c:pt>
                  <c:pt idx="4">
                    <c:v>PP</c:v>
                  </c:pt>
                  <c:pt idx="5">
                    <c:v>UU</c:v>
                  </c:pt>
                  <c:pt idx="6">
                    <c:v>SW</c:v>
                  </c:pt>
                  <c:pt idx="7">
                    <c:v>TW</c:v>
                  </c:pt>
                  <c:pt idx="8">
                    <c:v>FS</c:v>
                  </c:pt>
                  <c:pt idx="9">
                    <c:v>PP</c:v>
                  </c:pt>
                  <c:pt idx="10">
                    <c:v>UU</c:v>
                  </c:pt>
                  <c:pt idx="11">
                    <c:v>SW</c:v>
                  </c:pt>
                  <c:pt idx="12">
                    <c:v>TW</c:v>
                  </c:pt>
                  <c:pt idx="13">
                    <c:v>FS</c:v>
                  </c:pt>
                  <c:pt idx="14">
                    <c:v>PP</c:v>
                  </c:pt>
                  <c:pt idx="15">
                    <c:v>UU</c:v>
                  </c:pt>
                  <c:pt idx="16">
                    <c:v>SW</c:v>
                  </c:pt>
                  <c:pt idx="17">
                    <c:v>TW</c:v>
                  </c:pt>
                  <c:pt idx="18">
                    <c:v>FS</c:v>
                  </c:pt>
                  <c:pt idx="19">
                    <c:v>PP</c:v>
                  </c:pt>
                </c:lvl>
                <c:lvl>
                  <c:pt idx="0">
                    <c:v>PR</c:v>
                  </c:pt>
                  <c:pt idx="5">
                    <c:v>BFS</c:v>
                  </c:pt>
                  <c:pt idx="10">
                    <c:v>CC</c:v>
                  </c:pt>
                  <c:pt idx="15">
                    <c:v>SSSP</c:v>
                  </c:pt>
                  <c:pt idx="20">
                    <c:v>GM</c:v>
                  </c:pt>
                </c:lvl>
              </c:multiLvlStrCache>
            </c:multiLvlStrRef>
          </c:cat>
          <c:val>
            <c:numRef>
              <c:f>Evaluation!$V$16:$V$36</c:f>
              <c:numCache>
                <c:formatCode>General</c:formatCode>
                <c:ptCount val="21"/>
                <c:pt idx="0">
                  <c:v>1.5767319673264906</c:v>
                </c:pt>
                <c:pt idx="1">
                  <c:v>1.055577220938648</c:v>
                </c:pt>
                <c:pt idx="2">
                  <c:v>0.1606165010546903</c:v>
                </c:pt>
                <c:pt idx="3">
                  <c:v>0.79013610604430096</c:v>
                </c:pt>
                <c:pt idx="4">
                  <c:v>0.72771923274226691</c:v>
                </c:pt>
                <c:pt idx="5">
                  <c:v>1.2015606502137259</c:v>
                </c:pt>
                <c:pt idx="6">
                  <c:v>2.518841044603247</c:v>
                </c:pt>
                <c:pt idx="7">
                  <c:v>0.21508672647161822</c:v>
                </c:pt>
                <c:pt idx="8">
                  <c:v>0.92283956165963676</c:v>
                </c:pt>
                <c:pt idx="9">
                  <c:v>1.7940176312023832</c:v>
                </c:pt>
                <c:pt idx="10">
                  <c:v>1.8581042639417584</c:v>
                </c:pt>
                <c:pt idx="11">
                  <c:v>2.1143106600124906</c:v>
                </c:pt>
                <c:pt idx="12">
                  <c:v>0.21061418224723905</c:v>
                </c:pt>
                <c:pt idx="13">
                  <c:v>0.96497827601646591</c:v>
                </c:pt>
                <c:pt idx="14">
                  <c:v>1.2476383131188054</c:v>
                </c:pt>
                <c:pt idx="15">
                  <c:v>1.1532541946693289</c:v>
                </c:pt>
                <c:pt idx="16">
                  <c:v>2.2590904047597147</c:v>
                </c:pt>
                <c:pt idx="17">
                  <c:v>0.22773859249111458</c:v>
                </c:pt>
                <c:pt idx="18">
                  <c:v>0.64218898456422879</c:v>
                </c:pt>
                <c:pt idx="19">
                  <c:v>1.1777976899985143</c:v>
                </c:pt>
                <c:pt idx="20">
                  <c:v>0.87796846581001831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33C-40ED-9404-F50E1C43D8DD}"/>
            </c:ext>
          </c:extLst>
        </c:ser>
        <c:ser>
          <c:idx val="4"/>
          <c:order val="4"/>
          <c:tx>
            <c:strRef>
              <c:f>Evaluation!$Y$15</c:f>
              <c:strCache>
                <c:ptCount val="1"/>
                <c:pt idx="0">
                  <c:v>FALA (PIM)</c:v>
                </c:pt>
              </c:strCache>
              <c:extLst xmlns:c15="http://schemas.microsoft.com/office/drawing/2012/chart"/>
            </c:strRef>
          </c:tx>
          <c:spPr>
            <a:solidFill>
              <a:schemeClr val="tx2">
                <a:lumMod val="40000"/>
                <a:lumOff val="60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Evaluation!$S$16:$T$36</c:f>
              <c:multiLvlStrCache>
                <c:ptCount val="21"/>
                <c:lvl>
                  <c:pt idx="0">
                    <c:v>UU</c:v>
                  </c:pt>
                  <c:pt idx="1">
                    <c:v>SW</c:v>
                  </c:pt>
                  <c:pt idx="2">
                    <c:v>TW</c:v>
                  </c:pt>
                  <c:pt idx="3">
                    <c:v>FS</c:v>
                  </c:pt>
                  <c:pt idx="4">
                    <c:v>PP</c:v>
                  </c:pt>
                  <c:pt idx="5">
                    <c:v>UU</c:v>
                  </c:pt>
                  <c:pt idx="6">
                    <c:v>SW</c:v>
                  </c:pt>
                  <c:pt idx="7">
                    <c:v>TW</c:v>
                  </c:pt>
                  <c:pt idx="8">
                    <c:v>FS</c:v>
                  </c:pt>
                  <c:pt idx="9">
                    <c:v>PP</c:v>
                  </c:pt>
                  <c:pt idx="10">
                    <c:v>UU</c:v>
                  </c:pt>
                  <c:pt idx="11">
                    <c:v>SW</c:v>
                  </c:pt>
                  <c:pt idx="12">
                    <c:v>TW</c:v>
                  </c:pt>
                  <c:pt idx="13">
                    <c:v>FS</c:v>
                  </c:pt>
                  <c:pt idx="14">
                    <c:v>PP</c:v>
                  </c:pt>
                  <c:pt idx="15">
                    <c:v>UU</c:v>
                  </c:pt>
                  <c:pt idx="16">
                    <c:v>SW</c:v>
                  </c:pt>
                  <c:pt idx="17">
                    <c:v>TW</c:v>
                  </c:pt>
                  <c:pt idx="18">
                    <c:v>FS</c:v>
                  </c:pt>
                  <c:pt idx="19">
                    <c:v>PP</c:v>
                  </c:pt>
                </c:lvl>
                <c:lvl>
                  <c:pt idx="0">
                    <c:v>PR</c:v>
                  </c:pt>
                  <c:pt idx="5">
                    <c:v>BFS</c:v>
                  </c:pt>
                  <c:pt idx="10">
                    <c:v>CC</c:v>
                  </c:pt>
                  <c:pt idx="15">
                    <c:v>SSSP</c:v>
                  </c:pt>
                  <c:pt idx="20">
                    <c:v>GM</c:v>
                  </c:pt>
                </c:lvl>
              </c:multiLvlStrCache>
              <c:extLst xmlns:c15="http://schemas.microsoft.com/office/drawing/2012/chart"/>
            </c:multiLvlStrRef>
          </c:cat>
          <c:val>
            <c:numRef>
              <c:f>Evaluation!$Y$16:$Y$36</c:f>
              <c:numCache>
                <c:formatCode>General</c:formatCode>
                <c:ptCount val="21"/>
                <c:pt idx="0">
                  <c:v>2.381020493119745</c:v>
                </c:pt>
                <c:pt idx="1">
                  <c:v>1.7373816955671546</c:v>
                </c:pt>
                <c:pt idx="2">
                  <c:v>0.32504263561073293</c:v>
                </c:pt>
                <c:pt idx="3">
                  <c:v>1.3814056240526604</c:v>
                </c:pt>
                <c:pt idx="4">
                  <c:v>1.2940164255636073</c:v>
                </c:pt>
                <c:pt idx="5">
                  <c:v>1.5554613228209415</c:v>
                </c:pt>
                <c:pt idx="6">
                  <c:v>3.1747527690889026</c:v>
                </c:pt>
                <c:pt idx="7">
                  <c:v>0.39515703886541603</c:v>
                </c:pt>
                <c:pt idx="8">
                  <c:v>1.5565255471331232</c:v>
                </c:pt>
                <c:pt idx="9">
                  <c:v>2.634746261027709</c:v>
                </c:pt>
                <c:pt idx="10">
                  <c:v>2.3908215067940017</c:v>
                </c:pt>
                <c:pt idx="11">
                  <c:v>2.7195923533215569</c:v>
                </c:pt>
                <c:pt idx="12">
                  <c:v>0.36735888631710778</c:v>
                </c:pt>
                <c:pt idx="13">
                  <c:v>1.5274658170707571</c:v>
                </c:pt>
                <c:pt idx="14">
                  <c:v>1.8340969662407747</c:v>
                </c:pt>
                <c:pt idx="15">
                  <c:v>1.5219281318660181</c:v>
                </c:pt>
                <c:pt idx="16">
                  <c:v>2.8743498318844538</c:v>
                </c:pt>
                <c:pt idx="17">
                  <c:v>0.40279185482762292</c:v>
                </c:pt>
                <c:pt idx="18">
                  <c:v>1.1146876780297659</c:v>
                </c:pt>
                <c:pt idx="19">
                  <c:v>1.7992531029707517</c:v>
                </c:pt>
                <c:pt idx="20">
                  <c:v>1.3579833387498343</c:v>
                </c:pt>
              </c:numCache>
              <c:extLst xmlns:c15="http://schemas.microsoft.com/office/drawing/2012/chart"/>
            </c:numRef>
          </c:val>
          <c:extLst>
            <c:ext xmlns:c16="http://schemas.microsoft.com/office/drawing/2014/chart" uri="{C3380CC4-5D6E-409C-BE32-E72D297353CC}">
              <c16:uniqueId val="{00000001-533C-40ED-9404-F50E1C43D8DD}"/>
            </c:ext>
          </c:extLst>
        </c:ser>
        <c:ser>
          <c:idx val="5"/>
          <c:order val="5"/>
          <c:tx>
            <c:strRef>
              <c:f>Evaluation!$Z$15</c:f>
              <c:strCache>
                <c:ptCount val="1"/>
                <c:pt idx="0">
                  <c:v>FALA (PIM+CAS)</c:v>
                </c:pt>
              </c:strCache>
              <c:extLst xmlns:c15="http://schemas.microsoft.com/office/drawing/2012/chart"/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Evaluation!$S$16:$T$36</c:f>
              <c:multiLvlStrCache>
                <c:ptCount val="21"/>
                <c:lvl>
                  <c:pt idx="0">
                    <c:v>UU</c:v>
                  </c:pt>
                  <c:pt idx="1">
                    <c:v>SW</c:v>
                  </c:pt>
                  <c:pt idx="2">
                    <c:v>TW</c:v>
                  </c:pt>
                  <c:pt idx="3">
                    <c:v>FS</c:v>
                  </c:pt>
                  <c:pt idx="4">
                    <c:v>PP</c:v>
                  </c:pt>
                  <c:pt idx="5">
                    <c:v>UU</c:v>
                  </c:pt>
                  <c:pt idx="6">
                    <c:v>SW</c:v>
                  </c:pt>
                  <c:pt idx="7">
                    <c:v>TW</c:v>
                  </c:pt>
                  <c:pt idx="8">
                    <c:v>FS</c:v>
                  </c:pt>
                  <c:pt idx="9">
                    <c:v>PP</c:v>
                  </c:pt>
                  <c:pt idx="10">
                    <c:v>UU</c:v>
                  </c:pt>
                  <c:pt idx="11">
                    <c:v>SW</c:v>
                  </c:pt>
                  <c:pt idx="12">
                    <c:v>TW</c:v>
                  </c:pt>
                  <c:pt idx="13">
                    <c:v>FS</c:v>
                  </c:pt>
                  <c:pt idx="14">
                    <c:v>PP</c:v>
                  </c:pt>
                  <c:pt idx="15">
                    <c:v>UU</c:v>
                  </c:pt>
                  <c:pt idx="16">
                    <c:v>SW</c:v>
                  </c:pt>
                  <c:pt idx="17">
                    <c:v>TW</c:v>
                  </c:pt>
                  <c:pt idx="18">
                    <c:v>FS</c:v>
                  </c:pt>
                  <c:pt idx="19">
                    <c:v>PP</c:v>
                  </c:pt>
                </c:lvl>
                <c:lvl>
                  <c:pt idx="0">
                    <c:v>PR</c:v>
                  </c:pt>
                  <c:pt idx="5">
                    <c:v>BFS</c:v>
                  </c:pt>
                  <c:pt idx="10">
                    <c:v>CC</c:v>
                  </c:pt>
                  <c:pt idx="15">
                    <c:v>SSSP</c:v>
                  </c:pt>
                  <c:pt idx="20">
                    <c:v>GM</c:v>
                  </c:pt>
                </c:lvl>
              </c:multiLvlStrCache>
              <c:extLst xmlns:c15="http://schemas.microsoft.com/office/drawing/2012/chart"/>
            </c:multiLvlStrRef>
          </c:cat>
          <c:val>
            <c:numRef>
              <c:f>Evaluation!$Z$16:$Z$36</c:f>
              <c:numCache>
                <c:formatCode>General</c:formatCode>
                <c:ptCount val="21"/>
                <c:pt idx="0">
                  <c:v>3.1465142452703057</c:v>
                </c:pt>
                <c:pt idx="1">
                  <c:v>2.0649941642757126</c:v>
                </c:pt>
                <c:pt idx="2">
                  <c:v>0.57416072794946782</c:v>
                </c:pt>
                <c:pt idx="3">
                  <c:v>1.6809242400842503</c:v>
                </c:pt>
                <c:pt idx="4">
                  <c:v>1.5832978518924303</c:v>
                </c:pt>
                <c:pt idx="5">
                  <c:v>1.6546682210552901</c:v>
                </c:pt>
                <c:pt idx="6">
                  <c:v>3.346973510231404</c:v>
                </c:pt>
                <c:pt idx="7">
                  <c:v>0.46364654053391419</c:v>
                </c:pt>
                <c:pt idx="8">
                  <c:v>1.6861208636917824</c:v>
                </c:pt>
                <c:pt idx="9">
                  <c:v>2.8242412553219247</c:v>
                </c:pt>
                <c:pt idx="10">
                  <c:v>2.6097652125467556</c:v>
                </c:pt>
                <c:pt idx="11">
                  <c:v>2.8745028086503663</c:v>
                </c:pt>
                <c:pt idx="12">
                  <c:v>0.43067332469592917</c:v>
                </c:pt>
                <c:pt idx="13">
                  <c:v>1.646533739294967</c:v>
                </c:pt>
                <c:pt idx="14">
                  <c:v>1.9672828366802844</c:v>
                </c:pt>
                <c:pt idx="15">
                  <c:v>1.6193148899583079</c:v>
                </c:pt>
                <c:pt idx="16">
                  <c:v>3.0203539983341914</c:v>
                </c:pt>
                <c:pt idx="17">
                  <c:v>0.47073831311622732</c:v>
                </c:pt>
                <c:pt idx="18">
                  <c:v>1.2060041870552034</c:v>
                </c:pt>
                <c:pt idx="19">
                  <c:v>1.9254908285386505</c:v>
                </c:pt>
                <c:pt idx="20">
                  <c:v>1.5545407209107884</c:v>
                </c:pt>
              </c:numCache>
              <c:extLst xmlns:c15="http://schemas.microsoft.com/office/drawing/2012/chart"/>
            </c:numRef>
          </c:val>
          <c:extLst>
            <c:ext xmlns:c16="http://schemas.microsoft.com/office/drawing/2014/chart" uri="{C3380CC4-5D6E-409C-BE32-E72D297353CC}">
              <c16:uniqueId val="{00000002-533C-40ED-9404-F50E1C43D8DD}"/>
            </c:ext>
          </c:extLst>
        </c:ser>
        <c:ser>
          <c:idx val="7"/>
          <c:order val="7"/>
          <c:tx>
            <c:strRef>
              <c:f>Evaluation!$AB$15</c:f>
              <c:strCache>
                <c:ptCount val="1"/>
                <c:pt idx="0">
                  <c:v>FALA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Evaluation!$S$16:$T$36</c:f>
              <c:multiLvlStrCache>
                <c:ptCount val="21"/>
                <c:lvl>
                  <c:pt idx="0">
                    <c:v>UU</c:v>
                  </c:pt>
                  <c:pt idx="1">
                    <c:v>SW</c:v>
                  </c:pt>
                  <c:pt idx="2">
                    <c:v>TW</c:v>
                  </c:pt>
                  <c:pt idx="3">
                    <c:v>FS</c:v>
                  </c:pt>
                  <c:pt idx="4">
                    <c:v>PP</c:v>
                  </c:pt>
                  <c:pt idx="5">
                    <c:v>UU</c:v>
                  </c:pt>
                  <c:pt idx="6">
                    <c:v>SW</c:v>
                  </c:pt>
                  <c:pt idx="7">
                    <c:v>TW</c:v>
                  </c:pt>
                  <c:pt idx="8">
                    <c:v>FS</c:v>
                  </c:pt>
                  <c:pt idx="9">
                    <c:v>PP</c:v>
                  </c:pt>
                  <c:pt idx="10">
                    <c:v>UU</c:v>
                  </c:pt>
                  <c:pt idx="11">
                    <c:v>SW</c:v>
                  </c:pt>
                  <c:pt idx="12">
                    <c:v>TW</c:v>
                  </c:pt>
                  <c:pt idx="13">
                    <c:v>FS</c:v>
                  </c:pt>
                  <c:pt idx="14">
                    <c:v>PP</c:v>
                  </c:pt>
                  <c:pt idx="15">
                    <c:v>UU</c:v>
                  </c:pt>
                  <c:pt idx="16">
                    <c:v>SW</c:v>
                  </c:pt>
                  <c:pt idx="17">
                    <c:v>TW</c:v>
                  </c:pt>
                  <c:pt idx="18">
                    <c:v>FS</c:v>
                  </c:pt>
                  <c:pt idx="19">
                    <c:v>PP</c:v>
                  </c:pt>
                </c:lvl>
                <c:lvl>
                  <c:pt idx="0">
                    <c:v>PR</c:v>
                  </c:pt>
                  <c:pt idx="5">
                    <c:v>BFS</c:v>
                  </c:pt>
                  <c:pt idx="10">
                    <c:v>CC</c:v>
                  </c:pt>
                  <c:pt idx="15">
                    <c:v>SSSP</c:v>
                  </c:pt>
                  <c:pt idx="20">
                    <c:v>GM</c:v>
                  </c:pt>
                </c:lvl>
              </c:multiLvlStrCache>
            </c:multiLvlStrRef>
          </c:cat>
          <c:val>
            <c:numRef>
              <c:f>Evaluation!$AB$16:$AB$36</c:f>
              <c:numCache>
                <c:formatCode>General</c:formatCode>
                <c:ptCount val="21"/>
                <c:pt idx="0">
                  <c:v>3.0353060994872161</c:v>
                </c:pt>
                <c:pt idx="1">
                  <c:v>2.2068571976466722</c:v>
                </c:pt>
                <c:pt idx="2">
                  <c:v>1.0551047403441696</c:v>
                </c:pt>
                <c:pt idx="3">
                  <c:v>2.0401680991498807</c:v>
                </c:pt>
                <c:pt idx="4">
                  <c:v>1.8344245072183585</c:v>
                </c:pt>
                <c:pt idx="5">
                  <c:v>1.9181532236263652</c:v>
                </c:pt>
                <c:pt idx="6">
                  <c:v>3.7635400784018791</c:v>
                </c:pt>
                <c:pt idx="7">
                  <c:v>1.1732533123352182</c:v>
                </c:pt>
                <c:pt idx="8">
                  <c:v>2.3054263143252154</c:v>
                </c:pt>
                <c:pt idx="9">
                  <c:v>3.4285312641136407</c:v>
                </c:pt>
                <c:pt idx="10">
                  <c:v>2.9221391854665919</c:v>
                </c:pt>
                <c:pt idx="11">
                  <c:v>3.3549113891777642</c:v>
                </c:pt>
                <c:pt idx="12">
                  <c:v>1.1085958997786685</c:v>
                </c:pt>
                <c:pt idx="13">
                  <c:v>2.3331558834921879</c:v>
                </c:pt>
                <c:pt idx="14">
                  <c:v>2.5665839044030307</c:v>
                </c:pt>
                <c:pt idx="15">
                  <c:v>1.4943504639695562</c:v>
                </c:pt>
                <c:pt idx="16">
                  <c:v>3.3811635691797202</c:v>
                </c:pt>
                <c:pt idx="17">
                  <c:v>1.164172751339017</c:v>
                </c:pt>
                <c:pt idx="18">
                  <c:v>1.7012198830084309</c:v>
                </c:pt>
                <c:pt idx="19">
                  <c:v>2.3980786772809743</c:v>
                </c:pt>
                <c:pt idx="20">
                  <c:v>2.099370904818235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33C-40ED-9404-F50E1C43D8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99810927"/>
        <c:axId val="99809967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Evaluation!$U$15</c15:sqref>
                        </c15:formulaRef>
                      </c:ext>
                    </c:extLst>
                    <c:strCache>
                      <c:ptCount val="1"/>
                      <c:pt idx="0">
                        <c:v>GraphDyns</c:v>
                      </c:pt>
                    </c:strCache>
                  </c:strRef>
                </c:tx>
                <c:spPr>
                  <a:solidFill>
                    <a:schemeClr val="tx2">
                      <a:lumMod val="10000"/>
                      <a:lumOff val="90000"/>
                    </a:schemeClr>
                  </a:solidFill>
                  <a:ln>
                    <a:solidFill>
                      <a:sysClr val="windowText" lastClr="000000"/>
                    </a:solidFill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Evaluation!$S$16:$T$36</c15:sqref>
                        </c15:formulaRef>
                      </c:ext>
                    </c:extLst>
                    <c:multiLvlStrCache>
                      <c:ptCount val="21"/>
                      <c:lvl>
                        <c:pt idx="0">
                          <c:v>UU</c:v>
                        </c:pt>
                        <c:pt idx="1">
                          <c:v>SW</c:v>
                        </c:pt>
                        <c:pt idx="2">
                          <c:v>TW</c:v>
                        </c:pt>
                        <c:pt idx="3">
                          <c:v>FS</c:v>
                        </c:pt>
                        <c:pt idx="4">
                          <c:v>PP</c:v>
                        </c:pt>
                        <c:pt idx="5">
                          <c:v>UU</c:v>
                        </c:pt>
                        <c:pt idx="6">
                          <c:v>SW</c:v>
                        </c:pt>
                        <c:pt idx="7">
                          <c:v>TW</c:v>
                        </c:pt>
                        <c:pt idx="8">
                          <c:v>FS</c:v>
                        </c:pt>
                        <c:pt idx="9">
                          <c:v>PP</c:v>
                        </c:pt>
                        <c:pt idx="10">
                          <c:v>UU</c:v>
                        </c:pt>
                        <c:pt idx="11">
                          <c:v>SW</c:v>
                        </c:pt>
                        <c:pt idx="12">
                          <c:v>TW</c:v>
                        </c:pt>
                        <c:pt idx="13">
                          <c:v>FS</c:v>
                        </c:pt>
                        <c:pt idx="14">
                          <c:v>PP</c:v>
                        </c:pt>
                        <c:pt idx="15">
                          <c:v>UU</c:v>
                        </c:pt>
                        <c:pt idx="16">
                          <c:v>SW</c:v>
                        </c:pt>
                        <c:pt idx="17">
                          <c:v>TW</c:v>
                        </c:pt>
                        <c:pt idx="18">
                          <c:v>FS</c:v>
                        </c:pt>
                        <c:pt idx="19">
                          <c:v>PP</c:v>
                        </c:pt>
                      </c:lvl>
                      <c:lvl>
                        <c:pt idx="0">
                          <c:v>PR</c:v>
                        </c:pt>
                        <c:pt idx="5">
                          <c:v>BFS</c:v>
                        </c:pt>
                        <c:pt idx="10">
                          <c:v>CC</c:v>
                        </c:pt>
                        <c:pt idx="15">
                          <c:v>SSSP</c:v>
                        </c:pt>
                        <c:pt idx="20">
                          <c:v>GM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Evaluation!$U$16:$U$36</c15:sqref>
                        </c15:formulaRef>
                      </c:ext>
                    </c:extLst>
                    <c:numCache>
                      <c:formatCode>General</c:formatCode>
                      <c:ptCount val="21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  <c:pt idx="9">
                        <c:v>1</c:v>
                      </c:pt>
                      <c:pt idx="10">
                        <c:v>1</c:v>
                      </c:pt>
                      <c:pt idx="11">
                        <c:v>1</c:v>
                      </c:pt>
                      <c:pt idx="12">
                        <c:v>1</c:v>
                      </c:pt>
                      <c:pt idx="13">
                        <c:v>1</c:v>
                      </c:pt>
                      <c:pt idx="14">
                        <c:v>1</c:v>
                      </c:pt>
                      <c:pt idx="15">
                        <c:v>1</c:v>
                      </c:pt>
                      <c:pt idx="16">
                        <c:v>1</c:v>
                      </c:pt>
                      <c:pt idx="17">
                        <c:v>1</c:v>
                      </c:pt>
                      <c:pt idx="18">
                        <c:v>1</c:v>
                      </c:pt>
                      <c:pt idx="19">
                        <c:v>1</c:v>
                      </c:pt>
                      <c:pt idx="20">
                        <c:v>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4-533C-40ED-9404-F50E1C43D8DD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Evaluation!$W$15</c15:sqref>
                        </c15:formulaRef>
                      </c:ext>
                    </c:extLst>
                    <c:strCache>
                      <c:ptCount val="1"/>
                      <c:pt idx="0">
                        <c:v>PEI (HBM2)</c:v>
                      </c:pt>
                    </c:strCache>
                  </c:strRef>
                </c:tx>
                <c:spPr>
                  <a:solidFill>
                    <a:schemeClr val="tx2">
                      <a:lumMod val="50000"/>
                      <a:lumOff val="50000"/>
                    </a:schemeClr>
                  </a:solidFill>
                  <a:ln>
                    <a:solidFill>
                      <a:sysClr val="windowText" lastClr="000000"/>
                    </a:solidFill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Evaluation!$S$16:$T$36</c15:sqref>
                        </c15:formulaRef>
                      </c:ext>
                    </c:extLst>
                    <c:multiLvlStrCache>
                      <c:ptCount val="21"/>
                      <c:lvl>
                        <c:pt idx="0">
                          <c:v>UU</c:v>
                        </c:pt>
                        <c:pt idx="1">
                          <c:v>SW</c:v>
                        </c:pt>
                        <c:pt idx="2">
                          <c:v>TW</c:v>
                        </c:pt>
                        <c:pt idx="3">
                          <c:v>FS</c:v>
                        </c:pt>
                        <c:pt idx="4">
                          <c:v>PP</c:v>
                        </c:pt>
                        <c:pt idx="5">
                          <c:v>UU</c:v>
                        </c:pt>
                        <c:pt idx="6">
                          <c:v>SW</c:v>
                        </c:pt>
                        <c:pt idx="7">
                          <c:v>TW</c:v>
                        </c:pt>
                        <c:pt idx="8">
                          <c:v>FS</c:v>
                        </c:pt>
                        <c:pt idx="9">
                          <c:v>PP</c:v>
                        </c:pt>
                        <c:pt idx="10">
                          <c:v>UU</c:v>
                        </c:pt>
                        <c:pt idx="11">
                          <c:v>SW</c:v>
                        </c:pt>
                        <c:pt idx="12">
                          <c:v>TW</c:v>
                        </c:pt>
                        <c:pt idx="13">
                          <c:v>FS</c:v>
                        </c:pt>
                        <c:pt idx="14">
                          <c:v>PP</c:v>
                        </c:pt>
                        <c:pt idx="15">
                          <c:v>UU</c:v>
                        </c:pt>
                        <c:pt idx="16">
                          <c:v>SW</c:v>
                        </c:pt>
                        <c:pt idx="17">
                          <c:v>TW</c:v>
                        </c:pt>
                        <c:pt idx="18">
                          <c:v>FS</c:v>
                        </c:pt>
                        <c:pt idx="19">
                          <c:v>PP</c:v>
                        </c:pt>
                      </c:lvl>
                      <c:lvl>
                        <c:pt idx="0">
                          <c:v>PR</c:v>
                        </c:pt>
                        <c:pt idx="5">
                          <c:v>BFS</c:v>
                        </c:pt>
                        <c:pt idx="10">
                          <c:v>CC</c:v>
                        </c:pt>
                        <c:pt idx="15">
                          <c:v>SSSP</c:v>
                        </c:pt>
                        <c:pt idx="20">
                          <c:v>GM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Evaluation!$W$16:$W$36</c15:sqref>
                        </c15:formulaRef>
                      </c:ext>
                    </c:extLst>
                    <c:numCache>
                      <c:formatCode>General</c:formatCode>
                      <c:ptCount val="21"/>
                      <c:pt idx="0">
                        <c:v>2.4422989083988238</c:v>
                      </c:pt>
                      <c:pt idx="1">
                        <c:v>1.0514528989354257</c:v>
                      </c:pt>
                      <c:pt idx="2">
                        <c:v>0.97836751314814419</c:v>
                      </c:pt>
                      <c:pt idx="3">
                        <c:v>0.97205961915557604</c:v>
                      </c:pt>
                      <c:pt idx="4">
                        <c:v>0.92758714104986673</c:v>
                      </c:pt>
                      <c:pt idx="5">
                        <c:v>1.388072379112343</c:v>
                      </c:pt>
                      <c:pt idx="6">
                        <c:v>2.2264614700953884</c:v>
                      </c:pt>
                      <c:pt idx="7">
                        <c:v>0.98246933544021431</c:v>
                      </c:pt>
                      <c:pt idx="8">
                        <c:v>1.0831180891193248</c:v>
                      </c:pt>
                      <c:pt idx="9">
                        <c:v>1.6423670937238266</c:v>
                      </c:pt>
                      <c:pt idx="10">
                        <c:v>2.1356360326310773</c:v>
                      </c:pt>
                      <c:pt idx="11">
                        <c:v>1.9818775697520268</c:v>
                      </c:pt>
                      <c:pt idx="12">
                        <c:v>0.9796668694218662</c:v>
                      </c:pt>
                      <c:pt idx="13">
                        <c:v>1.1170590521415664</c:v>
                      </c:pt>
                      <c:pt idx="14">
                        <c:v>1.2041180286697462</c:v>
                      </c:pt>
                      <c:pt idx="15">
                        <c:v>1.367396373362723</c:v>
                      </c:pt>
                      <c:pt idx="16">
                        <c:v>2.0749295809381376</c:v>
                      </c:pt>
                      <c:pt idx="17">
                        <c:v>0.98223765402385732</c:v>
                      </c:pt>
                      <c:pt idx="18">
                        <c:v>1.0200104134985144</c:v>
                      </c:pt>
                      <c:pt idx="19">
                        <c:v>1.2100647510098099</c:v>
                      </c:pt>
                      <c:pt idx="20">
                        <c:v>1.3138001107380097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533C-40ED-9404-F50E1C43D8DD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Evaluation!$X$15</c15:sqref>
                        </c15:formulaRef>
                      </c:ext>
                    </c:extLst>
                    <c:strCache>
                      <c:ptCount val="1"/>
                      <c:pt idx="0">
                        <c:v>Piccolo</c:v>
                      </c:pt>
                    </c:strCache>
                  </c:strRef>
                </c:tx>
                <c:spPr>
                  <a:solidFill>
                    <a:schemeClr val="tx2">
                      <a:lumMod val="75000"/>
                      <a:lumOff val="25000"/>
                    </a:schemeClr>
                  </a:solidFill>
                  <a:ln>
                    <a:solidFill>
                      <a:sysClr val="windowText" lastClr="000000"/>
                    </a:solidFill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Evaluation!$S$16:$T$36</c15:sqref>
                        </c15:formulaRef>
                      </c:ext>
                    </c:extLst>
                    <c:multiLvlStrCache>
                      <c:ptCount val="21"/>
                      <c:lvl>
                        <c:pt idx="0">
                          <c:v>UU</c:v>
                        </c:pt>
                        <c:pt idx="1">
                          <c:v>SW</c:v>
                        </c:pt>
                        <c:pt idx="2">
                          <c:v>TW</c:v>
                        </c:pt>
                        <c:pt idx="3">
                          <c:v>FS</c:v>
                        </c:pt>
                        <c:pt idx="4">
                          <c:v>PP</c:v>
                        </c:pt>
                        <c:pt idx="5">
                          <c:v>UU</c:v>
                        </c:pt>
                        <c:pt idx="6">
                          <c:v>SW</c:v>
                        </c:pt>
                        <c:pt idx="7">
                          <c:v>TW</c:v>
                        </c:pt>
                        <c:pt idx="8">
                          <c:v>FS</c:v>
                        </c:pt>
                        <c:pt idx="9">
                          <c:v>PP</c:v>
                        </c:pt>
                        <c:pt idx="10">
                          <c:v>UU</c:v>
                        </c:pt>
                        <c:pt idx="11">
                          <c:v>SW</c:v>
                        </c:pt>
                        <c:pt idx="12">
                          <c:v>TW</c:v>
                        </c:pt>
                        <c:pt idx="13">
                          <c:v>FS</c:v>
                        </c:pt>
                        <c:pt idx="14">
                          <c:v>PP</c:v>
                        </c:pt>
                        <c:pt idx="15">
                          <c:v>UU</c:v>
                        </c:pt>
                        <c:pt idx="16">
                          <c:v>SW</c:v>
                        </c:pt>
                        <c:pt idx="17">
                          <c:v>TW</c:v>
                        </c:pt>
                        <c:pt idx="18">
                          <c:v>FS</c:v>
                        </c:pt>
                        <c:pt idx="19">
                          <c:v>PP</c:v>
                        </c:pt>
                      </c:lvl>
                      <c:lvl>
                        <c:pt idx="0">
                          <c:v>PR</c:v>
                        </c:pt>
                        <c:pt idx="5">
                          <c:v>BFS</c:v>
                        </c:pt>
                        <c:pt idx="10">
                          <c:v>CC</c:v>
                        </c:pt>
                        <c:pt idx="15">
                          <c:v>SSSP</c:v>
                        </c:pt>
                        <c:pt idx="20">
                          <c:v>GM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Evaluation!$X$16:$X$36</c15:sqref>
                        </c15:formulaRef>
                      </c:ext>
                    </c:extLst>
                    <c:numCache>
                      <c:formatCode>General</c:formatCode>
                      <c:ptCount val="21"/>
                      <c:pt idx="0">
                        <c:v>1.7238789178847072</c:v>
                      </c:pt>
                      <c:pt idx="1">
                        <c:v>1.1456926891165042</c:v>
                      </c:pt>
                      <c:pt idx="2">
                        <c:v>0.89846180386727803</c:v>
                      </c:pt>
                      <c:pt idx="3">
                        <c:v>1.4385932868637044</c:v>
                      </c:pt>
                      <c:pt idx="4">
                        <c:v>1.0385978906826383</c:v>
                      </c:pt>
                      <c:pt idx="5">
                        <c:v>1.3265805882732238</c:v>
                      </c:pt>
                      <c:pt idx="6">
                        <c:v>1.9272917790218786</c:v>
                      </c:pt>
                      <c:pt idx="7">
                        <c:v>0.93096784950406553</c:v>
                      </c:pt>
                      <c:pt idx="8">
                        <c:v>1.7266012676417855</c:v>
                      </c:pt>
                      <c:pt idx="9">
                        <c:v>1.9809384288271674</c:v>
                      </c:pt>
                      <c:pt idx="10">
                        <c:v>1.5057310388299148</c:v>
                      </c:pt>
                      <c:pt idx="11">
                        <c:v>1.6978760159305917</c:v>
                      </c:pt>
                      <c:pt idx="12">
                        <c:v>0.9110041635005478</c:v>
                      </c:pt>
                      <c:pt idx="13">
                        <c:v>1.6661703798845726</c:v>
                      </c:pt>
                      <c:pt idx="14">
                        <c:v>1.3280551669870386</c:v>
                      </c:pt>
                      <c:pt idx="15">
                        <c:v>1.1153709755517351</c:v>
                      </c:pt>
                      <c:pt idx="16">
                        <c:v>1.7774306451151032</c:v>
                      </c:pt>
                      <c:pt idx="17">
                        <c:v>0.95420565334914564</c:v>
                      </c:pt>
                      <c:pt idx="18">
                        <c:v>1.2939590363871547</c:v>
                      </c:pt>
                      <c:pt idx="19">
                        <c:v>1.4031864204204696</c:v>
                      </c:pt>
                      <c:pt idx="20">
                        <c:v>1.3461916672108825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533C-40ED-9404-F50E1C43D8DD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Evaluation!$AA$15</c15:sqref>
                        </c15:formulaRef>
                      </c:ext>
                    </c:extLst>
                    <c:strCache>
                      <c:ptCount val="1"/>
                      <c:pt idx="0">
                        <c:v>FALA (CAS)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Evaluation!$S$16:$T$36</c15:sqref>
                        </c15:formulaRef>
                      </c:ext>
                    </c:extLst>
                    <c:multiLvlStrCache>
                      <c:ptCount val="21"/>
                      <c:lvl>
                        <c:pt idx="0">
                          <c:v>UU</c:v>
                        </c:pt>
                        <c:pt idx="1">
                          <c:v>SW</c:v>
                        </c:pt>
                        <c:pt idx="2">
                          <c:v>TW</c:v>
                        </c:pt>
                        <c:pt idx="3">
                          <c:v>FS</c:v>
                        </c:pt>
                        <c:pt idx="4">
                          <c:v>PP</c:v>
                        </c:pt>
                        <c:pt idx="5">
                          <c:v>UU</c:v>
                        </c:pt>
                        <c:pt idx="6">
                          <c:v>SW</c:v>
                        </c:pt>
                        <c:pt idx="7">
                          <c:v>TW</c:v>
                        </c:pt>
                        <c:pt idx="8">
                          <c:v>FS</c:v>
                        </c:pt>
                        <c:pt idx="9">
                          <c:v>PP</c:v>
                        </c:pt>
                        <c:pt idx="10">
                          <c:v>UU</c:v>
                        </c:pt>
                        <c:pt idx="11">
                          <c:v>SW</c:v>
                        </c:pt>
                        <c:pt idx="12">
                          <c:v>TW</c:v>
                        </c:pt>
                        <c:pt idx="13">
                          <c:v>FS</c:v>
                        </c:pt>
                        <c:pt idx="14">
                          <c:v>PP</c:v>
                        </c:pt>
                        <c:pt idx="15">
                          <c:v>UU</c:v>
                        </c:pt>
                        <c:pt idx="16">
                          <c:v>SW</c:v>
                        </c:pt>
                        <c:pt idx="17">
                          <c:v>TW</c:v>
                        </c:pt>
                        <c:pt idx="18">
                          <c:v>FS</c:v>
                        </c:pt>
                        <c:pt idx="19">
                          <c:v>PP</c:v>
                        </c:pt>
                      </c:lvl>
                      <c:lvl>
                        <c:pt idx="0">
                          <c:v>PR</c:v>
                        </c:pt>
                        <c:pt idx="5">
                          <c:v>BFS</c:v>
                        </c:pt>
                        <c:pt idx="10">
                          <c:v>CC</c:v>
                        </c:pt>
                        <c:pt idx="15">
                          <c:v>SSSP</c:v>
                        </c:pt>
                        <c:pt idx="20">
                          <c:v>GM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Evaluation!$AA$16:$AA$36</c15:sqref>
                        </c15:formulaRef>
                      </c:ext>
                    </c:extLst>
                    <c:numCache>
                      <c:formatCode>General</c:formatCode>
                      <c:ptCount val="21"/>
                      <c:pt idx="0">
                        <c:v>1.520620719250906</c:v>
                      </c:pt>
                      <c:pt idx="1">
                        <c:v>1.3925666434904616</c:v>
                      </c:pt>
                      <c:pt idx="2">
                        <c:v>0.99711832749874818</c:v>
                      </c:pt>
                      <c:pt idx="3">
                        <c:v>1.5855592389615834</c:v>
                      </c:pt>
                      <c:pt idx="4">
                        <c:v>1.1778073976818497</c:v>
                      </c:pt>
                      <c:pt idx="5">
                        <c:v>1.6857612447879737</c:v>
                      </c:pt>
                      <c:pt idx="6">
                        <c:v>2.2842109485040907</c:v>
                      </c:pt>
                      <c:pt idx="7">
                        <c:v>1.054406292254882</c:v>
                      </c:pt>
                      <c:pt idx="8">
                        <c:v>1.7266012676417855</c:v>
                      </c:pt>
                      <c:pt idx="9">
                        <c:v>2.4042484745018697</c:v>
                      </c:pt>
                      <c:pt idx="10">
                        <c:v>1.8922026049106049</c:v>
                      </c:pt>
                      <c:pt idx="11">
                        <c:v>1.997128999144532</c:v>
                      </c:pt>
                      <c:pt idx="12">
                        <c:v>1.01830643233574</c:v>
                      </c:pt>
                      <c:pt idx="13">
                        <c:v>1.8686777896538991</c:v>
                      </c:pt>
                      <c:pt idx="14">
                        <c:v>1.6061395682943747</c:v>
                      </c:pt>
                      <c:pt idx="15">
                        <c:v>1.4488370531195316</c:v>
                      </c:pt>
                      <c:pt idx="16">
                        <c:v>2.085368803711404</c:v>
                      </c:pt>
                      <c:pt idx="17">
                        <c:v>1.0652127306917765</c:v>
                      </c:pt>
                      <c:pt idx="18">
                        <c:v>1.4634507564381352</c:v>
                      </c:pt>
                      <c:pt idx="19">
                        <c:v>1.6811273576250365</c:v>
                      </c:pt>
                      <c:pt idx="20">
                        <c:v>1.5459198456280627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533C-40ED-9404-F50E1C43D8DD}"/>
                  </c:ext>
                </c:extLst>
              </c15:ser>
            </c15:filteredBarSeries>
          </c:ext>
        </c:extLst>
      </c:barChart>
      <c:catAx>
        <c:axId val="998109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ko-KR"/>
          </a:p>
        </c:txPr>
        <c:crossAx val="99809967"/>
        <c:crosses val="autoZero"/>
        <c:auto val="1"/>
        <c:lblAlgn val="ctr"/>
        <c:lblOffset val="100"/>
        <c:noMultiLvlLbl val="0"/>
      </c:catAx>
      <c:valAx>
        <c:axId val="998099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pPr>
                <a:r>
                  <a:rPr lang="en-US"/>
                  <a:t>Speedup</a:t>
                </a:r>
                <a:endParaRPr lang="ko-KR"/>
              </a:p>
            </c:rich>
          </c:tx>
          <c:layout>
            <c:manualLayout>
              <c:xMode val="edge"/>
              <c:yMode val="edge"/>
              <c:x val="3.7727768749736053E-2"/>
              <c:y val="0.27174850263436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ko-KR"/>
          </a:p>
        </c:txPr>
        <c:crossAx val="99810927"/>
        <c:crosses val="autoZero"/>
        <c:crossBetween val="between"/>
        <c:majorUnit val="1"/>
      </c:valAx>
      <c:spPr>
        <a:noFill/>
        <a:ln cmpd="sng">
          <a:solidFill>
            <a:sysClr val="windowText" lastClr="000000"/>
          </a:solidFill>
        </a:ln>
        <a:effectLst/>
      </c:spPr>
    </c:plotArea>
    <c:legend>
      <c:legendPos val="b"/>
      <c:layout>
        <c:manualLayout>
          <c:xMode val="edge"/>
          <c:yMode val="edge"/>
          <c:x val="0.16008314385374589"/>
          <c:y val="0"/>
          <c:w val="0.6982522445007594"/>
          <c:h val="9.2530925138137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ysClr val="windowText" lastClr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2000">
          <a:solidFill>
            <a:sysClr val="windowText" lastClr="000000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448555997409836"/>
          <c:y val="0.11744187593104916"/>
          <c:w val="0.86988367083153817"/>
          <c:h val="0.49815075902674327"/>
        </c:manualLayout>
      </c:layout>
      <c:barChart>
        <c:barDir val="col"/>
        <c:grouping val="stacked"/>
        <c:varyColors val="0"/>
        <c:ser>
          <c:idx val="1"/>
          <c:order val="1"/>
          <c:tx>
            <c:strRef>
              <c:f>Revision!$Q$35</c:f>
              <c:strCache>
                <c:ptCount val="1"/>
                <c:pt idx="0">
                  <c:v>Graph Topology Access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multiLvlStrRef>
              <c:f>Revision!$N$36:$O$60</c:f>
              <c:multiLvlStrCache>
                <c:ptCount val="25"/>
                <c:lvl>
                  <c:pt idx="0">
                    <c:v>GraphDyns</c:v>
                  </c:pt>
                  <c:pt idx="1">
                    <c:v>GraphPIM</c:v>
                  </c:pt>
                  <c:pt idx="2">
                    <c:v>PEI</c:v>
                  </c:pt>
                  <c:pt idx="3">
                    <c:v>Piccolo</c:v>
                  </c:pt>
                  <c:pt idx="4">
                    <c:v>FALA</c:v>
                  </c:pt>
                  <c:pt idx="5">
                    <c:v>GraphDyns</c:v>
                  </c:pt>
                  <c:pt idx="6">
                    <c:v>GraphPIM</c:v>
                  </c:pt>
                  <c:pt idx="7">
                    <c:v>PEI</c:v>
                  </c:pt>
                  <c:pt idx="8">
                    <c:v>Piccolo</c:v>
                  </c:pt>
                  <c:pt idx="9">
                    <c:v>FALA</c:v>
                  </c:pt>
                  <c:pt idx="10">
                    <c:v>GraphDyns</c:v>
                  </c:pt>
                  <c:pt idx="11">
                    <c:v>GraphPIM</c:v>
                  </c:pt>
                  <c:pt idx="12">
                    <c:v>PEI</c:v>
                  </c:pt>
                  <c:pt idx="13">
                    <c:v>Piccolo</c:v>
                  </c:pt>
                  <c:pt idx="14">
                    <c:v>FALA</c:v>
                  </c:pt>
                  <c:pt idx="15">
                    <c:v>GraphDyns</c:v>
                  </c:pt>
                  <c:pt idx="16">
                    <c:v>GraphPIM</c:v>
                  </c:pt>
                  <c:pt idx="17">
                    <c:v>PEI</c:v>
                  </c:pt>
                  <c:pt idx="18">
                    <c:v>Piccolo</c:v>
                  </c:pt>
                  <c:pt idx="19">
                    <c:v>FALA</c:v>
                  </c:pt>
                  <c:pt idx="20">
                    <c:v>GraphDyns</c:v>
                  </c:pt>
                  <c:pt idx="21">
                    <c:v>GraphPIM</c:v>
                  </c:pt>
                  <c:pt idx="22">
                    <c:v>PEI</c:v>
                  </c:pt>
                  <c:pt idx="23">
                    <c:v>Piccolo</c:v>
                  </c:pt>
                  <c:pt idx="24">
                    <c:v>FALA</c:v>
                  </c:pt>
                </c:lvl>
                <c:lvl>
                  <c:pt idx="0">
                    <c:v>UU</c:v>
                  </c:pt>
                  <c:pt idx="5">
                    <c:v>SW</c:v>
                  </c:pt>
                  <c:pt idx="10">
                    <c:v>TW</c:v>
                  </c:pt>
                  <c:pt idx="15">
                    <c:v>FS</c:v>
                  </c:pt>
                  <c:pt idx="20">
                    <c:v>PP</c:v>
                  </c:pt>
                </c:lvl>
              </c:multiLvlStrCache>
            </c:multiLvlStrRef>
          </c:cat>
          <c:val>
            <c:numRef>
              <c:f>Revision!$Q$36:$Q$60</c:f>
              <c:numCache>
                <c:formatCode>General</c:formatCode>
                <c:ptCount val="25"/>
                <c:pt idx="0">
                  <c:v>0.15758947024576037</c:v>
                </c:pt>
                <c:pt idx="1">
                  <c:v>0.15758947024576037</c:v>
                </c:pt>
                <c:pt idx="2">
                  <c:v>0.15758947024576037</c:v>
                </c:pt>
                <c:pt idx="3">
                  <c:v>0.15758947024576037</c:v>
                </c:pt>
                <c:pt idx="4">
                  <c:v>0.15758947024576037</c:v>
                </c:pt>
                <c:pt idx="5">
                  <c:v>0.16829859445034837</c:v>
                </c:pt>
                <c:pt idx="6">
                  <c:v>0.16829859445034837</c:v>
                </c:pt>
                <c:pt idx="7">
                  <c:v>0.16829859445034837</c:v>
                </c:pt>
                <c:pt idx="8">
                  <c:v>0.16829859445034837</c:v>
                </c:pt>
                <c:pt idx="9">
                  <c:v>0.16829859445034837</c:v>
                </c:pt>
                <c:pt idx="10">
                  <c:v>0.2986532415949954</c:v>
                </c:pt>
                <c:pt idx="11">
                  <c:v>0.2986532415949954</c:v>
                </c:pt>
                <c:pt idx="12">
                  <c:v>0.2986532415949954</c:v>
                </c:pt>
                <c:pt idx="13">
                  <c:v>0.2986532415949954</c:v>
                </c:pt>
                <c:pt idx="14">
                  <c:v>0.2986532415949954</c:v>
                </c:pt>
                <c:pt idx="15">
                  <c:v>0.14012039997610135</c:v>
                </c:pt>
                <c:pt idx="16">
                  <c:v>0.14012039997610135</c:v>
                </c:pt>
                <c:pt idx="17">
                  <c:v>0.14012039997610135</c:v>
                </c:pt>
                <c:pt idx="18">
                  <c:v>0.14012039997610135</c:v>
                </c:pt>
                <c:pt idx="19">
                  <c:v>0.14012039997610135</c:v>
                </c:pt>
                <c:pt idx="20">
                  <c:v>0.13624908270828359</c:v>
                </c:pt>
                <c:pt idx="21">
                  <c:v>0.13624908270828359</c:v>
                </c:pt>
                <c:pt idx="22">
                  <c:v>0.13624908270828359</c:v>
                </c:pt>
                <c:pt idx="23">
                  <c:v>0.13624908270828359</c:v>
                </c:pt>
                <c:pt idx="24">
                  <c:v>0.13624908270828359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63C-46C9-B919-3598A16271D8}"/>
            </c:ext>
          </c:extLst>
        </c:ser>
        <c:ser>
          <c:idx val="2"/>
          <c:order val="2"/>
          <c:tx>
            <c:strRef>
              <c:f>Revision!$R$35</c:f>
              <c:strCache>
                <c:ptCount val="1"/>
                <c:pt idx="0">
                  <c:v>Property Access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multiLvlStrRef>
              <c:f>Revision!$N$36:$O$60</c:f>
              <c:multiLvlStrCache>
                <c:ptCount val="25"/>
                <c:lvl>
                  <c:pt idx="0">
                    <c:v>GraphDyns</c:v>
                  </c:pt>
                  <c:pt idx="1">
                    <c:v>GraphPIM</c:v>
                  </c:pt>
                  <c:pt idx="2">
                    <c:v>PEI</c:v>
                  </c:pt>
                  <c:pt idx="3">
                    <c:v>Piccolo</c:v>
                  </c:pt>
                  <c:pt idx="4">
                    <c:v>FALA</c:v>
                  </c:pt>
                  <c:pt idx="5">
                    <c:v>GraphDyns</c:v>
                  </c:pt>
                  <c:pt idx="6">
                    <c:v>GraphPIM</c:v>
                  </c:pt>
                  <c:pt idx="7">
                    <c:v>PEI</c:v>
                  </c:pt>
                  <c:pt idx="8">
                    <c:v>Piccolo</c:v>
                  </c:pt>
                  <c:pt idx="9">
                    <c:v>FALA</c:v>
                  </c:pt>
                  <c:pt idx="10">
                    <c:v>GraphDyns</c:v>
                  </c:pt>
                  <c:pt idx="11">
                    <c:v>GraphPIM</c:v>
                  </c:pt>
                  <c:pt idx="12">
                    <c:v>PEI</c:v>
                  </c:pt>
                  <c:pt idx="13">
                    <c:v>Piccolo</c:v>
                  </c:pt>
                  <c:pt idx="14">
                    <c:v>FALA</c:v>
                  </c:pt>
                  <c:pt idx="15">
                    <c:v>GraphDyns</c:v>
                  </c:pt>
                  <c:pt idx="16">
                    <c:v>GraphPIM</c:v>
                  </c:pt>
                  <c:pt idx="17">
                    <c:v>PEI</c:v>
                  </c:pt>
                  <c:pt idx="18">
                    <c:v>Piccolo</c:v>
                  </c:pt>
                  <c:pt idx="19">
                    <c:v>FALA</c:v>
                  </c:pt>
                  <c:pt idx="20">
                    <c:v>GraphDyns</c:v>
                  </c:pt>
                  <c:pt idx="21">
                    <c:v>GraphPIM</c:v>
                  </c:pt>
                  <c:pt idx="22">
                    <c:v>PEI</c:v>
                  </c:pt>
                  <c:pt idx="23">
                    <c:v>Piccolo</c:v>
                  </c:pt>
                  <c:pt idx="24">
                    <c:v>FALA</c:v>
                  </c:pt>
                </c:lvl>
                <c:lvl>
                  <c:pt idx="0">
                    <c:v>UU</c:v>
                  </c:pt>
                  <c:pt idx="5">
                    <c:v>SW</c:v>
                  </c:pt>
                  <c:pt idx="10">
                    <c:v>TW</c:v>
                  </c:pt>
                  <c:pt idx="15">
                    <c:v>FS</c:v>
                  </c:pt>
                  <c:pt idx="20">
                    <c:v>PP</c:v>
                  </c:pt>
                </c:lvl>
              </c:multiLvlStrCache>
            </c:multiLvlStrRef>
          </c:cat>
          <c:val>
            <c:numRef>
              <c:f>Revision!$R$36:$R$60</c:f>
              <c:numCache>
                <c:formatCode>General</c:formatCode>
                <c:ptCount val="25"/>
                <c:pt idx="0">
                  <c:v>0.75037537014774447</c:v>
                </c:pt>
                <c:pt idx="1">
                  <c:v>0.38493075669391869</c:v>
                </c:pt>
                <c:pt idx="2">
                  <c:v>0.32968992851143625</c:v>
                </c:pt>
                <c:pt idx="3">
                  <c:v>0.77689146929322073</c:v>
                </c:pt>
                <c:pt idx="4">
                  <c:v>0.18426980583280075</c:v>
                </c:pt>
                <c:pt idx="5">
                  <c:v>0.80966347030766483</c:v>
                </c:pt>
                <c:pt idx="6">
                  <c:v>0.26181977798214662</c:v>
                </c:pt>
                <c:pt idx="7">
                  <c:v>0.20507778842922192</c:v>
                </c:pt>
                <c:pt idx="8">
                  <c:v>0.17288862541280481</c:v>
                </c:pt>
                <c:pt idx="9">
                  <c:v>5.9801709622040192E-2</c:v>
                </c:pt>
                <c:pt idx="10">
                  <c:v>0.69144730003192689</c:v>
                </c:pt>
                <c:pt idx="11">
                  <c:v>0.9306274406087659</c:v>
                </c:pt>
                <c:pt idx="12">
                  <c:v>0.23082140719520486</c:v>
                </c:pt>
                <c:pt idx="13">
                  <c:v>0.1364080274244385</c:v>
                </c:pt>
                <c:pt idx="14">
                  <c:v>8.5517984092848567E-2</c:v>
                </c:pt>
                <c:pt idx="15">
                  <c:v>0.85271918065901786</c:v>
                </c:pt>
                <c:pt idx="16">
                  <c:v>0.27406490102240799</c:v>
                </c:pt>
                <c:pt idx="17">
                  <c:v>0.18834156670924906</c:v>
                </c:pt>
                <c:pt idx="18">
                  <c:v>0.27453817924402979</c:v>
                </c:pt>
                <c:pt idx="19">
                  <c:v>4.3615301768858611E-2</c:v>
                </c:pt>
                <c:pt idx="20">
                  <c:v>0.85659193602828243</c:v>
                </c:pt>
                <c:pt idx="21">
                  <c:v>0.27772775200455146</c:v>
                </c:pt>
                <c:pt idx="22">
                  <c:v>0.20478095438366581</c:v>
                </c:pt>
                <c:pt idx="23">
                  <c:v>0.19845223440515522</c:v>
                </c:pt>
                <c:pt idx="24">
                  <c:v>5.4645796338969661E-2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63C-46C9-B919-3598A16271D8}"/>
            </c:ext>
          </c:extLst>
        </c:ser>
        <c:ser>
          <c:idx val="3"/>
          <c:order val="3"/>
          <c:tx>
            <c:strRef>
              <c:f>Revision!$S$35</c:f>
              <c:strCache>
                <c:ptCount val="1"/>
                <c:pt idx="0">
                  <c:v>Apply</c:v>
                </c:pt>
              </c:strCache>
              <c:extLst xmlns:c15="http://schemas.microsoft.com/office/drawing/2012/chart"/>
            </c:strRef>
          </c:tx>
          <c:spPr>
            <a:solidFill>
              <a:schemeClr val="tx2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Revision!$N$36:$O$60</c:f>
              <c:multiLvlStrCache>
                <c:ptCount val="25"/>
                <c:lvl>
                  <c:pt idx="0">
                    <c:v>GraphDyns</c:v>
                  </c:pt>
                  <c:pt idx="1">
                    <c:v>GraphPIM</c:v>
                  </c:pt>
                  <c:pt idx="2">
                    <c:v>PEI</c:v>
                  </c:pt>
                  <c:pt idx="3">
                    <c:v>Piccolo</c:v>
                  </c:pt>
                  <c:pt idx="4">
                    <c:v>FALA</c:v>
                  </c:pt>
                  <c:pt idx="5">
                    <c:v>GraphDyns</c:v>
                  </c:pt>
                  <c:pt idx="6">
                    <c:v>GraphPIM</c:v>
                  </c:pt>
                  <c:pt idx="7">
                    <c:v>PEI</c:v>
                  </c:pt>
                  <c:pt idx="8">
                    <c:v>Piccolo</c:v>
                  </c:pt>
                  <c:pt idx="9">
                    <c:v>FALA</c:v>
                  </c:pt>
                  <c:pt idx="10">
                    <c:v>GraphDyns</c:v>
                  </c:pt>
                  <c:pt idx="11">
                    <c:v>GraphPIM</c:v>
                  </c:pt>
                  <c:pt idx="12">
                    <c:v>PEI</c:v>
                  </c:pt>
                  <c:pt idx="13">
                    <c:v>Piccolo</c:v>
                  </c:pt>
                  <c:pt idx="14">
                    <c:v>FALA</c:v>
                  </c:pt>
                  <c:pt idx="15">
                    <c:v>GraphDyns</c:v>
                  </c:pt>
                  <c:pt idx="16">
                    <c:v>GraphPIM</c:v>
                  </c:pt>
                  <c:pt idx="17">
                    <c:v>PEI</c:v>
                  </c:pt>
                  <c:pt idx="18">
                    <c:v>Piccolo</c:v>
                  </c:pt>
                  <c:pt idx="19">
                    <c:v>FALA</c:v>
                  </c:pt>
                  <c:pt idx="20">
                    <c:v>GraphDyns</c:v>
                  </c:pt>
                  <c:pt idx="21">
                    <c:v>GraphPIM</c:v>
                  </c:pt>
                  <c:pt idx="22">
                    <c:v>PEI</c:v>
                  </c:pt>
                  <c:pt idx="23">
                    <c:v>Piccolo</c:v>
                  </c:pt>
                  <c:pt idx="24">
                    <c:v>FALA</c:v>
                  </c:pt>
                </c:lvl>
                <c:lvl>
                  <c:pt idx="0">
                    <c:v>UU</c:v>
                  </c:pt>
                  <c:pt idx="5">
                    <c:v>SW</c:v>
                  </c:pt>
                  <c:pt idx="10">
                    <c:v>TW</c:v>
                  </c:pt>
                  <c:pt idx="15">
                    <c:v>FS</c:v>
                  </c:pt>
                  <c:pt idx="20">
                    <c:v>PP</c:v>
                  </c:pt>
                </c:lvl>
              </c:multiLvlStrCache>
              <c:extLst xmlns:c15="http://schemas.microsoft.com/office/drawing/2012/chart"/>
            </c:multiLvlStrRef>
          </c:cat>
          <c:val>
            <c:numRef>
              <c:f>Revision!$S$36:$S$60</c:f>
              <c:numCache>
                <c:formatCode>General</c:formatCode>
                <c:ptCount val="25"/>
                <c:pt idx="0">
                  <c:v>9.2035159606495123E-2</c:v>
                </c:pt>
                <c:pt idx="1">
                  <c:v>9.2035159606495123E-2</c:v>
                </c:pt>
                <c:pt idx="2">
                  <c:v>9.2035159606495123E-2</c:v>
                </c:pt>
                <c:pt idx="3">
                  <c:v>9.2035172130243911E-2</c:v>
                </c:pt>
                <c:pt idx="4">
                  <c:v>9.2035159606495123E-2</c:v>
                </c:pt>
                <c:pt idx="5">
                  <c:v>2.2037935241986748E-2</c:v>
                </c:pt>
                <c:pt idx="6">
                  <c:v>2.2037926224811086E-2</c:v>
                </c:pt>
                <c:pt idx="7">
                  <c:v>2.2037926224811086E-2</c:v>
                </c:pt>
                <c:pt idx="8">
                  <c:v>2.2037929230536307E-2</c:v>
                </c:pt>
                <c:pt idx="9">
                  <c:v>2.2037934240078341E-2</c:v>
                </c:pt>
                <c:pt idx="10">
                  <c:v>9.899458373077737E-3</c:v>
                </c:pt>
                <c:pt idx="11">
                  <c:v>9.899458373077737E-3</c:v>
                </c:pt>
                <c:pt idx="12">
                  <c:v>9.8994577392929987E-3</c:v>
                </c:pt>
                <c:pt idx="13">
                  <c:v>9.8994640771403689E-3</c:v>
                </c:pt>
                <c:pt idx="14">
                  <c:v>9.8994640771403689E-3</c:v>
                </c:pt>
                <c:pt idx="15">
                  <c:v>7.1604193648807709E-3</c:v>
                </c:pt>
                <c:pt idx="16">
                  <c:v>7.1604195178367981E-3</c:v>
                </c:pt>
                <c:pt idx="17">
                  <c:v>7.1604195178367981E-3</c:v>
                </c:pt>
                <c:pt idx="18">
                  <c:v>7.1604179882765271E-3</c:v>
                </c:pt>
                <c:pt idx="19">
                  <c:v>7.1604189060126902E-3</c:v>
                </c:pt>
                <c:pt idx="20">
                  <c:v>7.1589812634340133E-3</c:v>
                </c:pt>
                <c:pt idx="21">
                  <c:v>7.1589809196447203E-3</c:v>
                </c:pt>
                <c:pt idx="22">
                  <c:v>7.1589805758554273E-3</c:v>
                </c:pt>
                <c:pt idx="23">
                  <c:v>7.1589805758554273E-3</c:v>
                </c:pt>
                <c:pt idx="24">
                  <c:v>7.1589814353286603E-3</c:v>
                </c:pt>
              </c:numCache>
              <c:extLst xmlns:c15="http://schemas.microsoft.com/office/drawing/2012/chart"/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3-963C-46C9-B919-3598A16271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4147151"/>
        <c:axId val="114145711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Revision!$P$35</c15:sqref>
                        </c15:formulaRef>
                      </c:ext>
                    </c:extLst>
                    <c:strCache>
                      <c:ptCount val="1"/>
                      <c:pt idx="0">
                        <c:v>Total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Revision!$N$36:$O$60</c15:sqref>
                        </c15:formulaRef>
                      </c:ext>
                    </c:extLst>
                    <c:multiLvlStrCache>
                      <c:ptCount val="25"/>
                      <c:lvl>
                        <c:pt idx="0">
                          <c:v>GraphDyns</c:v>
                        </c:pt>
                        <c:pt idx="1">
                          <c:v>GraphPIM</c:v>
                        </c:pt>
                        <c:pt idx="2">
                          <c:v>PEI</c:v>
                        </c:pt>
                        <c:pt idx="3">
                          <c:v>Piccolo</c:v>
                        </c:pt>
                        <c:pt idx="4">
                          <c:v>FALA</c:v>
                        </c:pt>
                        <c:pt idx="5">
                          <c:v>GraphDyns</c:v>
                        </c:pt>
                        <c:pt idx="6">
                          <c:v>GraphPIM</c:v>
                        </c:pt>
                        <c:pt idx="7">
                          <c:v>PEI</c:v>
                        </c:pt>
                        <c:pt idx="8">
                          <c:v>Piccolo</c:v>
                        </c:pt>
                        <c:pt idx="9">
                          <c:v>FALA</c:v>
                        </c:pt>
                        <c:pt idx="10">
                          <c:v>GraphDyns</c:v>
                        </c:pt>
                        <c:pt idx="11">
                          <c:v>GraphPIM</c:v>
                        </c:pt>
                        <c:pt idx="12">
                          <c:v>PEI</c:v>
                        </c:pt>
                        <c:pt idx="13">
                          <c:v>Piccolo</c:v>
                        </c:pt>
                        <c:pt idx="14">
                          <c:v>FALA</c:v>
                        </c:pt>
                        <c:pt idx="15">
                          <c:v>GraphDyns</c:v>
                        </c:pt>
                        <c:pt idx="16">
                          <c:v>GraphPIM</c:v>
                        </c:pt>
                        <c:pt idx="17">
                          <c:v>PEI</c:v>
                        </c:pt>
                        <c:pt idx="18">
                          <c:v>Piccolo</c:v>
                        </c:pt>
                        <c:pt idx="19">
                          <c:v>FALA</c:v>
                        </c:pt>
                        <c:pt idx="20">
                          <c:v>GraphDyns</c:v>
                        </c:pt>
                        <c:pt idx="21">
                          <c:v>GraphPIM</c:v>
                        </c:pt>
                        <c:pt idx="22">
                          <c:v>PEI</c:v>
                        </c:pt>
                        <c:pt idx="23">
                          <c:v>Piccolo</c:v>
                        </c:pt>
                        <c:pt idx="24">
                          <c:v>FALA</c:v>
                        </c:pt>
                      </c:lvl>
                      <c:lvl>
                        <c:pt idx="0">
                          <c:v>UU</c:v>
                        </c:pt>
                        <c:pt idx="5">
                          <c:v>SW</c:v>
                        </c:pt>
                        <c:pt idx="10">
                          <c:v>TW</c:v>
                        </c:pt>
                        <c:pt idx="15">
                          <c:v>FS</c:v>
                        </c:pt>
                        <c:pt idx="20">
                          <c:v>PP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Revision!$P$36:$P$60</c15:sqref>
                        </c15:formulaRef>
                      </c:ext>
                    </c:extLst>
                    <c:numCache>
                      <c:formatCode>General</c:formatCode>
                      <c:ptCount val="25"/>
                      <c:pt idx="0">
                        <c:v>0.99999999999999989</c:v>
                      </c:pt>
                      <c:pt idx="1">
                        <c:v>0.63455538654617416</c:v>
                      </c:pt>
                      <c:pt idx="2">
                        <c:v>0.57931455836369172</c:v>
                      </c:pt>
                      <c:pt idx="3">
                        <c:v>1.026516111669225</c:v>
                      </c:pt>
                      <c:pt idx="4">
                        <c:v>0.43389443568505626</c:v>
                      </c:pt>
                      <c:pt idx="5">
                        <c:v>0.99999999999999989</c:v>
                      </c:pt>
                      <c:pt idx="6">
                        <c:v>0.45215629865730605</c:v>
                      </c:pt>
                      <c:pt idx="7">
                        <c:v>0.39541430910438141</c:v>
                      </c:pt>
                      <c:pt idx="8">
                        <c:v>0.36322514909368947</c:v>
                      </c:pt>
                      <c:pt idx="9">
                        <c:v>0.2501382383124669</c:v>
                      </c:pt>
                      <c:pt idx="10">
                        <c:v>1</c:v>
                      </c:pt>
                      <c:pt idx="11">
                        <c:v>1.239180140576839</c:v>
                      </c:pt>
                      <c:pt idx="12">
                        <c:v>0.53937410652949325</c:v>
                      </c:pt>
                      <c:pt idx="13">
                        <c:v>0.44496073309657425</c:v>
                      </c:pt>
                      <c:pt idx="14">
                        <c:v>0.39407068976498433</c:v>
                      </c:pt>
                      <c:pt idx="15">
                        <c:v>1</c:v>
                      </c:pt>
                      <c:pt idx="16">
                        <c:v>0.42134572051634617</c:v>
                      </c:pt>
                      <c:pt idx="17">
                        <c:v>0.33562238620318724</c:v>
                      </c:pt>
                      <c:pt idx="18">
                        <c:v>0.42181899720840771</c:v>
                      </c:pt>
                      <c:pt idx="19">
                        <c:v>0.19089612065097264</c:v>
                      </c:pt>
                      <c:pt idx="20">
                        <c:v>1</c:v>
                      </c:pt>
                      <c:pt idx="21">
                        <c:v>0.42113581563247982</c:v>
                      </c:pt>
                      <c:pt idx="22">
                        <c:v>0.3481890176678048</c:v>
                      </c:pt>
                      <c:pt idx="23">
                        <c:v>0.34186029768929421</c:v>
                      </c:pt>
                      <c:pt idx="24">
                        <c:v>0.19805386048258192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963C-46C9-B919-3598A16271D8}"/>
                  </c:ext>
                </c:extLst>
              </c15:ser>
            </c15:filteredBarSeries>
          </c:ext>
        </c:extLst>
      </c:barChart>
      <c:catAx>
        <c:axId val="1141471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ysClr val="windowText" lastClr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ko-KR"/>
          </a:p>
        </c:txPr>
        <c:crossAx val="114145711"/>
        <c:crosses val="autoZero"/>
        <c:auto val="1"/>
        <c:lblAlgn val="ctr"/>
        <c:lblOffset val="100"/>
        <c:noMultiLvlLbl val="0"/>
      </c:catAx>
      <c:valAx>
        <c:axId val="114145711"/>
        <c:scaling>
          <c:orientation val="minMax"/>
          <c:max val="1.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pPr>
                <a:r>
                  <a:rPr lang="en-US"/>
                  <a:t>Normalized Memory Access</a:t>
                </a:r>
                <a:endParaRPr lang="ko-KR"/>
              </a:p>
            </c:rich>
          </c:tx>
          <c:layout>
            <c:manualLayout>
              <c:xMode val="edge"/>
              <c:yMode val="edge"/>
              <c:x val="1.2968649455590713E-2"/>
              <c:y val="0.1081176402780733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ko-KR"/>
          </a:p>
        </c:txPr>
        <c:crossAx val="114147151"/>
        <c:crosses val="autoZero"/>
        <c:crossBetween val="between"/>
        <c:majorUnit val="0.5"/>
      </c:valAx>
      <c:spPr>
        <a:noFill/>
        <a:ln>
          <a:solidFill>
            <a:sysClr val="windowText" lastClr="000000"/>
          </a:solidFill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2000">
          <a:solidFill>
            <a:sysClr val="windowText" lastClr="000000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434998" cy="356437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797247" y="0"/>
            <a:ext cx="4434998" cy="356437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97052D0E-0BD8-45B8-9B0D-285FCA4A7331}" type="datetimeFigureOut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87675" y="887413"/>
            <a:ext cx="4259263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3462" y="3418831"/>
            <a:ext cx="8187690" cy="2797224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747629"/>
            <a:ext cx="4434998" cy="356436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797247" y="6747629"/>
            <a:ext cx="4434998" cy="356436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B43C726-9DAB-4884-AB59-0EEF9E9CB3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2257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>
              <a:spcAft>
                <a:spcPts val="800"/>
              </a:spcAf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70708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7447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A0F24-D2E2-D1E5-269F-4E4535AB8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017B7F-1377-AE62-7C87-671B1BF702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0781D4-9397-628B-8802-9750A5D06D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>
              <a:spcAft>
                <a:spcPts val="800"/>
              </a:spcAft>
              <a:tabLst>
                <a:tab pos="1814830" algn="l"/>
              </a:tabLs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4A989F-D1A0-0682-DDF5-B693F26B60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0827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C0257-312E-1AEE-297E-C3C026CC0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F0F6091-2084-1A68-02D6-0970FC0CF1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B7B1017-6707-A05C-24C5-94369DCEF2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>
              <a:spcAft>
                <a:spcPts val="800"/>
              </a:spcAft>
              <a:tabLst>
                <a:tab pos="1814830" algn="l"/>
              </a:tabLs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16BD49-BB02-37F3-E652-B7956078EA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6507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E410F-2D98-2F59-0855-C5C6CC36D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C29DA87-61BA-84F4-32D7-F46EA6A3AD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A8407D8-D9CC-39FA-8B90-0403D9642B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>
              <a:spcAft>
                <a:spcPts val="800"/>
              </a:spcAft>
              <a:tabLst>
                <a:tab pos="1814830" algn="l"/>
              </a:tabLst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3A91B2-9A34-E889-4470-469C44E31A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9156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CD9C24-FDB4-4D1E-99AE-B8E636794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3EDCD8B-7B73-4842-16D4-E186C18213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09F4E0F-E674-773C-A960-400D543D4C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>
              <a:spcAft>
                <a:spcPts val="800"/>
              </a:spcAft>
              <a:tabLst>
                <a:tab pos="1814830" algn="l"/>
              </a:tabLs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AF2AE00-7D69-0D71-8E34-2FE0A6C60A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525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546CC-A128-7A21-6F2F-994F21D69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8E39793-8A63-9193-698C-513A210D3B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4FC2C57-F2C4-A565-3FAF-A960951375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C33C8C-D648-B81D-6C22-24B8741748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224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4A229-B030-3343-8F37-16E61CD98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73F8FA6-C5E2-F227-1E45-869A49724E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9E87F61-1B7A-A296-AF84-AA9E1488B6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>
              <a:spcAft>
                <a:spcPts val="800"/>
              </a:spcAft>
              <a:tabLst>
                <a:tab pos="1814830" algn="l"/>
              </a:tabLs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BFBDB3-9F1B-0003-66A1-40D96B4D0D8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498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B1454-5A21-EF05-30A1-C73E1D414A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DDAAC40-91DB-D0CC-9DDD-2424FF0EB8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A76F2CA-C6FC-997F-BFA2-772B28C7F4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C60469-141D-99E4-86CC-7E48EBDCF7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6927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F08A1-4563-682B-D406-2A63DB1B1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31E0C43-6358-1984-CAB5-82E1B0239F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6960E43-5ABA-02E6-AF37-9472DC73E2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487DC8-CD6C-E263-A496-FDAF65DDBC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2095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CD144-BA38-70D7-E4DD-A0966844D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BB52D5-EFE8-68B4-5F2F-A8D00D601A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EC39A4-ECEF-147D-6B93-357209D704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>
              <a:spcAft>
                <a:spcPts val="800"/>
              </a:spcAft>
              <a:tabLst>
                <a:tab pos="1814830" algn="l"/>
              </a:tabLs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31DBBA-6BCE-784B-2A4D-549F7C70EA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196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>
              <a:spcAft>
                <a:spcPts val="800"/>
              </a:spcAf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42810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670CA-986A-39C9-6F6A-3415BF344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CE804C-5C03-419C-9C63-A722FEFBC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CC8CDE-9A83-059D-550F-BA6B02805A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F2DB69-9A49-1FCE-A9CA-7E693F642A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8906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668F9-89C7-2192-5E56-224FFBA4B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099039-21CC-F7BA-DE83-C108FCB0DE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69173F-D8DF-898B-3FD0-5349402B07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F8819C-211B-5FFD-A7A0-DFF80D1D0F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7188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9015F-B78D-020F-7805-9883F03C3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CF070E-0A75-0D21-437D-6B0162A015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D5DF9E-2049-55D6-B940-39F65A6DB8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0FDE3-BFE5-8FDB-2AD4-C5789CB802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0498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679B12-D041-D193-58E0-5201FD777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0BF771-47AA-2FA5-D692-FDBD0293BC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A8E0D6-C369-C200-53D6-E50B8B396F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1C448-E80E-1782-85E4-84EFA02BB8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6518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43769-FE10-0B0B-9395-597645910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69E4FC-9EFC-22B4-1643-27326F3E32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B39B1E-9067-DC49-866B-8DDC5B4DCA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304EC6-842D-A8ED-BA7C-1E9AEE3C17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8185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9783F-19DA-6855-FDBE-AF72AEE31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BC6BED-CAFE-8281-F38E-8D6F4090C1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D957EF-32D8-3070-1BF7-27CED21540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E718BE-A5A3-813C-3637-8FD3CBD74F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0972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1858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7537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6C34D-D907-762F-5157-8FC9DF4C9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FEFC251-4F4B-7312-65CB-3C6311C1E3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0F9EF40-D1FF-7C34-3244-6863011C6E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44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C0C04F6-BEF3-00E1-00B7-E7C5D9D638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8097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EF4A6B-86FA-2FC8-2871-B1BFE67A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E2F0B66-7735-D04D-3D35-B22F0981D0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4F921C2-4C11-7CC6-CB63-C964E9643F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B053F3-AD8F-8AF0-8FE1-BB42A7CAB5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6823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D860B-7070-17CE-7541-8F67CF669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1CB51B-8A01-B6EB-9B8A-B2B502CAE4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CBF0B0-00EE-9F18-517B-678CF89DC3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>
              <a:spcAft>
                <a:spcPts val="800"/>
              </a:spcAft>
              <a:tabLst>
                <a:tab pos="1814830" algn="l"/>
              </a:tabLs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EE09B5-4CC8-1310-EEC4-4B3C1CF1B8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53709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0272D-A912-19B7-24B5-F032B635C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0ADAB76-D615-53A9-8C01-31DF19BD13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80D6F69-FFAE-EADC-5DC3-EEC0886375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B7E4AE-1243-2E69-2D75-429AA44226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7332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8529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9136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E8A13A-0326-4691-2847-A84647C0D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CB8BBD-2649-DF83-2253-22B9CB595C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C9B4A2-8E50-253A-DA82-05825F9D11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C7DF54-D98B-A4C1-2178-E00AFC5468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1603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2B6C5-F346-FA23-5CE0-7ECA6DAEB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CACFF6-B056-C8A3-9C70-D01C82BCC4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4D9C21-C7E9-DEDD-1A9C-CD27C6E5E7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C7F838-0C94-33C3-0F01-A7D38240F3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866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959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>
              <a:spcAft>
                <a:spcPts val="800"/>
              </a:spcAft>
              <a:tabLst>
                <a:tab pos="1814830" algn="l"/>
              </a:tabLs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374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2E6A9-1DCE-29CF-9325-4D7C84A26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BDA925-7336-E6EB-A8C5-FB772C3C9A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6D0A20-C9DA-6416-1403-D8D5185308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>
              <a:spcAft>
                <a:spcPts val="800"/>
              </a:spcAft>
              <a:tabLst>
                <a:tab pos="1814830" algn="l"/>
              </a:tabLs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A2202-CF56-E64E-2526-92721E2EEB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2573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DBF01-BBD4-77B0-B56D-5BECBFBF2F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14751F-9619-1C3B-5B36-AA495ABD2D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667E51-C7C2-3C19-F813-1EB858FBA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>
                <a:tab pos="1814830" algn="l"/>
              </a:tabLst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1F0BF0-8AD8-0E54-3F47-B92A226C33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43C726-9DAB-4884-AB59-0EEF9E9CB3C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56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1E47A7-5E0A-D71F-F8E0-AF3142427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latin typeface="Abadi" panose="020B0604020104020204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2519721-1F60-EA21-FF67-2E7B6D82DF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latin typeface="Abadi" panose="020B06040201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pic>
        <p:nvPicPr>
          <p:cNvPr id="6" name="그림 3">
            <a:extLst>
              <a:ext uri="{FF2B5EF4-FFF2-40B4-BE49-F238E27FC236}">
                <a16:creationId xmlns:a16="http://schemas.microsoft.com/office/drawing/2014/main" id="{E45B260C-ECE3-E5DF-5C36-E1F3848D5E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36" y="69531"/>
            <a:ext cx="1012314" cy="1050250"/>
          </a:xfrm>
          <a:prstGeom prst="rect">
            <a:avLst/>
          </a:prstGeom>
        </p:spPr>
      </p:pic>
      <p:pic>
        <p:nvPicPr>
          <p:cNvPr id="8" name="그림 7" descr="밤하늘이(가) 표시된 사진&#10;&#10;자동 생성된 설명">
            <a:extLst>
              <a:ext uri="{FF2B5EF4-FFF2-40B4-BE49-F238E27FC236}">
                <a16:creationId xmlns:a16="http://schemas.microsoft.com/office/drawing/2014/main" id="{6AEC89CB-14C6-22CA-561E-FACE5D0D35F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077" y="91898"/>
            <a:ext cx="2580193" cy="100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081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C4103B-B397-7523-1207-6D4E46E04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499" y="266731"/>
            <a:ext cx="11264638" cy="675731"/>
          </a:xfrm>
        </p:spPr>
        <p:txBody>
          <a:bodyPr>
            <a:normAutofit/>
          </a:bodyPr>
          <a:lstStyle>
            <a:lvl1pPr>
              <a:defRPr sz="4000" b="1">
                <a:latin typeface="Abadi" panose="020B0604020104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C98BBB-1363-12C7-BBB2-EDC8298D7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046" y="1089453"/>
            <a:ext cx="11048091" cy="4351338"/>
          </a:xfrm>
        </p:spPr>
        <p:txBody>
          <a:bodyPr/>
          <a:lstStyle>
            <a:lvl1pPr marL="514350" indent="-514350">
              <a:buFont typeface="+mj-lt"/>
              <a:buAutoNum type="arabicPeriod"/>
              <a:defRPr sz="3200" b="0">
                <a:latin typeface="Abadi" panose="020B0604020104020204" pitchFamily="34" charset="0"/>
              </a:defRPr>
            </a:lvl1pPr>
            <a:lvl2pPr marL="685800" indent="-228600">
              <a:buFont typeface="Abadi" panose="020B0604020104020204" pitchFamily="34" charset="0"/>
              <a:buChar char="-"/>
              <a:defRPr sz="2800" b="0">
                <a:latin typeface="Abadi" panose="020B0604020104020204" pitchFamily="34" charset="0"/>
              </a:defRPr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7C4AA9-78A4-B1E9-A8E8-EA8F59826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E44E7191-1119-5F5D-235A-0190AF566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CAD67E92-D382-44B7-ADA8-D2CDA399388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8966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881327-D446-0DE0-1AFD-B0557F990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EC31-C9B1-42E2-80B8-6C8FBB97EA80}" type="datetime1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1D57B9-93FA-EF62-E328-3A81AF7B5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E23340C-D89C-06BE-C732-83FA910D1822}"/>
              </a:ext>
            </a:extLst>
          </p:cNvPr>
          <p:cNvCxnSpPr>
            <a:cxnSpLocks/>
          </p:cNvCxnSpPr>
          <p:nvPr userDrawn="1"/>
        </p:nvCxnSpPr>
        <p:spPr>
          <a:xfrm>
            <a:off x="0" y="2941721"/>
            <a:ext cx="41027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9D92E47-0E4F-4937-1A8E-5DFBE77BAB35}"/>
              </a:ext>
            </a:extLst>
          </p:cNvPr>
          <p:cNvCxnSpPr>
            <a:cxnSpLocks/>
          </p:cNvCxnSpPr>
          <p:nvPr userDrawn="1"/>
        </p:nvCxnSpPr>
        <p:spPr>
          <a:xfrm>
            <a:off x="3835021" y="4411579"/>
            <a:ext cx="835697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제목 1">
            <a:extLst>
              <a:ext uri="{FF2B5EF4-FFF2-40B4-BE49-F238E27FC236}">
                <a16:creationId xmlns:a16="http://schemas.microsoft.com/office/drawing/2014/main" id="{92144DE8-1460-0098-B37D-636CD52D7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03" y="2224038"/>
            <a:ext cx="10515600" cy="708300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4400" b="1">
                <a:latin typeface="Abadi" panose="020B0604020104020204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156A8BC9-1F82-37D0-943B-F60BB3420B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5965" y="4462641"/>
            <a:ext cx="8316036" cy="1081087"/>
          </a:xfrm>
        </p:spPr>
        <p:txBody>
          <a:bodyPr>
            <a:normAutofit/>
          </a:bodyPr>
          <a:lstStyle>
            <a:lvl1pPr marL="228600" indent="-228600">
              <a:buFont typeface="맑은 고딕" panose="020B0503020000020004" pitchFamily="50" charset="-127"/>
              <a:buChar char="-"/>
              <a:defRPr sz="3200" b="1">
                <a:latin typeface="Abadi" panose="020B0604020104020204" pitchFamily="34" charset="0"/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400846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94386D-F375-2F70-762B-A26BD8994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3EC1BA-D02E-1C9A-265E-EA3C584E3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E0432D-0A61-F057-8348-EFB1D3A67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9E030-C6FB-48D1-8A52-402F8418E810}" type="datetime1">
              <a:rPr lang="ko-KR" altLang="en-US" smtClean="0"/>
              <a:t>2025-10-26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5673F7-507E-AC22-7895-54D72C0B6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D36EA0-9127-EE05-EAB9-DE090FE913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9590" y="0"/>
            <a:ext cx="1892410" cy="365125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latin typeface="Abadi" panose="020B0604020104020204" pitchFamily="34" charset="0"/>
              </a:defRPr>
            </a:lvl1pPr>
          </a:lstStyle>
          <a:p>
            <a:fld id="{CAD67E92-D382-44B7-ADA8-D2CDA39938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486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mailto:siung98@snu.ac.kr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8AD395-DA71-071F-E340-C3AF8A7A8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751" y="1471261"/>
            <a:ext cx="11919448" cy="178878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altLang="ko-KR" sz="4000" dirty="0">
                <a:ea typeface="Calibri" panose="020F0502020204030204" pitchFamily="34" charset="0"/>
                <a:cs typeface="Calibri" panose="020F0502020204030204" pitchFamily="34" charset="0"/>
              </a:rPr>
              <a:t>FALA: Locality-Aware PIM-Host Cooperation for Graph Processing with Fine-Grained Column Access</a:t>
            </a:r>
            <a:endParaRPr lang="en-US" altLang="ko-KR" sz="2000" dirty="0"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02B54FC-6D3F-81F2-34A4-5E2B7C1F27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2946" y="3756248"/>
            <a:ext cx="10562251" cy="543136"/>
          </a:xfrm>
        </p:spPr>
        <p:txBody>
          <a:bodyPr>
            <a:normAutofit/>
          </a:bodyPr>
          <a:lstStyle/>
          <a:p>
            <a:pPr lvl="0" algn="l"/>
            <a:r>
              <a:rPr lang="en-US" altLang="ko-KR" sz="2200" u="sng" noProof="0" dirty="0">
                <a:cs typeface="Calibri" panose="020F0502020204030204" pitchFamily="34" charset="0"/>
              </a:rPr>
              <a:t>Changmin Shin</a:t>
            </a:r>
            <a:r>
              <a:rPr lang="en-US" altLang="ko-KR" sz="2200" b="0" u="sng" baseline="30000" noProof="0" dirty="0">
                <a:cs typeface="Calibri" panose="020F0502020204030204" pitchFamily="34" charset="0"/>
              </a:rPr>
              <a:t>†</a:t>
            </a:r>
            <a:r>
              <a:rPr lang="en-US" altLang="ko-KR" sz="2200" b="0" noProof="0" dirty="0">
                <a:cs typeface="Calibri" panose="020F0502020204030204" pitchFamily="34" charset="0"/>
              </a:rPr>
              <a:t>, </a:t>
            </a:r>
            <a:r>
              <a:rPr lang="en-US" altLang="ko-KR" sz="2200" b="0" noProof="0" dirty="0" err="1">
                <a:cs typeface="Calibri" panose="020F0502020204030204" pitchFamily="34" charset="0"/>
              </a:rPr>
              <a:t>Jaeyong</a:t>
            </a:r>
            <a:r>
              <a:rPr lang="en-US" altLang="ko-KR" sz="2200" b="0" noProof="0" dirty="0">
                <a:cs typeface="Calibri" panose="020F0502020204030204" pitchFamily="34" charset="0"/>
              </a:rPr>
              <a:t> Song</a:t>
            </a:r>
            <a:r>
              <a:rPr lang="en-US" altLang="ko-KR" sz="2200" b="0" baseline="30000" noProof="0" dirty="0">
                <a:cs typeface="Calibri" panose="020F0502020204030204" pitchFamily="34" charset="0"/>
              </a:rPr>
              <a:t>†</a:t>
            </a:r>
            <a:r>
              <a:rPr lang="en-US" altLang="ko-KR" sz="2200" b="0" noProof="0" dirty="0">
                <a:cs typeface="Calibri" panose="020F0502020204030204" pitchFamily="34" charset="0"/>
              </a:rPr>
              <a:t>,</a:t>
            </a:r>
            <a:r>
              <a:rPr lang="en-US" altLang="ko-KR" sz="2200" b="0" dirty="0">
                <a:cs typeface="Calibri" panose="020F0502020204030204" pitchFamily="34" charset="0"/>
              </a:rPr>
              <a:t> </a:t>
            </a:r>
            <a:r>
              <a:rPr lang="en-US" altLang="ko-KR" sz="2200" b="0" dirty="0" err="1">
                <a:cs typeface="Calibri" panose="020F0502020204030204" pitchFamily="34" charset="0"/>
              </a:rPr>
              <a:t>Seongmin</a:t>
            </a:r>
            <a:r>
              <a:rPr lang="en-US" altLang="ko-KR" sz="2200" b="0" dirty="0">
                <a:cs typeface="Calibri" panose="020F0502020204030204" pitchFamily="34" charset="0"/>
              </a:rPr>
              <a:t> Na</a:t>
            </a:r>
            <a:r>
              <a:rPr lang="en-US" altLang="ko-KR" sz="2200" b="0" baseline="30000" dirty="0">
                <a:cs typeface="Calibri" panose="020F0502020204030204" pitchFamily="34" charset="0"/>
              </a:rPr>
              <a:t>†</a:t>
            </a:r>
            <a:r>
              <a:rPr lang="en-US" altLang="ko-KR" sz="2200" b="0" dirty="0">
                <a:cs typeface="Calibri" panose="020F0502020204030204" pitchFamily="34" charset="0"/>
              </a:rPr>
              <a:t>, Jun Sung</a:t>
            </a:r>
            <a:r>
              <a:rPr lang="en-US" altLang="ko-KR" sz="2200" b="0" baseline="30000" dirty="0">
                <a:cs typeface="Calibri" panose="020F0502020204030204" pitchFamily="34" charset="0"/>
              </a:rPr>
              <a:t>†</a:t>
            </a:r>
            <a:r>
              <a:rPr lang="en-US" altLang="ko-KR" sz="2200" b="0" noProof="0" dirty="0">
                <a:cs typeface="Calibri" panose="020F0502020204030204" pitchFamily="34" charset="0"/>
              </a:rPr>
              <a:t>, </a:t>
            </a:r>
            <a:r>
              <a:rPr lang="en-US" altLang="ko-KR" sz="2200" b="0" noProof="0" dirty="0" err="1">
                <a:cs typeface="Calibri" panose="020F0502020204030204" pitchFamily="34" charset="0"/>
              </a:rPr>
              <a:t>Hongsun</a:t>
            </a:r>
            <a:r>
              <a:rPr lang="en-US" altLang="ko-KR" sz="2200" b="0" noProof="0" dirty="0">
                <a:cs typeface="Calibri" panose="020F0502020204030204" pitchFamily="34" charset="0"/>
              </a:rPr>
              <a:t> Jang</a:t>
            </a:r>
            <a:r>
              <a:rPr lang="en-US" altLang="ko-KR" sz="2200" b="0" baseline="30000" noProof="0" dirty="0">
                <a:cs typeface="Calibri" panose="020F0502020204030204" pitchFamily="34" charset="0"/>
              </a:rPr>
              <a:t>†</a:t>
            </a:r>
            <a:r>
              <a:rPr lang="en-US" altLang="ko-KR" sz="2200" b="0" noProof="0" dirty="0">
                <a:cs typeface="Calibri" panose="020F0502020204030204" pitchFamily="34" charset="0"/>
              </a:rPr>
              <a:t>, Jinho Lee</a:t>
            </a:r>
            <a:r>
              <a:rPr lang="en-US" altLang="ko-KR" sz="2200" b="0" baseline="30000" noProof="0" dirty="0">
                <a:cs typeface="Calibri" panose="020F0502020204030204" pitchFamily="34" charset="0"/>
              </a:rPr>
              <a:t>†</a:t>
            </a:r>
            <a:r>
              <a:rPr lang="en-US" altLang="ko-KR" sz="2200" b="0" noProof="0" dirty="0">
                <a:cs typeface="Calibri" panose="020F0502020204030204" pitchFamily="34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70762C-5BF8-A4FB-AB4F-B5B7ADE6AA26}"/>
              </a:ext>
            </a:extLst>
          </p:cNvPr>
          <p:cNvSpPr txBox="1"/>
          <p:nvPr/>
        </p:nvSpPr>
        <p:spPr>
          <a:xfrm>
            <a:off x="7389341" y="4193691"/>
            <a:ext cx="46836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>
              <a:buNone/>
            </a:pPr>
            <a:r>
              <a:rPr lang="en-US" altLang="ko-KR" b="0" baseline="30000" noProof="0" dirty="0">
                <a:cs typeface="Calibri" panose="020F0502020204030204" pitchFamily="34" charset="0"/>
              </a:rPr>
              <a:t>†</a:t>
            </a:r>
            <a:r>
              <a:rPr lang="en-US" altLang="ko-KR" noProof="0" dirty="0"/>
              <a:t>: Seoul National University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7EC483C1-00F8-B3F8-A95C-29408B3998C2}"/>
              </a:ext>
            </a:extLst>
          </p:cNvPr>
          <p:cNvSpPr txBox="1">
            <a:spLocks/>
          </p:cNvSpPr>
          <p:nvPr/>
        </p:nvSpPr>
        <p:spPr>
          <a:xfrm>
            <a:off x="3743929" y="6377686"/>
            <a:ext cx="7323722" cy="317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b="0" i="1" dirty="0">
                <a:cs typeface="Calibri" panose="020F0502020204030204" pitchFamily="34" charset="0"/>
              </a:rPr>
              <a:t>The 58th IEEE/ACM International Symposium on Microarchitecture (MICRO)</a:t>
            </a:r>
          </a:p>
        </p:txBody>
      </p:sp>
      <p:sp>
        <p:nvSpPr>
          <p:cNvPr id="7" name="Subtitle 5">
            <a:extLst>
              <a:ext uri="{FF2B5EF4-FFF2-40B4-BE49-F238E27FC236}">
                <a16:creationId xmlns:a16="http://schemas.microsoft.com/office/drawing/2014/main" id="{6DCEB8D9-9E3D-BA98-C926-322B625791BF}"/>
              </a:ext>
            </a:extLst>
          </p:cNvPr>
          <p:cNvSpPr txBox="1">
            <a:spLocks/>
          </p:cNvSpPr>
          <p:nvPr/>
        </p:nvSpPr>
        <p:spPr>
          <a:xfrm>
            <a:off x="8596004" y="5974549"/>
            <a:ext cx="2297334" cy="45567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b="0" dirty="0">
                <a:latin typeface="Rockwell" panose="02060603020205020403" pitchFamily="18" charset="0"/>
                <a:cs typeface="Calibri" panose="020F0502020204030204" pitchFamily="34" charset="0"/>
              </a:rPr>
              <a:t>MICRO 2025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9EE4CE6-1FB6-7CD7-5EB3-E2C941CAE304}"/>
              </a:ext>
            </a:extLst>
          </p:cNvPr>
          <p:cNvCxnSpPr>
            <a:cxnSpLocks/>
          </p:cNvCxnSpPr>
          <p:nvPr/>
        </p:nvCxnSpPr>
        <p:spPr>
          <a:xfrm>
            <a:off x="5494421" y="3508147"/>
            <a:ext cx="669757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2" descr="MICRO logo">
            <a:extLst>
              <a:ext uri="{FF2B5EF4-FFF2-40B4-BE49-F238E27FC236}">
                <a16:creationId xmlns:a16="http://schemas.microsoft.com/office/drawing/2014/main" id="{F3F08951-FBD0-16B6-3458-0BF3B5CF4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8998" y="5712263"/>
            <a:ext cx="1316878" cy="1082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59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433EC-E4EA-A009-CC7B-B6942EBC8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FALA</a:t>
            </a:r>
            <a:endParaRPr lang="en-K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CB6A36-AD7E-9A38-557A-8BF92B029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5965" y="4462641"/>
            <a:ext cx="8316036" cy="192628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Memory-Side FALA Architecture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Host-Side FALA Architecture</a:t>
            </a:r>
            <a:endParaRPr lang="en-KR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02B8D65-14C3-B950-F8EB-AD0571A02C03}"/>
              </a:ext>
            </a:extLst>
          </p:cNvPr>
          <p:cNvSpPr txBox="1">
            <a:spLocks/>
          </p:cNvSpPr>
          <p:nvPr/>
        </p:nvSpPr>
        <p:spPr>
          <a:xfrm>
            <a:off x="9311616" y="110194"/>
            <a:ext cx="2806695" cy="26862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맑은 고딕" panose="020B0503020000020004" pitchFamily="50" charset="-127"/>
              <a:buChar char="-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Introduction</a:t>
            </a:r>
            <a:endParaRPr lang="en-KR" sz="2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Background</a:t>
            </a:r>
          </a:p>
          <a:p>
            <a:pPr marL="0" indent="0">
              <a:buNone/>
            </a:pPr>
            <a:r>
              <a:rPr lang="en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Motivations</a:t>
            </a:r>
          </a:p>
          <a:p>
            <a:pPr marL="0" indent="0">
              <a:buNone/>
            </a:pPr>
            <a:r>
              <a:rPr lang="en-US" sz="2400" dirty="0"/>
              <a:t>FALA</a:t>
            </a:r>
            <a:endParaRPr lang="en-KR" sz="2400" dirty="0"/>
          </a:p>
          <a:p>
            <a:pPr marL="0" indent="0">
              <a:buNone/>
            </a:pPr>
            <a:r>
              <a:rPr lang="en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Experiment Results</a:t>
            </a:r>
          </a:p>
          <a:p>
            <a:pPr marL="0" indent="0">
              <a:buNone/>
            </a:pPr>
            <a:r>
              <a:rPr lang="en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12134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AEB0E-3CB9-5E39-1733-AFE1E1295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직사각형 2026">
            <a:extLst>
              <a:ext uri="{FF2B5EF4-FFF2-40B4-BE49-F238E27FC236}">
                <a16:creationId xmlns:a16="http://schemas.microsoft.com/office/drawing/2014/main" id="{14406444-BE25-1AE6-6560-6D135C47BE41}"/>
              </a:ext>
            </a:extLst>
          </p:cNvPr>
          <p:cNvSpPr/>
          <p:nvPr/>
        </p:nvSpPr>
        <p:spPr>
          <a:xfrm>
            <a:off x="848121" y="1408318"/>
            <a:ext cx="4203686" cy="1865893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028" name="그룹 2027">
            <a:extLst>
              <a:ext uri="{FF2B5EF4-FFF2-40B4-BE49-F238E27FC236}">
                <a16:creationId xmlns:a16="http://schemas.microsoft.com/office/drawing/2014/main" id="{77F7EEA2-3F7E-B913-6CE1-D4A107F74F04}"/>
              </a:ext>
            </a:extLst>
          </p:cNvPr>
          <p:cNvGrpSpPr/>
          <p:nvPr/>
        </p:nvGrpSpPr>
        <p:grpSpPr>
          <a:xfrm>
            <a:off x="1839972" y="1147328"/>
            <a:ext cx="2219985" cy="368005"/>
            <a:chOff x="1265252" y="2050432"/>
            <a:chExt cx="2219985" cy="368005"/>
          </a:xfrm>
        </p:grpSpPr>
        <p:sp>
          <p:nvSpPr>
            <p:cNvPr id="2029" name="직사각형 2028">
              <a:extLst>
                <a:ext uri="{FF2B5EF4-FFF2-40B4-BE49-F238E27FC236}">
                  <a16:creationId xmlns:a16="http://schemas.microsoft.com/office/drawing/2014/main" id="{C97B6937-8AF6-96E2-2B85-0643BEC47F37}"/>
                </a:ext>
              </a:extLst>
            </p:cNvPr>
            <p:cNvSpPr/>
            <p:nvPr/>
          </p:nvSpPr>
          <p:spPr>
            <a:xfrm>
              <a:off x="1351286" y="2050432"/>
              <a:ext cx="2018592" cy="2749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30" name="Content Placeholder 2">
              <a:extLst>
                <a:ext uri="{FF2B5EF4-FFF2-40B4-BE49-F238E27FC236}">
                  <a16:creationId xmlns:a16="http://schemas.microsoft.com/office/drawing/2014/main" id="{5536946D-6D97-9F51-92FD-99BEA8E3258C}"/>
                </a:ext>
              </a:extLst>
            </p:cNvPr>
            <p:cNvSpPr txBox="1">
              <a:spLocks/>
            </p:cNvSpPr>
            <p:nvPr/>
          </p:nvSpPr>
          <p:spPr>
            <a:xfrm>
              <a:off x="1265252" y="2095307"/>
              <a:ext cx="2219985" cy="32313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Processing-in-Memory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85B0DE3-C28A-3482-7328-2BC23694C32E}"/>
              </a:ext>
            </a:extLst>
          </p:cNvPr>
          <p:cNvGrpSpPr/>
          <p:nvPr/>
        </p:nvGrpSpPr>
        <p:grpSpPr>
          <a:xfrm>
            <a:off x="922117" y="3591140"/>
            <a:ext cx="3127597" cy="689569"/>
            <a:chOff x="922117" y="5195083"/>
            <a:chExt cx="3127597" cy="689569"/>
          </a:xfrm>
        </p:grpSpPr>
        <p:sp>
          <p:nvSpPr>
            <p:cNvPr id="2031" name="직사각형 2030">
              <a:extLst>
                <a:ext uri="{FF2B5EF4-FFF2-40B4-BE49-F238E27FC236}">
                  <a16:creationId xmlns:a16="http://schemas.microsoft.com/office/drawing/2014/main" id="{1CB022A6-2BD2-C722-4CF0-EC1761F512E9}"/>
                </a:ext>
              </a:extLst>
            </p:cNvPr>
            <p:cNvSpPr/>
            <p:nvPr/>
          </p:nvSpPr>
          <p:spPr>
            <a:xfrm rot="16200000">
              <a:off x="2141131" y="3976069"/>
              <a:ext cx="689569" cy="312759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32" name="Content Placeholder 2">
              <a:extLst>
                <a:ext uri="{FF2B5EF4-FFF2-40B4-BE49-F238E27FC236}">
                  <a16:creationId xmlns:a16="http://schemas.microsoft.com/office/drawing/2014/main" id="{324731A0-1688-80A6-3A92-EE7AE914F05A}"/>
                </a:ext>
              </a:extLst>
            </p:cNvPr>
            <p:cNvSpPr txBox="1">
              <a:spLocks/>
            </p:cNvSpPr>
            <p:nvPr/>
          </p:nvSpPr>
          <p:spPr>
            <a:xfrm>
              <a:off x="1414403" y="5313560"/>
              <a:ext cx="2143025" cy="4526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PIM-Cache Cooperation Unit</a:t>
              </a:r>
              <a:endParaRPr lang="en-US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3272BAA3-36F8-EA29-F81F-28600D92A8F6}"/>
              </a:ext>
            </a:extLst>
          </p:cNvPr>
          <p:cNvGrpSpPr/>
          <p:nvPr/>
        </p:nvGrpSpPr>
        <p:grpSpPr>
          <a:xfrm>
            <a:off x="925533" y="4358249"/>
            <a:ext cx="3127596" cy="340074"/>
            <a:chOff x="925533" y="4737998"/>
            <a:chExt cx="3127596" cy="340074"/>
          </a:xfrm>
        </p:grpSpPr>
        <p:sp>
          <p:nvSpPr>
            <p:cNvPr id="2033" name="직사각형 2032">
              <a:extLst>
                <a:ext uri="{FF2B5EF4-FFF2-40B4-BE49-F238E27FC236}">
                  <a16:creationId xmlns:a16="http://schemas.microsoft.com/office/drawing/2014/main" id="{0C34E17F-CD21-8F97-0C40-C8DE3C0798E7}"/>
                </a:ext>
              </a:extLst>
            </p:cNvPr>
            <p:cNvSpPr/>
            <p:nvPr/>
          </p:nvSpPr>
          <p:spPr>
            <a:xfrm>
              <a:off x="925533" y="4737998"/>
              <a:ext cx="3127596" cy="34007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34" name="Content Placeholder 2">
              <a:extLst>
                <a:ext uri="{FF2B5EF4-FFF2-40B4-BE49-F238E27FC236}">
                  <a16:creationId xmlns:a16="http://schemas.microsoft.com/office/drawing/2014/main" id="{D9CBA315-7D9B-BB1E-6FA6-8ABED7B725D0}"/>
                </a:ext>
              </a:extLst>
            </p:cNvPr>
            <p:cNvSpPr txBox="1">
              <a:spLocks/>
            </p:cNvSpPr>
            <p:nvPr/>
          </p:nvSpPr>
          <p:spPr>
            <a:xfrm>
              <a:off x="1395029" y="4775756"/>
              <a:ext cx="2188604" cy="25878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Row Locality Monitor</a:t>
              </a:r>
              <a:endParaRPr lang="en-US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2035" name="직사각형 2034">
            <a:extLst>
              <a:ext uri="{FF2B5EF4-FFF2-40B4-BE49-F238E27FC236}">
                <a16:creationId xmlns:a16="http://schemas.microsoft.com/office/drawing/2014/main" id="{1838F839-AADC-C519-1FC2-2F7888252CD1}"/>
              </a:ext>
            </a:extLst>
          </p:cNvPr>
          <p:cNvSpPr/>
          <p:nvPr/>
        </p:nvSpPr>
        <p:spPr>
          <a:xfrm>
            <a:off x="833458" y="3479294"/>
            <a:ext cx="4203687" cy="25412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39" name="직사각형 2038">
            <a:extLst>
              <a:ext uri="{FF2B5EF4-FFF2-40B4-BE49-F238E27FC236}">
                <a16:creationId xmlns:a16="http://schemas.microsoft.com/office/drawing/2014/main" id="{FAC0336D-46B5-4B2E-B2F5-4288B07B9C2D}"/>
              </a:ext>
            </a:extLst>
          </p:cNvPr>
          <p:cNvSpPr/>
          <p:nvPr/>
        </p:nvSpPr>
        <p:spPr>
          <a:xfrm>
            <a:off x="4170253" y="3592132"/>
            <a:ext cx="777691" cy="229252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직사각형 2050">
            <a:extLst>
              <a:ext uri="{FF2B5EF4-FFF2-40B4-BE49-F238E27FC236}">
                <a16:creationId xmlns:a16="http://schemas.microsoft.com/office/drawing/2014/main" id="{C1C2DAC2-B8C1-4FEB-6B6A-D79893093684}"/>
              </a:ext>
            </a:extLst>
          </p:cNvPr>
          <p:cNvSpPr/>
          <p:nvPr/>
        </p:nvSpPr>
        <p:spPr>
          <a:xfrm>
            <a:off x="2470423" y="3296243"/>
            <a:ext cx="929756" cy="274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735B518-3C26-CF66-A54F-46C0350B73FF}"/>
              </a:ext>
            </a:extLst>
          </p:cNvPr>
          <p:cNvGrpSpPr/>
          <p:nvPr/>
        </p:nvGrpSpPr>
        <p:grpSpPr>
          <a:xfrm>
            <a:off x="886536" y="4696651"/>
            <a:ext cx="3310774" cy="1188001"/>
            <a:chOff x="886536" y="3457127"/>
            <a:chExt cx="3310774" cy="1188001"/>
          </a:xfrm>
        </p:grpSpPr>
        <p:sp>
          <p:nvSpPr>
            <p:cNvPr id="2036" name="직사각형 2035">
              <a:extLst>
                <a:ext uri="{FF2B5EF4-FFF2-40B4-BE49-F238E27FC236}">
                  <a16:creationId xmlns:a16="http://schemas.microsoft.com/office/drawing/2014/main" id="{B099A1E1-1706-3C3A-ABF5-0E33BC721E85}"/>
                </a:ext>
              </a:extLst>
            </p:cNvPr>
            <p:cNvSpPr/>
            <p:nvPr/>
          </p:nvSpPr>
          <p:spPr>
            <a:xfrm>
              <a:off x="925534" y="3586299"/>
              <a:ext cx="999023" cy="10579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37" name="직사각형 2036">
              <a:extLst>
                <a:ext uri="{FF2B5EF4-FFF2-40B4-BE49-F238E27FC236}">
                  <a16:creationId xmlns:a16="http://schemas.microsoft.com/office/drawing/2014/main" id="{2E8AC5F4-9D13-2BF1-9808-7E726C0D65E6}"/>
                </a:ext>
              </a:extLst>
            </p:cNvPr>
            <p:cNvSpPr/>
            <p:nvPr/>
          </p:nvSpPr>
          <p:spPr>
            <a:xfrm>
              <a:off x="990621" y="3690822"/>
              <a:ext cx="868848" cy="3731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38" name="직사각형 2037">
              <a:extLst>
                <a:ext uri="{FF2B5EF4-FFF2-40B4-BE49-F238E27FC236}">
                  <a16:creationId xmlns:a16="http://schemas.microsoft.com/office/drawing/2014/main" id="{62D66430-DB90-F2BD-E12E-D4BAAB5D9F77}"/>
                </a:ext>
              </a:extLst>
            </p:cNvPr>
            <p:cNvSpPr/>
            <p:nvPr/>
          </p:nvSpPr>
          <p:spPr>
            <a:xfrm>
              <a:off x="990621" y="4203587"/>
              <a:ext cx="868848" cy="37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0" name="직사각형 2039">
              <a:extLst>
                <a:ext uri="{FF2B5EF4-FFF2-40B4-BE49-F238E27FC236}">
                  <a16:creationId xmlns:a16="http://schemas.microsoft.com/office/drawing/2014/main" id="{50D7CDB5-E139-D315-5B1A-DDAD35E2869C}"/>
                </a:ext>
              </a:extLst>
            </p:cNvPr>
            <p:cNvSpPr/>
            <p:nvPr/>
          </p:nvSpPr>
          <p:spPr>
            <a:xfrm>
              <a:off x="3277460" y="3587197"/>
              <a:ext cx="775670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1" name="직사각형 2040">
              <a:extLst>
                <a:ext uri="{FF2B5EF4-FFF2-40B4-BE49-F238E27FC236}">
                  <a16:creationId xmlns:a16="http://schemas.microsoft.com/office/drawing/2014/main" id="{BFAD85FA-64C6-27E8-1AF7-AEE7580A8B80}"/>
                </a:ext>
              </a:extLst>
            </p:cNvPr>
            <p:cNvSpPr/>
            <p:nvPr/>
          </p:nvSpPr>
          <p:spPr>
            <a:xfrm>
              <a:off x="3330224" y="3690565"/>
              <a:ext cx="662654" cy="3214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2" name="직사각형 2041">
              <a:extLst>
                <a:ext uri="{FF2B5EF4-FFF2-40B4-BE49-F238E27FC236}">
                  <a16:creationId xmlns:a16="http://schemas.microsoft.com/office/drawing/2014/main" id="{F5C413E3-DA3C-C86D-5990-A47878790ACA}"/>
                </a:ext>
              </a:extLst>
            </p:cNvPr>
            <p:cNvSpPr/>
            <p:nvPr/>
          </p:nvSpPr>
          <p:spPr>
            <a:xfrm>
              <a:off x="3366486" y="4297443"/>
              <a:ext cx="591393" cy="235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3" name="직사각형 2042">
              <a:extLst>
                <a:ext uri="{FF2B5EF4-FFF2-40B4-BE49-F238E27FC236}">
                  <a16:creationId xmlns:a16="http://schemas.microsoft.com/office/drawing/2014/main" id="{90A068AD-8316-262B-897B-7610254E21FE}"/>
                </a:ext>
              </a:extLst>
            </p:cNvPr>
            <p:cNvSpPr/>
            <p:nvPr/>
          </p:nvSpPr>
          <p:spPr>
            <a:xfrm>
              <a:off x="2979768" y="3586297"/>
              <a:ext cx="237341" cy="10588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044" name="그룹 2043">
              <a:extLst>
                <a:ext uri="{FF2B5EF4-FFF2-40B4-BE49-F238E27FC236}">
                  <a16:creationId xmlns:a16="http://schemas.microsoft.com/office/drawing/2014/main" id="{DBC40017-B90F-297E-2938-DF7486B98A94}"/>
                </a:ext>
              </a:extLst>
            </p:cNvPr>
            <p:cNvGrpSpPr/>
            <p:nvPr/>
          </p:nvGrpSpPr>
          <p:grpSpPr>
            <a:xfrm>
              <a:off x="2979768" y="3779495"/>
              <a:ext cx="237341" cy="684055"/>
              <a:chOff x="2873375" y="5071455"/>
              <a:chExt cx="417029" cy="501263"/>
            </a:xfrm>
          </p:grpSpPr>
          <p:cxnSp>
            <p:nvCxnSpPr>
              <p:cNvPr id="2045" name="직선 연결선 2044">
                <a:extLst>
                  <a:ext uri="{FF2B5EF4-FFF2-40B4-BE49-F238E27FC236}">
                    <a16:creationId xmlns:a16="http://schemas.microsoft.com/office/drawing/2014/main" id="{BB403324-1932-0C3F-5DF6-2C844D6CE8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73375" y="5072553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6" name="직선 연결선 2045">
                <a:extLst>
                  <a:ext uri="{FF2B5EF4-FFF2-40B4-BE49-F238E27FC236}">
                    <a16:creationId xmlns:a16="http://schemas.microsoft.com/office/drawing/2014/main" id="{122B8E8A-28FB-EEF8-398C-A30A2E6FF8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73298" y="5071456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7" name="직선 연결선 2046">
                <a:extLst>
                  <a:ext uri="{FF2B5EF4-FFF2-40B4-BE49-F238E27FC236}">
                    <a16:creationId xmlns:a16="http://schemas.microsoft.com/office/drawing/2014/main" id="{6B6026E3-3D5C-280E-C599-57C514DEBE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73375" y="5569543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8" name="직선 연결선 2047">
                <a:extLst>
                  <a:ext uri="{FF2B5EF4-FFF2-40B4-BE49-F238E27FC236}">
                    <a16:creationId xmlns:a16="http://schemas.microsoft.com/office/drawing/2014/main" id="{3856C83C-D31D-6D2A-65A5-FF2BBFEDCA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73298" y="5565271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9" name="직선 연결선 2048">
                <a:extLst>
                  <a:ext uri="{FF2B5EF4-FFF2-40B4-BE49-F238E27FC236}">
                    <a16:creationId xmlns:a16="http://schemas.microsoft.com/office/drawing/2014/main" id="{ED1DBF10-45BB-37FD-FBB2-4FE670E8754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90481" y="5071456"/>
                <a:ext cx="182817" cy="50126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0" name="직선 연결선 2049">
                <a:extLst>
                  <a:ext uri="{FF2B5EF4-FFF2-40B4-BE49-F238E27FC236}">
                    <a16:creationId xmlns:a16="http://schemas.microsoft.com/office/drawing/2014/main" id="{5ED07CA2-F740-FB19-508C-951E4E42FA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90481" y="5071455"/>
                <a:ext cx="182817" cy="49381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53" name="직사각형 2052">
              <a:extLst>
                <a:ext uri="{FF2B5EF4-FFF2-40B4-BE49-F238E27FC236}">
                  <a16:creationId xmlns:a16="http://schemas.microsoft.com/office/drawing/2014/main" id="{E8AB984F-A88D-3156-3683-108D970F2847}"/>
                </a:ext>
              </a:extLst>
            </p:cNvPr>
            <p:cNvSpPr/>
            <p:nvPr/>
          </p:nvSpPr>
          <p:spPr>
            <a:xfrm>
              <a:off x="1063358" y="3487479"/>
              <a:ext cx="717881" cy="1459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54" name="Content Placeholder 2">
              <a:extLst>
                <a:ext uri="{FF2B5EF4-FFF2-40B4-BE49-F238E27FC236}">
                  <a16:creationId xmlns:a16="http://schemas.microsoft.com/office/drawing/2014/main" id="{BBF6EF42-717B-C5DF-3EEE-3F450BD1FF45}"/>
                </a:ext>
              </a:extLst>
            </p:cNvPr>
            <p:cNvSpPr txBox="1">
              <a:spLocks/>
            </p:cNvSpPr>
            <p:nvPr/>
          </p:nvSpPr>
          <p:spPr>
            <a:xfrm>
              <a:off x="886536" y="3457127"/>
              <a:ext cx="1071525" cy="19753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Prefetcher</a:t>
              </a:r>
            </a:p>
          </p:txBody>
        </p:sp>
        <p:sp>
          <p:nvSpPr>
            <p:cNvPr id="2055" name="직사각형 2054">
              <a:extLst>
                <a:ext uri="{FF2B5EF4-FFF2-40B4-BE49-F238E27FC236}">
                  <a16:creationId xmlns:a16="http://schemas.microsoft.com/office/drawing/2014/main" id="{2F231CAD-0EAE-8033-28A4-D3E6E381D4C1}"/>
                </a:ext>
              </a:extLst>
            </p:cNvPr>
            <p:cNvSpPr/>
            <p:nvPr/>
          </p:nvSpPr>
          <p:spPr>
            <a:xfrm>
              <a:off x="3352961" y="3492469"/>
              <a:ext cx="617172" cy="1459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56" name="Content Placeholder 2">
              <a:extLst>
                <a:ext uri="{FF2B5EF4-FFF2-40B4-BE49-F238E27FC236}">
                  <a16:creationId xmlns:a16="http://schemas.microsoft.com/office/drawing/2014/main" id="{19BD4FF6-BBD5-5F07-7472-3164E5EBD888}"/>
                </a:ext>
              </a:extLst>
            </p:cNvPr>
            <p:cNvSpPr txBox="1">
              <a:spLocks/>
            </p:cNvSpPr>
            <p:nvPr/>
          </p:nvSpPr>
          <p:spPr>
            <a:xfrm>
              <a:off x="3125785" y="3462117"/>
              <a:ext cx="1071525" cy="19753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Updater</a:t>
              </a:r>
            </a:p>
          </p:txBody>
        </p:sp>
        <p:sp>
          <p:nvSpPr>
            <p:cNvPr id="2057" name="Content Placeholder 2">
              <a:extLst>
                <a:ext uri="{FF2B5EF4-FFF2-40B4-BE49-F238E27FC236}">
                  <a16:creationId xmlns:a16="http://schemas.microsoft.com/office/drawing/2014/main" id="{3773803C-2CCE-4B1F-FD55-80949253779A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3682751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Vertex</a:t>
              </a:r>
            </a:p>
          </p:txBody>
        </p:sp>
        <p:sp>
          <p:nvSpPr>
            <p:cNvPr id="2058" name="Content Placeholder 2">
              <a:extLst>
                <a:ext uri="{FF2B5EF4-FFF2-40B4-BE49-F238E27FC236}">
                  <a16:creationId xmlns:a16="http://schemas.microsoft.com/office/drawing/2014/main" id="{EC5DEDA7-C48C-FA95-8755-9B4BCEA4A7A5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3832827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</a:t>
              </a:r>
            </a:p>
          </p:txBody>
        </p:sp>
        <p:sp>
          <p:nvSpPr>
            <p:cNvPr id="2059" name="직사각형 2058">
              <a:extLst>
                <a:ext uri="{FF2B5EF4-FFF2-40B4-BE49-F238E27FC236}">
                  <a16:creationId xmlns:a16="http://schemas.microsoft.com/office/drawing/2014/main" id="{F7767DD2-4B1D-6CDA-F9E3-BEB51ADD298C}"/>
                </a:ext>
              </a:extLst>
            </p:cNvPr>
            <p:cNvSpPr/>
            <p:nvPr/>
          </p:nvSpPr>
          <p:spPr>
            <a:xfrm>
              <a:off x="2010724" y="3586299"/>
              <a:ext cx="916076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60" name="직사각형 2059">
              <a:extLst>
                <a:ext uri="{FF2B5EF4-FFF2-40B4-BE49-F238E27FC236}">
                  <a16:creationId xmlns:a16="http://schemas.microsoft.com/office/drawing/2014/main" id="{015F13D3-1344-2C59-256B-597048D37B99}"/>
                </a:ext>
              </a:extLst>
            </p:cNvPr>
            <p:cNvSpPr/>
            <p:nvPr/>
          </p:nvSpPr>
          <p:spPr>
            <a:xfrm>
              <a:off x="2105353" y="3491274"/>
              <a:ext cx="717881" cy="1402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61" name="Content Placeholder 2">
              <a:extLst>
                <a:ext uri="{FF2B5EF4-FFF2-40B4-BE49-F238E27FC236}">
                  <a16:creationId xmlns:a16="http://schemas.microsoft.com/office/drawing/2014/main" id="{ACCC4FF3-D618-22F2-C6E7-B3CDE0FCC6E9}"/>
                </a:ext>
              </a:extLst>
            </p:cNvPr>
            <p:cNvSpPr txBox="1">
              <a:spLocks/>
            </p:cNvSpPr>
            <p:nvPr/>
          </p:nvSpPr>
          <p:spPr>
            <a:xfrm>
              <a:off x="1928531" y="3462117"/>
              <a:ext cx="1071525" cy="18975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Processor</a:t>
              </a:r>
            </a:p>
          </p:txBody>
        </p:sp>
        <p:sp>
          <p:nvSpPr>
            <p:cNvPr id="2062" name="직사각형 2061">
              <a:extLst>
                <a:ext uri="{FF2B5EF4-FFF2-40B4-BE49-F238E27FC236}">
                  <a16:creationId xmlns:a16="http://schemas.microsoft.com/office/drawing/2014/main" id="{DC679714-B0F1-D71F-92E3-A53929AD5919}"/>
                </a:ext>
              </a:extLst>
            </p:cNvPr>
            <p:cNvSpPr/>
            <p:nvPr/>
          </p:nvSpPr>
          <p:spPr>
            <a:xfrm>
              <a:off x="2067080" y="3690822"/>
              <a:ext cx="803364" cy="31375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63" name="직사각형 2062">
              <a:extLst>
                <a:ext uri="{FF2B5EF4-FFF2-40B4-BE49-F238E27FC236}">
                  <a16:creationId xmlns:a16="http://schemas.microsoft.com/office/drawing/2014/main" id="{A0819DE3-5889-3CED-3A99-DA05DEE97F5D}"/>
                </a:ext>
              </a:extLst>
            </p:cNvPr>
            <p:cNvSpPr/>
            <p:nvPr/>
          </p:nvSpPr>
          <p:spPr>
            <a:xfrm>
              <a:off x="2067080" y="4247459"/>
              <a:ext cx="803364" cy="330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64" name="Content Placeholder 2">
              <a:extLst>
                <a:ext uri="{FF2B5EF4-FFF2-40B4-BE49-F238E27FC236}">
                  <a16:creationId xmlns:a16="http://schemas.microsoft.com/office/drawing/2014/main" id="{984ACC5B-4637-89DA-7E9F-DDE91BEBDF20}"/>
                </a:ext>
              </a:extLst>
            </p:cNvPr>
            <p:cNvSpPr txBox="1">
              <a:spLocks/>
            </p:cNvSpPr>
            <p:nvPr/>
          </p:nvSpPr>
          <p:spPr>
            <a:xfrm>
              <a:off x="2121916" y="3732698"/>
              <a:ext cx="693691" cy="22349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</a:t>
              </a:r>
            </a:p>
          </p:txBody>
        </p:sp>
        <p:grpSp>
          <p:nvGrpSpPr>
            <p:cNvPr id="2065" name="그룹 2064">
              <a:extLst>
                <a:ext uri="{FF2B5EF4-FFF2-40B4-BE49-F238E27FC236}">
                  <a16:creationId xmlns:a16="http://schemas.microsoft.com/office/drawing/2014/main" id="{FCF7C87F-F3A0-2C13-A560-2E2ECD780935}"/>
                </a:ext>
              </a:extLst>
            </p:cNvPr>
            <p:cNvGrpSpPr/>
            <p:nvPr/>
          </p:nvGrpSpPr>
          <p:grpSpPr>
            <a:xfrm>
              <a:off x="2083302" y="4291391"/>
              <a:ext cx="770921" cy="241649"/>
              <a:chOff x="2025932" y="4129559"/>
              <a:chExt cx="740435" cy="232093"/>
            </a:xfrm>
          </p:grpSpPr>
          <p:grpSp>
            <p:nvGrpSpPr>
              <p:cNvPr id="2066" name="그룹 2065">
                <a:extLst>
                  <a:ext uri="{FF2B5EF4-FFF2-40B4-BE49-F238E27FC236}">
                    <a16:creationId xmlns:a16="http://schemas.microsoft.com/office/drawing/2014/main" id="{82142CCA-AA54-596B-57D8-A2B1814DC3D3}"/>
                  </a:ext>
                </a:extLst>
              </p:cNvPr>
              <p:cNvGrpSpPr/>
              <p:nvPr/>
            </p:nvGrpSpPr>
            <p:grpSpPr>
              <a:xfrm>
                <a:off x="2054991" y="4134561"/>
                <a:ext cx="681400" cy="227091"/>
                <a:chOff x="1963250" y="5405629"/>
                <a:chExt cx="681400" cy="167089"/>
              </a:xfrm>
            </p:grpSpPr>
            <p:sp>
              <p:nvSpPr>
                <p:cNvPr id="2072" name="직사각형 2071">
                  <a:extLst>
                    <a:ext uri="{FF2B5EF4-FFF2-40B4-BE49-F238E27FC236}">
                      <a16:creationId xmlns:a16="http://schemas.microsoft.com/office/drawing/2014/main" id="{45AAAAD1-4AF4-AFD8-629A-938D5A604B7C}"/>
                    </a:ext>
                  </a:extLst>
                </p:cNvPr>
                <p:cNvSpPr/>
                <p:nvPr/>
              </p:nvSpPr>
              <p:spPr>
                <a:xfrm>
                  <a:off x="196325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73" name="직사각형 2072">
                  <a:extLst>
                    <a:ext uri="{FF2B5EF4-FFF2-40B4-BE49-F238E27FC236}">
                      <a16:creationId xmlns:a16="http://schemas.microsoft.com/office/drawing/2014/main" id="{B00CFD4A-F505-22B2-6225-B392589C4959}"/>
                    </a:ext>
                  </a:extLst>
                </p:cNvPr>
                <p:cNvSpPr/>
                <p:nvPr/>
              </p:nvSpPr>
              <p:spPr>
                <a:xfrm>
                  <a:off x="213360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74" name="직사각형 2073">
                  <a:extLst>
                    <a:ext uri="{FF2B5EF4-FFF2-40B4-BE49-F238E27FC236}">
                      <a16:creationId xmlns:a16="http://schemas.microsoft.com/office/drawing/2014/main" id="{E3335077-BD2A-7BD8-4DC6-4DFD1FA1FD31}"/>
                    </a:ext>
                  </a:extLst>
                </p:cNvPr>
                <p:cNvSpPr/>
                <p:nvPr/>
              </p:nvSpPr>
              <p:spPr>
                <a:xfrm>
                  <a:off x="230395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75" name="직사각형 2074">
                  <a:extLst>
                    <a:ext uri="{FF2B5EF4-FFF2-40B4-BE49-F238E27FC236}">
                      <a16:creationId xmlns:a16="http://schemas.microsoft.com/office/drawing/2014/main" id="{F396A42F-EA00-E269-A126-7267E1AFD881}"/>
                    </a:ext>
                  </a:extLst>
                </p:cNvPr>
                <p:cNvSpPr/>
                <p:nvPr/>
              </p:nvSpPr>
              <p:spPr>
                <a:xfrm>
                  <a:off x="247430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067" name="그룹 2066">
                <a:extLst>
                  <a:ext uri="{FF2B5EF4-FFF2-40B4-BE49-F238E27FC236}">
                    <a16:creationId xmlns:a16="http://schemas.microsoft.com/office/drawing/2014/main" id="{3FAF5215-3060-83B0-D3F0-C2A99C242EE7}"/>
                  </a:ext>
                </a:extLst>
              </p:cNvPr>
              <p:cNvGrpSpPr/>
              <p:nvPr/>
            </p:nvGrpSpPr>
            <p:grpSpPr>
              <a:xfrm>
                <a:off x="2025932" y="4129559"/>
                <a:ext cx="740435" cy="172478"/>
                <a:chOff x="2025932" y="4129559"/>
                <a:chExt cx="740435" cy="290790"/>
              </a:xfrm>
            </p:grpSpPr>
            <p:sp>
              <p:nvSpPr>
                <p:cNvPr id="2068" name="Content Placeholder 2">
                  <a:extLst>
                    <a:ext uri="{FF2B5EF4-FFF2-40B4-BE49-F238E27FC236}">
                      <a16:creationId xmlns:a16="http://schemas.microsoft.com/office/drawing/2014/main" id="{FA8EFC70-2177-8BD5-0D50-ED93D7D1F65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025932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S</a:t>
                  </a:r>
                </a:p>
              </p:txBody>
            </p:sp>
            <p:sp>
              <p:nvSpPr>
                <p:cNvPr id="2069" name="Content Placeholder 2">
                  <a:extLst>
                    <a:ext uri="{FF2B5EF4-FFF2-40B4-BE49-F238E27FC236}">
                      <a16:creationId xmlns:a16="http://schemas.microsoft.com/office/drawing/2014/main" id="{8146A0A3-481F-F794-07CD-B5B7A5EED43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199674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I</a:t>
                  </a:r>
                </a:p>
              </p:txBody>
            </p:sp>
            <p:sp>
              <p:nvSpPr>
                <p:cNvPr id="2070" name="Content Placeholder 2">
                  <a:extLst>
                    <a:ext uri="{FF2B5EF4-FFF2-40B4-BE49-F238E27FC236}">
                      <a16:creationId xmlns:a16="http://schemas.microsoft.com/office/drawing/2014/main" id="{838CEF08-5303-8F09-CBD7-EA20FC72A5B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371405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M</a:t>
                  </a:r>
                </a:p>
              </p:txBody>
            </p:sp>
            <p:sp>
              <p:nvSpPr>
                <p:cNvPr id="2071" name="Content Placeholder 2">
                  <a:extLst>
                    <a:ext uri="{FF2B5EF4-FFF2-40B4-BE49-F238E27FC236}">
                      <a16:creationId xmlns:a16="http://schemas.microsoft.com/office/drawing/2014/main" id="{86262329-7BAE-6BC0-E3B5-172D851B5CC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537395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D</a:t>
                  </a:r>
                </a:p>
              </p:txBody>
            </p:sp>
          </p:grpSp>
        </p:grpSp>
        <p:sp>
          <p:nvSpPr>
            <p:cNvPr id="2076" name="Content Placeholder 2">
              <a:extLst>
                <a:ext uri="{FF2B5EF4-FFF2-40B4-BE49-F238E27FC236}">
                  <a16:creationId xmlns:a16="http://schemas.microsoft.com/office/drawing/2014/main" id="{4F460A76-45B1-D3A7-097D-F4D0F46F8DDB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260870" y="4022523"/>
              <a:ext cx="309477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2077" name="Content Placeholder 2">
              <a:extLst>
                <a:ext uri="{FF2B5EF4-FFF2-40B4-BE49-F238E27FC236}">
                  <a16:creationId xmlns:a16="http://schemas.microsoft.com/office/drawing/2014/main" id="{111C946C-79C8-AE97-231B-5E50E1402C34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3001292" y="4007504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2078" name="Content Placeholder 2">
              <a:extLst>
                <a:ext uri="{FF2B5EF4-FFF2-40B4-BE49-F238E27FC236}">
                  <a16:creationId xmlns:a16="http://schemas.microsoft.com/office/drawing/2014/main" id="{E9D46638-1759-D801-2A45-FFDB8A94F3DC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836867" y="3993137"/>
              <a:ext cx="312470" cy="24388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2079" name="Content Placeholder 2">
              <a:extLst>
                <a:ext uri="{FF2B5EF4-FFF2-40B4-BE49-F238E27FC236}">
                  <a16:creationId xmlns:a16="http://schemas.microsoft.com/office/drawing/2014/main" id="{143FE1C9-0DE5-5AC9-8ABF-7681E386D69F}"/>
                </a:ext>
              </a:extLst>
            </p:cNvPr>
            <p:cNvSpPr txBox="1">
              <a:spLocks/>
            </p:cNvSpPr>
            <p:nvPr/>
          </p:nvSpPr>
          <p:spPr>
            <a:xfrm>
              <a:off x="3472085" y="3736872"/>
              <a:ext cx="378927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UE</a:t>
              </a:r>
            </a:p>
          </p:txBody>
        </p:sp>
        <p:sp>
          <p:nvSpPr>
            <p:cNvPr id="2080" name="Content Placeholder 2">
              <a:extLst>
                <a:ext uri="{FF2B5EF4-FFF2-40B4-BE49-F238E27FC236}">
                  <a16:creationId xmlns:a16="http://schemas.microsoft.com/office/drawing/2014/main" id="{7709F712-03C2-A8E4-35C9-BEADBBB2E1A7}"/>
                </a:ext>
              </a:extLst>
            </p:cNvPr>
            <p:cNvSpPr txBox="1">
              <a:spLocks/>
            </p:cNvSpPr>
            <p:nvPr/>
          </p:nvSpPr>
          <p:spPr>
            <a:xfrm>
              <a:off x="3334241" y="4297443"/>
              <a:ext cx="654617" cy="2350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RA Unit</a:t>
              </a:r>
            </a:p>
          </p:txBody>
        </p:sp>
        <p:cxnSp>
          <p:nvCxnSpPr>
            <p:cNvPr id="2081" name="직선 화살표 연결선 2080">
              <a:extLst>
                <a:ext uri="{FF2B5EF4-FFF2-40B4-BE49-F238E27FC236}">
                  <a16:creationId xmlns:a16="http://schemas.microsoft.com/office/drawing/2014/main" id="{FBBC4670-8501-751D-0997-54581E4F2938}"/>
                </a:ext>
              </a:extLst>
            </p:cNvPr>
            <p:cNvCxnSpPr>
              <a:cxnSpLocks/>
              <a:stCxn id="2037" idx="2"/>
              <a:endCxn id="2038" idx="0"/>
            </p:cNvCxnSpPr>
            <p:nvPr/>
          </p:nvCxnSpPr>
          <p:spPr>
            <a:xfrm>
              <a:off x="1425045" y="4063994"/>
              <a:ext cx="0" cy="139593"/>
            </a:xfrm>
            <a:prstGeom prst="straightConnector1">
              <a:avLst/>
            </a:prstGeom>
            <a:ln w="19050">
              <a:solidFill>
                <a:srgbClr val="00A0E9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2" name="Content Placeholder 2">
              <a:extLst>
                <a:ext uri="{FF2B5EF4-FFF2-40B4-BE49-F238E27FC236}">
                  <a16:creationId xmlns:a16="http://schemas.microsoft.com/office/drawing/2014/main" id="{ED1CB399-2752-161A-E94E-4D62A3DF6200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4196130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Edge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83" name="Content Placeholder 2">
              <a:extLst>
                <a:ext uri="{FF2B5EF4-FFF2-40B4-BE49-F238E27FC236}">
                  <a16:creationId xmlns:a16="http://schemas.microsoft.com/office/drawing/2014/main" id="{B6EEEDE3-80EC-A7A7-D142-39C2180C25DC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4346207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</a:t>
              </a:r>
            </a:p>
          </p:txBody>
        </p:sp>
        <p:sp>
          <p:nvSpPr>
            <p:cNvPr id="2084" name="직사각형 2083">
              <a:extLst>
                <a:ext uri="{FF2B5EF4-FFF2-40B4-BE49-F238E27FC236}">
                  <a16:creationId xmlns:a16="http://schemas.microsoft.com/office/drawing/2014/main" id="{165CE1A4-EAAA-26E3-ABC8-93E9472B0221}"/>
                </a:ext>
              </a:extLst>
            </p:cNvPr>
            <p:cNvSpPr/>
            <p:nvPr/>
          </p:nvSpPr>
          <p:spPr>
            <a:xfrm>
              <a:off x="3330224" y="4247460"/>
              <a:ext cx="662653" cy="330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85" name="직사각형 2084">
            <a:extLst>
              <a:ext uri="{FF2B5EF4-FFF2-40B4-BE49-F238E27FC236}">
                <a16:creationId xmlns:a16="http://schemas.microsoft.com/office/drawing/2014/main" id="{5E4A0BD9-DA7F-E847-D3D8-B7D53E75D70F}"/>
              </a:ext>
            </a:extLst>
          </p:cNvPr>
          <p:cNvSpPr/>
          <p:nvPr/>
        </p:nvSpPr>
        <p:spPr>
          <a:xfrm>
            <a:off x="4230438" y="3649687"/>
            <a:ext cx="657321" cy="2177411"/>
          </a:xfrm>
          <a:prstGeom prst="rect">
            <a:avLst/>
          </a:prstGeom>
          <a:solidFill>
            <a:srgbClr val="DCDD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86" name="직사각형 2085">
            <a:extLst>
              <a:ext uri="{FF2B5EF4-FFF2-40B4-BE49-F238E27FC236}">
                <a16:creationId xmlns:a16="http://schemas.microsoft.com/office/drawing/2014/main" id="{964688C0-AA5F-3FD9-6A59-607921B5C57F}"/>
              </a:ext>
            </a:extLst>
          </p:cNvPr>
          <p:cNvSpPr/>
          <p:nvPr/>
        </p:nvSpPr>
        <p:spPr>
          <a:xfrm>
            <a:off x="4309879" y="3533790"/>
            <a:ext cx="496324" cy="68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87" name="Content Placeholder 2">
            <a:extLst>
              <a:ext uri="{FF2B5EF4-FFF2-40B4-BE49-F238E27FC236}">
                <a16:creationId xmlns:a16="http://schemas.microsoft.com/office/drawing/2014/main" id="{8383B1EF-A96D-B374-B7B0-97C20A98ABFD}"/>
              </a:ext>
            </a:extLst>
          </p:cNvPr>
          <p:cNvSpPr txBox="1">
            <a:spLocks/>
          </p:cNvSpPr>
          <p:nvPr/>
        </p:nvSpPr>
        <p:spPr>
          <a:xfrm>
            <a:off x="4120793" y="3453485"/>
            <a:ext cx="874497" cy="2587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altLang="ko-KR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Cache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088" name="그룹 2087">
            <a:extLst>
              <a:ext uri="{FF2B5EF4-FFF2-40B4-BE49-F238E27FC236}">
                <a16:creationId xmlns:a16="http://schemas.microsoft.com/office/drawing/2014/main" id="{9A6568AC-2A33-D2C9-0EA8-6A7E2CA5A0BC}"/>
              </a:ext>
            </a:extLst>
          </p:cNvPr>
          <p:cNvGrpSpPr/>
          <p:nvPr/>
        </p:nvGrpSpPr>
        <p:grpSpPr>
          <a:xfrm>
            <a:off x="946706" y="1483423"/>
            <a:ext cx="3899941" cy="1554776"/>
            <a:chOff x="906262" y="1601873"/>
            <a:chExt cx="3899941" cy="1554776"/>
          </a:xfrm>
        </p:grpSpPr>
        <p:sp>
          <p:nvSpPr>
            <p:cNvPr id="2089" name="직사각형 2088">
              <a:extLst>
                <a:ext uri="{FF2B5EF4-FFF2-40B4-BE49-F238E27FC236}">
                  <a16:creationId xmlns:a16="http://schemas.microsoft.com/office/drawing/2014/main" id="{6515F2D3-A0C4-15D6-23B5-2894FAA4EAFA}"/>
                </a:ext>
              </a:extLst>
            </p:cNvPr>
            <p:cNvSpPr/>
            <p:nvPr/>
          </p:nvSpPr>
          <p:spPr>
            <a:xfrm>
              <a:off x="906262" y="1614152"/>
              <a:ext cx="3899941" cy="15424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2090" name="그룹 2089">
              <a:extLst>
                <a:ext uri="{FF2B5EF4-FFF2-40B4-BE49-F238E27FC236}">
                  <a16:creationId xmlns:a16="http://schemas.microsoft.com/office/drawing/2014/main" id="{18C92903-439A-5968-9DDF-95E2BB327635}"/>
                </a:ext>
              </a:extLst>
            </p:cNvPr>
            <p:cNvGrpSpPr/>
            <p:nvPr/>
          </p:nvGrpSpPr>
          <p:grpSpPr>
            <a:xfrm>
              <a:off x="1050602" y="1804568"/>
              <a:ext cx="3674210" cy="1280580"/>
              <a:chOff x="1011041" y="1806378"/>
              <a:chExt cx="3674210" cy="1280580"/>
            </a:xfrm>
          </p:grpSpPr>
          <p:sp>
            <p:nvSpPr>
              <p:cNvPr id="2092" name="사각형: 둥근 모서리 2091">
                <a:extLst>
                  <a:ext uri="{FF2B5EF4-FFF2-40B4-BE49-F238E27FC236}">
                    <a16:creationId xmlns:a16="http://schemas.microsoft.com/office/drawing/2014/main" id="{4D3B8CA4-CCB5-8595-C04B-0618AD98EB0B}"/>
                  </a:ext>
                </a:extLst>
              </p:cNvPr>
              <p:cNvSpPr/>
              <p:nvPr/>
            </p:nvSpPr>
            <p:spPr>
              <a:xfrm>
                <a:off x="1020032" y="2642347"/>
                <a:ext cx="3654059" cy="44461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5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93" name="TextBox 2092">
                <a:extLst>
                  <a:ext uri="{FF2B5EF4-FFF2-40B4-BE49-F238E27FC236}">
                    <a16:creationId xmlns:a16="http://schemas.microsoft.com/office/drawing/2014/main" id="{B9D47284-4F04-CC78-4852-B9FB165AB5CB}"/>
                  </a:ext>
                </a:extLst>
              </p:cNvPr>
              <p:cNvSpPr txBox="1"/>
              <p:nvPr/>
            </p:nvSpPr>
            <p:spPr>
              <a:xfrm>
                <a:off x="1899130" y="2710764"/>
                <a:ext cx="1823925" cy="307777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400" b="1" dirty="0">
                    <a:latin typeface="Tahoma" panose="020B0604030504040204" pitchFamily="34" charset="0"/>
                    <a:cs typeface="Tahoma" panose="020B0604030504040204" pitchFamily="34" charset="0"/>
                  </a:rPr>
                  <a:t>FALA-PIM/CAS</a:t>
                </a:r>
                <a:endParaRPr lang="ko-KR" altLang="en-US" sz="14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094" name="직선 연결선 2093">
                <a:extLst>
                  <a:ext uri="{FF2B5EF4-FFF2-40B4-BE49-F238E27FC236}">
                    <a16:creationId xmlns:a16="http://schemas.microsoft.com/office/drawing/2014/main" id="{A7402674-93EE-D382-87E7-A77CFA6B0D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9616" y="1977507"/>
                <a:ext cx="1" cy="53933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5" name="직선 연결선 2094">
                <a:extLst>
                  <a:ext uri="{FF2B5EF4-FFF2-40B4-BE49-F238E27FC236}">
                    <a16:creationId xmlns:a16="http://schemas.microsoft.com/office/drawing/2014/main" id="{FEA9471C-2D53-BDFF-21E4-862C6CC4EA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84205" y="2062539"/>
                <a:ext cx="0" cy="41913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96" name="사다리꼴 2095">
                <a:extLst>
                  <a:ext uri="{FF2B5EF4-FFF2-40B4-BE49-F238E27FC236}">
                    <a16:creationId xmlns:a16="http://schemas.microsoft.com/office/drawing/2014/main" id="{48D8F9F6-B8BC-99BF-DF43-B742E90CCEF5}"/>
                  </a:ext>
                </a:extLst>
              </p:cNvPr>
              <p:cNvSpPr/>
              <p:nvPr/>
            </p:nvSpPr>
            <p:spPr>
              <a:xfrm flipV="1">
                <a:off x="1020031" y="2405200"/>
                <a:ext cx="3654059" cy="180000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2097" name="TextBox 2096">
                <a:extLst>
                  <a:ext uri="{FF2B5EF4-FFF2-40B4-BE49-F238E27FC236}">
                    <a16:creationId xmlns:a16="http://schemas.microsoft.com/office/drawing/2014/main" id="{D58BCE1E-56D0-1F02-CCC4-D494A21984D0}"/>
                  </a:ext>
                </a:extLst>
              </p:cNvPr>
              <p:cNvSpPr txBox="1"/>
              <p:nvPr/>
            </p:nvSpPr>
            <p:spPr>
              <a:xfrm>
                <a:off x="1637255" y="2355912"/>
                <a:ext cx="2347672" cy="276999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Global Sense Amplifier</a:t>
                </a:r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98" name="사다리꼴 2097">
                <a:extLst>
                  <a:ext uri="{FF2B5EF4-FFF2-40B4-BE49-F238E27FC236}">
                    <a16:creationId xmlns:a16="http://schemas.microsoft.com/office/drawing/2014/main" id="{DE10E82A-1028-C598-023F-A8A377891299}"/>
                  </a:ext>
                </a:extLst>
              </p:cNvPr>
              <p:cNvSpPr/>
              <p:nvPr/>
            </p:nvSpPr>
            <p:spPr>
              <a:xfrm flipV="1">
                <a:off x="1011041" y="2165701"/>
                <a:ext cx="1754407" cy="180000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2099" name="TextBox 2098">
                <a:extLst>
                  <a:ext uri="{FF2B5EF4-FFF2-40B4-BE49-F238E27FC236}">
                    <a16:creationId xmlns:a16="http://schemas.microsoft.com/office/drawing/2014/main" id="{23A766B6-BC8C-F3DD-DF97-673FA3EABC8B}"/>
                  </a:ext>
                </a:extLst>
              </p:cNvPr>
              <p:cNvSpPr txBox="1"/>
              <p:nvPr/>
            </p:nvSpPr>
            <p:spPr>
              <a:xfrm>
                <a:off x="1086842" y="2109790"/>
                <a:ext cx="1557214" cy="276999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00" name="사다리꼴 2099">
                <a:extLst>
                  <a:ext uri="{FF2B5EF4-FFF2-40B4-BE49-F238E27FC236}">
                    <a16:creationId xmlns:a16="http://schemas.microsoft.com/office/drawing/2014/main" id="{FF297EA7-A7B7-9065-8FE5-3F422E393F62}"/>
                  </a:ext>
                </a:extLst>
              </p:cNvPr>
              <p:cNvSpPr/>
              <p:nvPr/>
            </p:nvSpPr>
            <p:spPr>
              <a:xfrm flipV="1">
                <a:off x="2885251" y="2165701"/>
                <a:ext cx="1800000" cy="180000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2101" name="TextBox 2100">
                <a:extLst>
                  <a:ext uri="{FF2B5EF4-FFF2-40B4-BE49-F238E27FC236}">
                    <a16:creationId xmlns:a16="http://schemas.microsoft.com/office/drawing/2014/main" id="{6962118B-B65C-D80A-17E1-8797DC4A97B7}"/>
                  </a:ext>
                </a:extLst>
              </p:cNvPr>
              <p:cNvSpPr txBox="1"/>
              <p:nvPr/>
            </p:nvSpPr>
            <p:spPr>
              <a:xfrm>
                <a:off x="3072691" y="2109790"/>
                <a:ext cx="1425120" cy="276999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02" name="직사각형 2101">
                <a:extLst>
                  <a:ext uri="{FF2B5EF4-FFF2-40B4-BE49-F238E27FC236}">
                    <a16:creationId xmlns:a16="http://schemas.microsoft.com/office/drawing/2014/main" id="{0BFD79E0-9F2B-8C8E-9767-E931383407FC}"/>
                  </a:ext>
                </a:extLst>
              </p:cNvPr>
              <p:cNvSpPr/>
              <p:nvPr/>
            </p:nvSpPr>
            <p:spPr>
              <a:xfrm>
                <a:off x="1055015" y="1806378"/>
                <a:ext cx="3630235" cy="30452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03" name="Content Placeholder 2">
                <a:extLst>
                  <a:ext uri="{FF2B5EF4-FFF2-40B4-BE49-F238E27FC236}">
                    <a16:creationId xmlns:a16="http://schemas.microsoft.com/office/drawing/2014/main" id="{E3516C0D-4EAF-C1DE-3117-1F8E74A2BAD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30280" y="1847320"/>
                <a:ext cx="1785367" cy="22264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Data Cell Array</a:t>
                </a:r>
              </a:p>
            </p:txBody>
          </p:sp>
        </p:grpSp>
        <p:sp>
          <p:nvSpPr>
            <p:cNvPr id="2091" name="Content Placeholder 2">
              <a:extLst>
                <a:ext uri="{FF2B5EF4-FFF2-40B4-BE49-F238E27FC236}">
                  <a16:creationId xmlns:a16="http://schemas.microsoft.com/office/drawing/2014/main" id="{4095B6CD-736F-7C6E-C372-18BDE332DCE3}"/>
                </a:ext>
              </a:extLst>
            </p:cNvPr>
            <p:cNvSpPr txBox="1">
              <a:spLocks/>
            </p:cNvSpPr>
            <p:nvPr/>
          </p:nvSpPr>
          <p:spPr>
            <a:xfrm>
              <a:off x="2245283" y="1601873"/>
              <a:ext cx="1221898" cy="22264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Bank 15</a:t>
              </a:r>
            </a:p>
          </p:txBody>
        </p:sp>
      </p:grpSp>
      <p:sp>
        <p:nvSpPr>
          <p:cNvPr id="2104" name="직사각형 2103">
            <a:extLst>
              <a:ext uri="{FF2B5EF4-FFF2-40B4-BE49-F238E27FC236}">
                <a16:creationId xmlns:a16="http://schemas.microsoft.com/office/drawing/2014/main" id="{B2F6F77E-F500-B821-0F61-B9FD162E7836}"/>
              </a:ext>
            </a:extLst>
          </p:cNvPr>
          <p:cNvSpPr/>
          <p:nvPr/>
        </p:nvSpPr>
        <p:spPr>
          <a:xfrm>
            <a:off x="1053281" y="1656608"/>
            <a:ext cx="3899941" cy="15424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05" name="사각형: 둥근 모서리 2104">
            <a:extLst>
              <a:ext uri="{FF2B5EF4-FFF2-40B4-BE49-F238E27FC236}">
                <a16:creationId xmlns:a16="http://schemas.microsoft.com/office/drawing/2014/main" id="{41570A47-BED7-AF38-DDFC-DFA433681444}"/>
              </a:ext>
            </a:extLst>
          </p:cNvPr>
          <p:cNvSpPr/>
          <p:nvPr/>
        </p:nvSpPr>
        <p:spPr>
          <a:xfrm>
            <a:off x="1134672" y="2784415"/>
            <a:ext cx="3726000" cy="343189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06" name="TextBox 2105">
            <a:extLst>
              <a:ext uri="{FF2B5EF4-FFF2-40B4-BE49-F238E27FC236}">
                <a16:creationId xmlns:a16="http://schemas.microsoft.com/office/drawing/2014/main" id="{5B7C0D5D-2991-1C8B-63B0-A8A1DF2F3FDD}"/>
              </a:ext>
            </a:extLst>
          </p:cNvPr>
          <p:cNvSpPr txBox="1"/>
          <p:nvPr/>
        </p:nvSpPr>
        <p:spPr>
          <a:xfrm>
            <a:off x="2085710" y="2794277"/>
            <a:ext cx="1823925" cy="307777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>
                <a:latin typeface="Tahoma" panose="020B0604030504040204" pitchFamily="34" charset="0"/>
                <a:cs typeface="Tahoma" panose="020B0604030504040204" pitchFamily="34" charset="0"/>
              </a:rPr>
              <a:t>FALA-PIM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107" name="직선 연결선 2106">
            <a:extLst>
              <a:ext uri="{FF2B5EF4-FFF2-40B4-BE49-F238E27FC236}">
                <a16:creationId xmlns:a16="http://schemas.microsoft.com/office/drawing/2014/main" id="{8ACD6D2C-1AF2-F771-2152-30A9291CC23E}"/>
              </a:ext>
            </a:extLst>
          </p:cNvPr>
          <p:cNvCxnSpPr>
            <a:cxnSpLocks/>
          </p:cNvCxnSpPr>
          <p:nvPr/>
        </p:nvCxnSpPr>
        <p:spPr>
          <a:xfrm>
            <a:off x="2052029" y="2056257"/>
            <a:ext cx="1" cy="5393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8" name="직선 연결선 2107">
            <a:extLst>
              <a:ext uri="{FF2B5EF4-FFF2-40B4-BE49-F238E27FC236}">
                <a16:creationId xmlns:a16="http://schemas.microsoft.com/office/drawing/2014/main" id="{A59717A9-1C9B-31B6-D72B-668BF5A10B58}"/>
              </a:ext>
            </a:extLst>
          </p:cNvPr>
          <p:cNvCxnSpPr>
            <a:cxnSpLocks/>
          </p:cNvCxnSpPr>
          <p:nvPr/>
        </p:nvCxnSpPr>
        <p:spPr>
          <a:xfrm>
            <a:off x="3971831" y="2141289"/>
            <a:ext cx="0" cy="41913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9" name="사다리꼴 2108">
            <a:extLst>
              <a:ext uri="{FF2B5EF4-FFF2-40B4-BE49-F238E27FC236}">
                <a16:creationId xmlns:a16="http://schemas.microsoft.com/office/drawing/2014/main" id="{FD8CA882-D074-3AE9-EA05-D087BE6D70EF}"/>
              </a:ext>
            </a:extLst>
          </p:cNvPr>
          <p:cNvSpPr/>
          <p:nvPr/>
        </p:nvSpPr>
        <p:spPr>
          <a:xfrm flipV="1">
            <a:off x="1134671" y="2483950"/>
            <a:ext cx="3726000" cy="180000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2110" name="TextBox 2109">
            <a:extLst>
              <a:ext uri="{FF2B5EF4-FFF2-40B4-BE49-F238E27FC236}">
                <a16:creationId xmlns:a16="http://schemas.microsoft.com/office/drawing/2014/main" id="{2042E005-DF31-64BA-B8C3-6B01E8518860}"/>
              </a:ext>
            </a:extLst>
          </p:cNvPr>
          <p:cNvSpPr txBox="1"/>
          <p:nvPr/>
        </p:nvSpPr>
        <p:spPr>
          <a:xfrm>
            <a:off x="1823835" y="2434662"/>
            <a:ext cx="2347672" cy="276999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Global Sense Amplifier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11" name="사다리꼴 2110">
            <a:extLst>
              <a:ext uri="{FF2B5EF4-FFF2-40B4-BE49-F238E27FC236}">
                <a16:creationId xmlns:a16="http://schemas.microsoft.com/office/drawing/2014/main" id="{2931F83C-9491-A297-8C19-F3FEE66BA9D3}"/>
              </a:ext>
            </a:extLst>
          </p:cNvPr>
          <p:cNvSpPr/>
          <p:nvPr/>
        </p:nvSpPr>
        <p:spPr>
          <a:xfrm flipV="1">
            <a:off x="1152029" y="2244451"/>
            <a:ext cx="1800000" cy="180000"/>
          </a:xfrm>
          <a:prstGeom prst="trapezoid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2112" name="TextBox 2111">
            <a:extLst>
              <a:ext uri="{FF2B5EF4-FFF2-40B4-BE49-F238E27FC236}">
                <a16:creationId xmlns:a16="http://schemas.microsoft.com/office/drawing/2014/main" id="{77D91A29-1F54-958E-6B18-2859ABA2AE3A}"/>
              </a:ext>
            </a:extLst>
          </p:cNvPr>
          <p:cNvSpPr txBox="1"/>
          <p:nvPr/>
        </p:nvSpPr>
        <p:spPr>
          <a:xfrm>
            <a:off x="1273422" y="2188540"/>
            <a:ext cx="1557214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13" name="사다리꼴 2112">
            <a:extLst>
              <a:ext uri="{FF2B5EF4-FFF2-40B4-BE49-F238E27FC236}">
                <a16:creationId xmlns:a16="http://schemas.microsoft.com/office/drawing/2014/main" id="{BE3D6AF2-0C60-DF0C-E9D9-AF111DF79146}"/>
              </a:ext>
            </a:extLst>
          </p:cNvPr>
          <p:cNvSpPr/>
          <p:nvPr/>
        </p:nvSpPr>
        <p:spPr>
          <a:xfrm flipV="1">
            <a:off x="3071831" y="2244451"/>
            <a:ext cx="1800000" cy="180000"/>
          </a:xfrm>
          <a:prstGeom prst="trapezoid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2114" name="TextBox 2113">
            <a:extLst>
              <a:ext uri="{FF2B5EF4-FFF2-40B4-BE49-F238E27FC236}">
                <a16:creationId xmlns:a16="http://schemas.microsoft.com/office/drawing/2014/main" id="{F8C3B8BD-0A81-BA7A-5810-317A0CA9F6D6}"/>
              </a:ext>
            </a:extLst>
          </p:cNvPr>
          <p:cNvSpPr txBox="1"/>
          <p:nvPr/>
        </p:nvSpPr>
        <p:spPr>
          <a:xfrm>
            <a:off x="3259271" y="2188540"/>
            <a:ext cx="142512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15" name="직사각형 2114">
            <a:extLst>
              <a:ext uri="{FF2B5EF4-FFF2-40B4-BE49-F238E27FC236}">
                <a16:creationId xmlns:a16="http://schemas.microsoft.com/office/drawing/2014/main" id="{FBFDCC85-425E-EA40-1BA4-5CAD2509C9DC}"/>
              </a:ext>
            </a:extLst>
          </p:cNvPr>
          <p:cNvSpPr/>
          <p:nvPr/>
        </p:nvSpPr>
        <p:spPr>
          <a:xfrm>
            <a:off x="1147255" y="1885128"/>
            <a:ext cx="3724576" cy="3045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16" name="Content Placeholder 2">
            <a:extLst>
              <a:ext uri="{FF2B5EF4-FFF2-40B4-BE49-F238E27FC236}">
                <a16:creationId xmlns:a16="http://schemas.microsoft.com/office/drawing/2014/main" id="{343AFAE3-7EFB-55BA-F315-882480785378}"/>
              </a:ext>
            </a:extLst>
          </p:cNvPr>
          <p:cNvSpPr txBox="1">
            <a:spLocks/>
          </p:cNvSpPr>
          <p:nvPr/>
        </p:nvSpPr>
        <p:spPr>
          <a:xfrm>
            <a:off x="2116860" y="1926070"/>
            <a:ext cx="1785367" cy="2226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Cell Array</a:t>
            </a:r>
          </a:p>
        </p:txBody>
      </p:sp>
      <p:sp>
        <p:nvSpPr>
          <p:cNvPr id="2117" name="Content Placeholder 2">
            <a:extLst>
              <a:ext uri="{FF2B5EF4-FFF2-40B4-BE49-F238E27FC236}">
                <a16:creationId xmlns:a16="http://schemas.microsoft.com/office/drawing/2014/main" id="{82C7A34E-B4F1-1129-DF9B-38701D6CD4CE}"/>
              </a:ext>
            </a:extLst>
          </p:cNvPr>
          <p:cNvSpPr txBox="1">
            <a:spLocks/>
          </p:cNvSpPr>
          <p:nvPr/>
        </p:nvSpPr>
        <p:spPr>
          <a:xfrm>
            <a:off x="2392302" y="1644329"/>
            <a:ext cx="1221898" cy="2226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Bank 0</a:t>
            </a:r>
          </a:p>
        </p:txBody>
      </p:sp>
      <p:sp>
        <p:nvSpPr>
          <p:cNvPr id="2118" name="TextBox 2117">
            <a:extLst>
              <a:ext uri="{FF2B5EF4-FFF2-40B4-BE49-F238E27FC236}">
                <a16:creationId xmlns:a16="http://schemas.microsoft.com/office/drawing/2014/main" id="{4A5E6386-341D-E6F4-A4AB-4A07449BBAE1}"/>
              </a:ext>
            </a:extLst>
          </p:cNvPr>
          <p:cNvSpPr txBox="1"/>
          <p:nvPr/>
        </p:nvSpPr>
        <p:spPr>
          <a:xfrm rot="2770983">
            <a:off x="4583410" y="1405402"/>
            <a:ext cx="34567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12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19" name="TextBox 2118">
            <a:extLst>
              <a:ext uri="{FF2B5EF4-FFF2-40B4-BE49-F238E27FC236}">
                <a16:creationId xmlns:a16="http://schemas.microsoft.com/office/drawing/2014/main" id="{5FF86011-3243-2A7B-DE57-290C38505E31}"/>
              </a:ext>
            </a:extLst>
          </p:cNvPr>
          <p:cNvSpPr txBox="1"/>
          <p:nvPr/>
        </p:nvSpPr>
        <p:spPr>
          <a:xfrm rot="2770983">
            <a:off x="914468" y="1413208"/>
            <a:ext cx="34567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12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20" name="TextBox 2119">
            <a:extLst>
              <a:ext uri="{FF2B5EF4-FFF2-40B4-BE49-F238E27FC236}">
                <a16:creationId xmlns:a16="http://schemas.microsoft.com/office/drawing/2014/main" id="{66D82AD2-CC6B-72F0-97E9-EBAA46BB7FB3}"/>
              </a:ext>
            </a:extLst>
          </p:cNvPr>
          <p:cNvSpPr txBox="1"/>
          <p:nvPr/>
        </p:nvSpPr>
        <p:spPr>
          <a:xfrm rot="2770983">
            <a:off x="857823" y="2943151"/>
            <a:ext cx="34567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12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A2BB15-6044-42E0-8B6E-D590E2FA9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Overview of FALA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B1248B-E31F-62CF-4EFD-7A3E450F1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2052" name="Content Placeholder 2">
            <a:extLst>
              <a:ext uri="{FF2B5EF4-FFF2-40B4-BE49-F238E27FC236}">
                <a16:creationId xmlns:a16="http://schemas.microsoft.com/office/drawing/2014/main" id="{F80EB3E6-13FB-CB5D-27BD-74A27F8AF217}"/>
              </a:ext>
            </a:extLst>
          </p:cNvPr>
          <p:cNvSpPr txBox="1">
            <a:spLocks/>
          </p:cNvSpPr>
          <p:nvPr/>
        </p:nvSpPr>
        <p:spPr>
          <a:xfrm>
            <a:off x="2399539" y="3261665"/>
            <a:ext cx="1071525" cy="32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Accelerator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EA0FE24-9ED2-483A-691B-9C8FBAC90A41}"/>
              </a:ext>
            </a:extLst>
          </p:cNvPr>
          <p:cNvGrpSpPr/>
          <p:nvPr/>
        </p:nvGrpSpPr>
        <p:grpSpPr>
          <a:xfrm>
            <a:off x="3844827" y="1323300"/>
            <a:ext cx="7949320" cy="4892446"/>
            <a:chOff x="3844827" y="1323300"/>
            <a:chExt cx="7949320" cy="4892446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9B425E9-3861-E3F6-9DB8-E50C81BDCB05}"/>
                </a:ext>
              </a:extLst>
            </p:cNvPr>
            <p:cNvGrpSpPr/>
            <p:nvPr/>
          </p:nvGrpSpPr>
          <p:grpSpPr>
            <a:xfrm>
              <a:off x="4079608" y="1323300"/>
              <a:ext cx="7714539" cy="2160000"/>
              <a:chOff x="4079608" y="1323300"/>
              <a:chExt cx="7714539" cy="2160000"/>
            </a:xfrm>
          </p:grpSpPr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07CFD17A-49C9-5B69-76CE-6403E64AB568}"/>
                  </a:ext>
                </a:extLst>
              </p:cNvPr>
              <p:cNvSpPr/>
              <p:nvPr/>
            </p:nvSpPr>
            <p:spPr>
              <a:xfrm>
                <a:off x="4079608" y="2864668"/>
                <a:ext cx="153786" cy="15378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0E497949-8D1F-438B-3D2C-995B6598455B}"/>
                  </a:ext>
                </a:extLst>
              </p:cNvPr>
              <p:cNvCxnSpPr>
                <a:cxnSpLocks/>
                <a:stCxn id="6" idx="7"/>
              </p:cNvCxnSpPr>
              <p:nvPr/>
            </p:nvCxnSpPr>
            <p:spPr>
              <a:xfrm flipV="1">
                <a:off x="4210873" y="1969586"/>
                <a:ext cx="1982129" cy="917603"/>
              </a:xfrm>
              <a:prstGeom prst="line">
                <a:avLst/>
              </a:prstGeom>
              <a:ln w="57150">
                <a:solidFill>
                  <a:schemeClr val="accent6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C382C888-A111-BE06-32F6-A20D373C9C12}"/>
                  </a:ext>
                </a:extLst>
              </p:cNvPr>
              <p:cNvGrpSpPr/>
              <p:nvPr/>
            </p:nvGrpSpPr>
            <p:grpSpPr>
              <a:xfrm>
                <a:off x="6199692" y="1323300"/>
                <a:ext cx="5594455" cy="2160000"/>
                <a:chOff x="6195818" y="3863667"/>
                <a:chExt cx="5594455" cy="2160000"/>
              </a:xfrm>
            </p:grpSpPr>
            <p:sp>
              <p:nvSpPr>
                <p:cNvPr id="13" name="Rounded Rectangle 2">
                  <a:extLst>
                    <a:ext uri="{FF2B5EF4-FFF2-40B4-BE49-F238E27FC236}">
                      <a16:creationId xmlns:a16="http://schemas.microsoft.com/office/drawing/2014/main" id="{CC535DEF-F074-666F-77CA-DE8D0A0B2208}"/>
                    </a:ext>
                  </a:extLst>
                </p:cNvPr>
                <p:cNvSpPr/>
                <p:nvPr/>
              </p:nvSpPr>
              <p:spPr>
                <a:xfrm>
                  <a:off x="6195818" y="3863667"/>
                  <a:ext cx="5594455" cy="21600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57150">
                  <a:solidFill>
                    <a:schemeClr val="accent6">
                      <a:lumMod val="50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dirty="0"/>
                </a:p>
              </p:txBody>
            </p:sp>
            <p:sp>
              <p:nvSpPr>
                <p:cNvPr id="20" name="Content Placeholder 2">
                  <a:extLst>
                    <a:ext uri="{FF2B5EF4-FFF2-40B4-BE49-F238E27FC236}">
                      <a16:creationId xmlns:a16="http://schemas.microsoft.com/office/drawing/2014/main" id="{67597D2C-DFD0-063A-70B6-6EDB13C99ADC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659178" y="4793663"/>
                  <a:ext cx="4891208" cy="947984"/>
                </a:xfrm>
                <a:prstGeom prst="rect">
                  <a:avLst/>
                </a:prstGeom>
                <a:ln w="38100">
                  <a:noFill/>
                </a:ln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342900" indent="-342900">
                    <a:buFont typeface="Wingdings" panose="05000000000000000000" pitchFamily="2" charset="2"/>
                    <a:buChar char="§"/>
                  </a:pPr>
                  <a:r>
                    <a:rPr lang="en-US" altLang="ko-KR" sz="2600" b="1" dirty="0"/>
                    <a:t>FALA-PIM Architecture</a:t>
                  </a:r>
                </a:p>
                <a:p>
                  <a:pPr marL="342900" indent="-342900">
                    <a:buFont typeface="Wingdings" panose="05000000000000000000" pitchFamily="2" charset="2"/>
                    <a:buChar char="§"/>
                  </a:pPr>
                  <a:r>
                    <a:rPr lang="en-US" altLang="ko-KR" sz="2600" b="1" dirty="0"/>
                    <a:t>FALA-CAS Mechanism</a:t>
                  </a:r>
                  <a:endParaRPr lang="en-US" sz="2600" b="1" dirty="0"/>
                </a:p>
              </p:txBody>
            </p:sp>
            <p:sp>
              <p:nvSpPr>
                <p:cNvPr id="21" name="Content Placeholder 2">
                  <a:extLst>
                    <a:ext uri="{FF2B5EF4-FFF2-40B4-BE49-F238E27FC236}">
                      <a16:creationId xmlns:a16="http://schemas.microsoft.com/office/drawing/2014/main" id="{8A0D94C6-46BA-45B6-5083-3A37B94836B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404339" y="4145688"/>
                  <a:ext cx="5272923" cy="448814"/>
                </a:xfrm>
                <a:prstGeom prst="rect">
                  <a:avLst/>
                </a:prstGeom>
                <a:ln w="38100">
                  <a:noFill/>
                </a:ln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>
                    <a:buFont typeface="+mj-lt"/>
                    <a:buNone/>
                  </a:pPr>
                  <a:r>
                    <a:rPr lang="en-US" altLang="ko-KR" sz="2800" b="1" u="sng" dirty="0"/>
                    <a:t>Memory-Side FALA Architecture</a:t>
                  </a:r>
                  <a:endParaRPr lang="en-US" sz="2800" dirty="0"/>
                </a:p>
              </p:txBody>
            </p:sp>
          </p:grpSp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C7E16DE9-5805-1AE6-CB8E-ACE7E7EDB219}"/>
                </a:ext>
              </a:extLst>
            </p:cNvPr>
            <p:cNvGrpSpPr/>
            <p:nvPr/>
          </p:nvGrpSpPr>
          <p:grpSpPr>
            <a:xfrm>
              <a:off x="3844827" y="4055746"/>
              <a:ext cx="7945446" cy="2160000"/>
              <a:chOff x="3844827" y="4055746"/>
              <a:chExt cx="7945446" cy="2160000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C15536BD-F8E7-95DC-58B7-912EF2E61D52}"/>
                  </a:ext>
                </a:extLst>
              </p:cNvPr>
              <p:cNvGrpSpPr/>
              <p:nvPr/>
            </p:nvGrpSpPr>
            <p:grpSpPr>
              <a:xfrm>
                <a:off x="3844827" y="4055746"/>
                <a:ext cx="7945446" cy="2160000"/>
                <a:chOff x="3844827" y="4055746"/>
                <a:chExt cx="7945446" cy="2160000"/>
              </a:xfrm>
            </p:grpSpPr>
            <p:grpSp>
              <p:nvGrpSpPr>
                <p:cNvPr id="22" name="그룹 21">
                  <a:extLst>
                    <a:ext uri="{FF2B5EF4-FFF2-40B4-BE49-F238E27FC236}">
                      <a16:creationId xmlns:a16="http://schemas.microsoft.com/office/drawing/2014/main" id="{60B3488E-BF89-56E8-0CE8-E935F7653849}"/>
                    </a:ext>
                  </a:extLst>
                </p:cNvPr>
                <p:cNvGrpSpPr/>
                <p:nvPr/>
              </p:nvGrpSpPr>
              <p:grpSpPr>
                <a:xfrm>
                  <a:off x="3844827" y="4055746"/>
                  <a:ext cx="7945446" cy="2160000"/>
                  <a:chOff x="3844827" y="4055746"/>
                  <a:chExt cx="7945446" cy="2160000"/>
                </a:xfrm>
              </p:grpSpPr>
              <p:sp>
                <p:nvSpPr>
                  <p:cNvPr id="5" name="Rounded Rectangle 2">
                    <a:extLst>
                      <a:ext uri="{FF2B5EF4-FFF2-40B4-BE49-F238E27FC236}">
                        <a16:creationId xmlns:a16="http://schemas.microsoft.com/office/drawing/2014/main" id="{26F49280-814E-F957-37F0-04EECA5CE931}"/>
                      </a:ext>
                    </a:extLst>
                  </p:cNvPr>
                  <p:cNvSpPr/>
                  <p:nvPr/>
                </p:nvSpPr>
                <p:spPr>
                  <a:xfrm>
                    <a:off x="6195818" y="4055746"/>
                    <a:ext cx="5594455" cy="2160000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 w="57150">
                    <a:solidFill>
                      <a:schemeClr val="accent6">
                        <a:lumMod val="50000"/>
                      </a:schemeClr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KR" dirty="0"/>
                  </a:p>
                </p:txBody>
              </p:sp>
              <p:grpSp>
                <p:nvGrpSpPr>
                  <p:cNvPr id="16" name="그룹 15">
                    <a:extLst>
                      <a:ext uri="{FF2B5EF4-FFF2-40B4-BE49-F238E27FC236}">
                        <a16:creationId xmlns:a16="http://schemas.microsoft.com/office/drawing/2014/main" id="{1C8894A7-BCB8-1A30-B92D-56D29CFC669D}"/>
                      </a:ext>
                    </a:extLst>
                  </p:cNvPr>
                  <p:cNvGrpSpPr/>
                  <p:nvPr/>
                </p:nvGrpSpPr>
                <p:grpSpPr>
                  <a:xfrm>
                    <a:off x="3844827" y="4250162"/>
                    <a:ext cx="2369584" cy="863483"/>
                    <a:chOff x="3844827" y="4250162"/>
                    <a:chExt cx="2369584" cy="863483"/>
                  </a:xfrm>
                </p:grpSpPr>
                <p:cxnSp>
                  <p:nvCxnSpPr>
                    <p:cNvPr id="8" name="직선 연결선 7">
                      <a:extLst>
                        <a:ext uri="{FF2B5EF4-FFF2-40B4-BE49-F238E27FC236}">
                          <a16:creationId xmlns:a16="http://schemas.microsoft.com/office/drawing/2014/main" id="{884389FC-A874-D8F6-2BBF-85584CAC9FC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922227" y="4321761"/>
                      <a:ext cx="2292184" cy="791884"/>
                    </a:xfrm>
                    <a:prstGeom prst="line">
                      <a:avLst/>
                    </a:prstGeom>
                    <a:ln w="57150">
                      <a:solidFill>
                        <a:schemeClr val="accent6">
                          <a:lumMod val="50000"/>
                        </a:schemeClr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" name="타원 10">
                      <a:extLst>
                        <a:ext uri="{FF2B5EF4-FFF2-40B4-BE49-F238E27FC236}">
                          <a16:creationId xmlns:a16="http://schemas.microsoft.com/office/drawing/2014/main" id="{DD66E50B-4190-D00E-2205-82441B4198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4827" y="4250162"/>
                      <a:ext cx="154800" cy="154800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57150">
                      <a:solidFill>
                        <a:schemeClr val="accent6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</p:grpSp>
            <p:sp>
              <p:nvSpPr>
                <p:cNvPr id="19" name="Content Placeholder 2">
                  <a:extLst>
                    <a:ext uri="{FF2B5EF4-FFF2-40B4-BE49-F238E27FC236}">
                      <a16:creationId xmlns:a16="http://schemas.microsoft.com/office/drawing/2014/main" id="{E739F021-1E45-F015-5451-9112BAC4BA2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639988" y="4946263"/>
                  <a:ext cx="4896714" cy="947984"/>
                </a:xfrm>
                <a:prstGeom prst="rect">
                  <a:avLst/>
                </a:prstGeom>
                <a:ln w="38100">
                  <a:noFill/>
                </a:ln>
              </p:spPr>
              <p:txBody>
                <a:bodyPr vert="horz" lIns="91440" tIns="45720" rIns="91440" bIns="45720" rtlCol="0">
                  <a:normAutofit fontScale="92500"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342900" indent="-342900">
                    <a:buFont typeface="Wingdings" panose="05000000000000000000" pitchFamily="2" charset="2"/>
                    <a:buChar char="§"/>
                  </a:pPr>
                  <a:r>
                    <a:rPr lang="en-US" altLang="ko-KR" sz="2800" b="1" dirty="0"/>
                    <a:t>PIM-Cache Cooperation Unit</a:t>
                  </a:r>
                </a:p>
                <a:p>
                  <a:pPr marL="342900" indent="-342900">
                    <a:buFont typeface="Wingdings" panose="05000000000000000000" pitchFamily="2" charset="2"/>
                    <a:buChar char="§"/>
                  </a:pPr>
                  <a:r>
                    <a:rPr lang="en-US" altLang="ko-KR" sz="2800" b="1" dirty="0"/>
                    <a:t>Row Locality Monitor</a:t>
                  </a:r>
                </a:p>
              </p:txBody>
            </p:sp>
          </p:grpSp>
          <p:sp>
            <p:nvSpPr>
              <p:cNvPr id="25" name="Content Placeholder 2">
                <a:extLst>
                  <a:ext uri="{FF2B5EF4-FFF2-40B4-BE49-F238E27FC236}">
                    <a16:creationId xmlns:a16="http://schemas.microsoft.com/office/drawing/2014/main" id="{87AD04E8-26E3-D6F8-E116-56DE9497D6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85150" y="4292811"/>
                <a:ext cx="5177410" cy="448814"/>
              </a:xfrm>
              <a:prstGeom prst="rect">
                <a:avLst/>
              </a:prstGeom>
              <a:ln w="38100">
                <a:noFill/>
              </a:ln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+mj-lt"/>
                  <a:buNone/>
                </a:pPr>
                <a:r>
                  <a:rPr lang="en-US" altLang="ko-KR" sz="2800" b="1" u="sng" dirty="0"/>
                  <a:t>Host-Side FALA Architecture</a:t>
                </a:r>
                <a:endParaRPr lang="en-US" sz="2800" dirty="0"/>
              </a:p>
            </p:txBody>
          </p:sp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7ABFF44-EB03-A659-55BA-E43F3363EBD3}"/>
              </a:ext>
            </a:extLst>
          </p:cNvPr>
          <p:cNvGrpSpPr/>
          <p:nvPr/>
        </p:nvGrpSpPr>
        <p:grpSpPr>
          <a:xfrm>
            <a:off x="197587" y="3302434"/>
            <a:ext cx="11765522" cy="3293560"/>
            <a:chOff x="203351" y="2893369"/>
            <a:chExt cx="11765522" cy="329356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55F15D7-94FD-7758-46BF-BEFAC082660C}"/>
                </a:ext>
              </a:extLst>
            </p:cNvPr>
            <p:cNvSpPr/>
            <p:nvPr/>
          </p:nvSpPr>
          <p:spPr>
            <a:xfrm>
              <a:off x="203351" y="2893369"/>
              <a:ext cx="5874111" cy="3293560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505816F-B27A-50A1-4B3C-4AE4419174B1}"/>
                </a:ext>
              </a:extLst>
            </p:cNvPr>
            <p:cNvSpPr/>
            <p:nvPr/>
          </p:nvSpPr>
          <p:spPr>
            <a:xfrm>
              <a:off x="6085943" y="3533103"/>
              <a:ext cx="5882930" cy="240842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55172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30F70-AEDE-892E-1DD5-70D64A3AF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538FFAD1-29A3-DCD5-87A5-B47FBBADC37E}"/>
              </a:ext>
            </a:extLst>
          </p:cNvPr>
          <p:cNvSpPr/>
          <p:nvPr/>
        </p:nvSpPr>
        <p:spPr>
          <a:xfrm>
            <a:off x="976670" y="2675683"/>
            <a:ext cx="6468168" cy="3463833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rgbClr val="EDEDEB"/>
          </a:solidFill>
          <a:ln w="38100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05" name="사각형: 둥근 모서리 504">
            <a:extLst>
              <a:ext uri="{FF2B5EF4-FFF2-40B4-BE49-F238E27FC236}">
                <a16:creationId xmlns:a16="http://schemas.microsoft.com/office/drawing/2014/main" id="{1F936569-4D87-1C4A-C467-090AA8EC091E}"/>
              </a:ext>
            </a:extLst>
          </p:cNvPr>
          <p:cNvSpPr/>
          <p:nvPr/>
        </p:nvSpPr>
        <p:spPr>
          <a:xfrm>
            <a:off x="3258459" y="4241086"/>
            <a:ext cx="4057488" cy="1772530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0FC4C059-21F6-520F-31AC-F2D20EC3E5F1}"/>
              </a:ext>
            </a:extLst>
          </p:cNvPr>
          <p:cNvSpPr/>
          <p:nvPr/>
        </p:nvSpPr>
        <p:spPr>
          <a:xfrm>
            <a:off x="6227150" y="4335280"/>
            <a:ext cx="1008000" cy="690562"/>
          </a:xfrm>
          <a:prstGeom prst="roundRect">
            <a:avLst>
              <a:gd name="adj" fmla="val 7701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AF5386C-D028-2BF6-58CB-91DF29BD3372}"/>
              </a:ext>
            </a:extLst>
          </p:cNvPr>
          <p:cNvSpPr txBox="1"/>
          <p:nvPr/>
        </p:nvSpPr>
        <p:spPr>
          <a:xfrm>
            <a:off x="6242245" y="4285472"/>
            <a:ext cx="10063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WB </a:t>
            </a:r>
            <a:r>
              <a:rPr lang="en-US" altLang="ko-KR" dirty="0" err="1">
                <a:latin typeface="Tahoma" panose="020B0604030504040204" pitchFamily="34" charset="0"/>
                <a:cs typeface="Tahoma" panose="020B0604030504040204" pitchFamily="34" charset="0"/>
              </a:rPr>
              <a:t>Buf</a:t>
            </a:r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719F6D-3DC8-5390-840A-57781D605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1C1CA53-E2A8-4BE0-3EF5-1B87FDC07F74}"/>
              </a:ext>
            </a:extLst>
          </p:cNvPr>
          <p:cNvSpPr txBox="1">
            <a:spLocks/>
          </p:cNvSpPr>
          <p:nvPr/>
        </p:nvSpPr>
        <p:spPr>
          <a:xfrm>
            <a:off x="416499" y="266731"/>
            <a:ext cx="11264638" cy="675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defRPr>
            </a:lvl1pPr>
          </a:lstStyle>
          <a:p>
            <a:r>
              <a:rPr lang="en-US" altLang="ko-KR" dirty="0"/>
              <a:t>FALA-PIM: Architecture</a:t>
            </a:r>
            <a:endParaRPr lang="en-KR" dirty="0"/>
          </a:p>
        </p:txBody>
      </p:sp>
      <p:sp>
        <p:nvSpPr>
          <p:cNvPr id="16" name="부제목 2">
            <a:extLst>
              <a:ext uri="{FF2B5EF4-FFF2-40B4-BE49-F238E27FC236}">
                <a16:creationId xmlns:a16="http://schemas.microsoft.com/office/drawing/2014/main" id="{7B7571E3-848F-B5C2-65CE-C7585DC6D1E6}"/>
              </a:ext>
            </a:extLst>
          </p:cNvPr>
          <p:cNvSpPr txBox="1">
            <a:spLocks/>
          </p:cNvSpPr>
          <p:nvPr/>
        </p:nvSpPr>
        <p:spPr>
          <a:xfrm>
            <a:off x="1226654" y="2253791"/>
            <a:ext cx="5968200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HBM2 Bank w/</a:t>
            </a:r>
            <a:r>
              <a:rPr lang="ko-KR" altLang="en-US" sz="2400" b="0" dirty="0"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FALA-PIM</a:t>
            </a: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9C372419-99FC-C17D-849C-A525B0B6D8F7}"/>
              </a:ext>
            </a:extLst>
          </p:cNvPr>
          <p:cNvSpPr/>
          <p:nvPr/>
        </p:nvSpPr>
        <p:spPr>
          <a:xfrm>
            <a:off x="1653875" y="2772863"/>
            <a:ext cx="5693339" cy="652394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chemeClr val="bg1"/>
          </a:solidFill>
          <a:ln w="28575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431" name="부제목 2">
            <a:extLst>
              <a:ext uri="{FF2B5EF4-FFF2-40B4-BE49-F238E27FC236}">
                <a16:creationId xmlns:a16="http://schemas.microsoft.com/office/drawing/2014/main" id="{30968D9A-D068-4A60-DB4E-B6CE02203B6E}"/>
              </a:ext>
            </a:extLst>
          </p:cNvPr>
          <p:cNvSpPr txBox="1">
            <a:spLocks/>
          </p:cNvSpPr>
          <p:nvPr/>
        </p:nvSpPr>
        <p:spPr>
          <a:xfrm>
            <a:off x="2903228" y="2677566"/>
            <a:ext cx="3194632" cy="36933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cs typeface="Tahoma" panose="020B0604030504040204" pitchFamily="34" charset="0"/>
              </a:rPr>
              <a:t>Subarrays (DRAM Cell Arrays)</a:t>
            </a:r>
            <a:endParaRPr lang="ko-KR" altLang="en-US" sz="1800" b="0" dirty="0"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en-US" altLang="ko-KR" sz="1800" b="0" dirty="0"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86" name="그룹 485">
            <a:extLst>
              <a:ext uri="{FF2B5EF4-FFF2-40B4-BE49-F238E27FC236}">
                <a16:creationId xmlns:a16="http://schemas.microsoft.com/office/drawing/2014/main" id="{98A9FA3C-49AB-A7C9-42F0-6DED992B4ADA}"/>
              </a:ext>
            </a:extLst>
          </p:cNvPr>
          <p:cNvGrpSpPr/>
          <p:nvPr/>
        </p:nvGrpSpPr>
        <p:grpSpPr>
          <a:xfrm>
            <a:off x="1836243" y="3187631"/>
            <a:ext cx="752475" cy="510156"/>
            <a:chOff x="6516996" y="1662253"/>
            <a:chExt cx="752475" cy="532367"/>
          </a:xfrm>
        </p:grpSpPr>
        <p:cxnSp>
          <p:nvCxnSpPr>
            <p:cNvPr id="487" name="직선 연결선 486">
              <a:extLst>
                <a:ext uri="{FF2B5EF4-FFF2-40B4-BE49-F238E27FC236}">
                  <a16:creationId xmlns:a16="http://schemas.microsoft.com/office/drawing/2014/main" id="{8AA856E0-09EA-D87D-5C61-247F893D3D44}"/>
                </a:ext>
              </a:extLst>
            </p:cNvPr>
            <p:cNvCxnSpPr>
              <a:cxnSpLocks/>
            </p:cNvCxnSpPr>
            <p:nvPr/>
          </p:nvCxnSpPr>
          <p:spPr>
            <a:xfrm>
              <a:off x="651699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8" name="직선 연결선 487">
              <a:extLst>
                <a:ext uri="{FF2B5EF4-FFF2-40B4-BE49-F238E27FC236}">
                  <a16:creationId xmlns:a16="http://schemas.microsoft.com/office/drawing/2014/main" id="{1AC2253B-F1D7-5164-EC29-FACA302E86BF}"/>
                </a:ext>
              </a:extLst>
            </p:cNvPr>
            <p:cNvCxnSpPr>
              <a:cxnSpLocks/>
            </p:cNvCxnSpPr>
            <p:nvPr/>
          </p:nvCxnSpPr>
          <p:spPr>
            <a:xfrm>
              <a:off x="662449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9" name="직선 연결선 488">
              <a:extLst>
                <a:ext uri="{FF2B5EF4-FFF2-40B4-BE49-F238E27FC236}">
                  <a16:creationId xmlns:a16="http://schemas.microsoft.com/office/drawing/2014/main" id="{5FBFAE0C-1D28-80E6-50EC-524BD9BD0B78}"/>
                </a:ext>
              </a:extLst>
            </p:cNvPr>
            <p:cNvCxnSpPr>
              <a:cxnSpLocks/>
            </p:cNvCxnSpPr>
            <p:nvPr/>
          </p:nvCxnSpPr>
          <p:spPr>
            <a:xfrm>
              <a:off x="6731988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0" name="직선 연결선 489">
              <a:extLst>
                <a:ext uri="{FF2B5EF4-FFF2-40B4-BE49-F238E27FC236}">
                  <a16:creationId xmlns:a16="http://schemas.microsoft.com/office/drawing/2014/main" id="{53A90D86-EAE4-B873-19E1-24C7AA686EE1}"/>
                </a:ext>
              </a:extLst>
            </p:cNvPr>
            <p:cNvCxnSpPr>
              <a:cxnSpLocks/>
            </p:cNvCxnSpPr>
            <p:nvPr/>
          </p:nvCxnSpPr>
          <p:spPr>
            <a:xfrm>
              <a:off x="6839484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1" name="직선 연결선 490">
              <a:extLst>
                <a:ext uri="{FF2B5EF4-FFF2-40B4-BE49-F238E27FC236}">
                  <a16:creationId xmlns:a16="http://schemas.microsoft.com/office/drawing/2014/main" id="{63E320FC-C0DA-C86A-B45E-57119B0F4B4E}"/>
                </a:ext>
              </a:extLst>
            </p:cNvPr>
            <p:cNvCxnSpPr>
              <a:cxnSpLocks/>
            </p:cNvCxnSpPr>
            <p:nvPr/>
          </p:nvCxnSpPr>
          <p:spPr>
            <a:xfrm>
              <a:off x="6946980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2" name="직선 연결선 491">
              <a:extLst>
                <a:ext uri="{FF2B5EF4-FFF2-40B4-BE49-F238E27FC236}">
                  <a16:creationId xmlns:a16="http://schemas.microsoft.com/office/drawing/2014/main" id="{7456781F-3715-971E-D075-0CE43AE5AEE6}"/>
                </a:ext>
              </a:extLst>
            </p:cNvPr>
            <p:cNvCxnSpPr>
              <a:cxnSpLocks/>
            </p:cNvCxnSpPr>
            <p:nvPr/>
          </p:nvCxnSpPr>
          <p:spPr>
            <a:xfrm>
              <a:off x="705447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3" name="직선 연결선 492">
              <a:extLst>
                <a:ext uri="{FF2B5EF4-FFF2-40B4-BE49-F238E27FC236}">
                  <a16:creationId xmlns:a16="http://schemas.microsoft.com/office/drawing/2014/main" id="{631E335B-EB6A-E42C-5484-E4F9C16FA6D1}"/>
                </a:ext>
              </a:extLst>
            </p:cNvPr>
            <p:cNvCxnSpPr>
              <a:cxnSpLocks/>
            </p:cNvCxnSpPr>
            <p:nvPr/>
          </p:nvCxnSpPr>
          <p:spPr>
            <a:xfrm>
              <a:off x="716197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4" name="직선 연결선 493">
              <a:extLst>
                <a:ext uri="{FF2B5EF4-FFF2-40B4-BE49-F238E27FC236}">
                  <a16:creationId xmlns:a16="http://schemas.microsoft.com/office/drawing/2014/main" id="{221E74E9-85B4-A6F5-16BC-C6F7E8599555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71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95" name="그룹 494">
            <a:extLst>
              <a:ext uri="{FF2B5EF4-FFF2-40B4-BE49-F238E27FC236}">
                <a16:creationId xmlns:a16="http://schemas.microsoft.com/office/drawing/2014/main" id="{7008A573-2E8F-18E5-AB65-6F5A7E072F05}"/>
              </a:ext>
            </a:extLst>
          </p:cNvPr>
          <p:cNvGrpSpPr/>
          <p:nvPr/>
        </p:nvGrpSpPr>
        <p:grpSpPr>
          <a:xfrm>
            <a:off x="6407927" y="3185679"/>
            <a:ext cx="752475" cy="508956"/>
            <a:chOff x="6516996" y="1662253"/>
            <a:chExt cx="752475" cy="532367"/>
          </a:xfrm>
        </p:grpSpPr>
        <p:cxnSp>
          <p:nvCxnSpPr>
            <p:cNvPr id="496" name="직선 연결선 495">
              <a:extLst>
                <a:ext uri="{FF2B5EF4-FFF2-40B4-BE49-F238E27FC236}">
                  <a16:creationId xmlns:a16="http://schemas.microsoft.com/office/drawing/2014/main" id="{80F7F8F3-BB40-9276-D4C1-3C8E4A2E7DAB}"/>
                </a:ext>
              </a:extLst>
            </p:cNvPr>
            <p:cNvCxnSpPr>
              <a:cxnSpLocks/>
            </p:cNvCxnSpPr>
            <p:nvPr/>
          </p:nvCxnSpPr>
          <p:spPr>
            <a:xfrm>
              <a:off x="651699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" name="직선 연결선 496">
              <a:extLst>
                <a:ext uri="{FF2B5EF4-FFF2-40B4-BE49-F238E27FC236}">
                  <a16:creationId xmlns:a16="http://schemas.microsoft.com/office/drawing/2014/main" id="{F88F1429-4CF3-E0C8-FD52-915BF4F278A9}"/>
                </a:ext>
              </a:extLst>
            </p:cNvPr>
            <p:cNvCxnSpPr>
              <a:cxnSpLocks/>
            </p:cNvCxnSpPr>
            <p:nvPr/>
          </p:nvCxnSpPr>
          <p:spPr>
            <a:xfrm>
              <a:off x="662449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8" name="직선 연결선 497">
              <a:extLst>
                <a:ext uri="{FF2B5EF4-FFF2-40B4-BE49-F238E27FC236}">
                  <a16:creationId xmlns:a16="http://schemas.microsoft.com/office/drawing/2014/main" id="{290EB6B1-9EC1-6362-4443-836CC54817FD}"/>
                </a:ext>
              </a:extLst>
            </p:cNvPr>
            <p:cNvCxnSpPr>
              <a:cxnSpLocks/>
            </p:cNvCxnSpPr>
            <p:nvPr/>
          </p:nvCxnSpPr>
          <p:spPr>
            <a:xfrm>
              <a:off x="6731988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9" name="직선 연결선 498">
              <a:extLst>
                <a:ext uri="{FF2B5EF4-FFF2-40B4-BE49-F238E27FC236}">
                  <a16:creationId xmlns:a16="http://schemas.microsoft.com/office/drawing/2014/main" id="{29FCE6BB-35B8-1FD7-D9D3-2F377027659E}"/>
                </a:ext>
              </a:extLst>
            </p:cNvPr>
            <p:cNvCxnSpPr>
              <a:cxnSpLocks/>
            </p:cNvCxnSpPr>
            <p:nvPr/>
          </p:nvCxnSpPr>
          <p:spPr>
            <a:xfrm>
              <a:off x="6839484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0" name="직선 연결선 499">
              <a:extLst>
                <a:ext uri="{FF2B5EF4-FFF2-40B4-BE49-F238E27FC236}">
                  <a16:creationId xmlns:a16="http://schemas.microsoft.com/office/drawing/2014/main" id="{B0865C1F-1D8D-1FE6-8623-44F0387070F4}"/>
                </a:ext>
              </a:extLst>
            </p:cNvPr>
            <p:cNvCxnSpPr>
              <a:cxnSpLocks/>
            </p:cNvCxnSpPr>
            <p:nvPr/>
          </p:nvCxnSpPr>
          <p:spPr>
            <a:xfrm>
              <a:off x="6946980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1" name="직선 연결선 500">
              <a:extLst>
                <a:ext uri="{FF2B5EF4-FFF2-40B4-BE49-F238E27FC236}">
                  <a16:creationId xmlns:a16="http://schemas.microsoft.com/office/drawing/2014/main" id="{ED3E9644-5FEC-BAFA-5F62-3E48F1BAEB08}"/>
                </a:ext>
              </a:extLst>
            </p:cNvPr>
            <p:cNvCxnSpPr>
              <a:cxnSpLocks/>
            </p:cNvCxnSpPr>
            <p:nvPr/>
          </p:nvCxnSpPr>
          <p:spPr>
            <a:xfrm>
              <a:off x="705447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2" name="직선 연결선 501">
              <a:extLst>
                <a:ext uri="{FF2B5EF4-FFF2-40B4-BE49-F238E27FC236}">
                  <a16:creationId xmlns:a16="http://schemas.microsoft.com/office/drawing/2014/main" id="{04CEF91C-0DCE-CEAD-9248-4F2FE651C7F8}"/>
                </a:ext>
              </a:extLst>
            </p:cNvPr>
            <p:cNvCxnSpPr>
              <a:cxnSpLocks/>
            </p:cNvCxnSpPr>
            <p:nvPr/>
          </p:nvCxnSpPr>
          <p:spPr>
            <a:xfrm>
              <a:off x="716197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3" name="직선 연결선 502">
              <a:extLst>
                <a:ext uri="{FF2B5EF4-FFF2-40B4-BE49-F238E27FC236}">
                  <a16:creationId xmlns:a16="http://schemas.microsoft.com/office/drawing/2014/main" id="{8E71FCEA-B0FA-5C89-D6D7-5B6FE3835F08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71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04" name="직선 연결선 503">
            <a:extLst>
              <a:ext uri="{FF2B5EF4-FFF2-40B4-BE49-F238E27FC236}">
                <a16:creationId xmlns:a16="http://schemas.microsoft.com/office/drawing/2014/main" id="{12AB2262-4A05-2B96-7051-5F494E378AE8}"/>
              </a:ext>
            </a:extLst>
          </p:cNvPr>
          <p:cNvCxnSpPr>
            <a:cxnSpLocks/>
          </p:cNvCxnSpPr>
          <p:nvPr/>
        </p:nvCxnSpPr>
        <p:spPr>
          <a:xfrm>
            <a:off x="4500544" y="3721176"/>
            <a:ext cx="0" cy="18124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부제목 2">
            <a:extLst>
              <a:ext uri="{FF2B5EF4-FFF2-40B4-BE49-F238E27FC236}">
                <a16:creationId xmlns:a16="http://schemas.microsoft.com/office/drawing/2014/main" id="{D9958163-92E4-3947-474E-06EA447F425C}"/>
              </a:ext>
            </a:extLst>
          </p:cNvPr>
          <p:cNvSpPr txBox="1">
            <a:spLocks/>
          </p:cNvSpPr>
          <p:nvPr/>
        </p:nvSpPr>
        <p:spPr>
          <a:xfrm>
            <a:off x="489968" y="1022477"/>
            <a:ext cx="11847806" cy="131089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Lightweight PIM with </a:t>
            </a:r>
            <a:r>
              <a:rPr lang="en-US" altLang="ko-KR" sz="2800" b="0" u="sng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 simple single ALU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3-stage pipeline for </a:t>
            </a:r>
            <a:r>
              <a:rPr lang="en-US" altLang="ko-KR" sz="2800" b="0" u="sng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updating destination properties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C99DC4-23FB-74B7-1016-DC234D45B9B9}"/>
              </a:ext>
            </a:extLst>
          </p:cNvPr>
          <p:cNvSpPr txBox="1"/>
          <p:nvPr/>
        </p:nvSpPr>
        <p:spPr>
          <a:xfrm>
            <a:off x="4353598" y="4225515"/>
            <a:ext cx="1867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FALA-PIM</a:t>
            </a:r>
            <a:endParaRPr lang="ko-KR" altLang="en-US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6" name="사다리꼴 455">
            <a:extLst>
              <a:ext uri="{FF2B5EF4-FFF2-40B4-BE49-F238E27FC236}">
                <a16:creationId xmlns:a16="http://schemas.microsoft.com/office/drawing/2014/main" id="{4CE67713-C24F-871C-6C0E-FCF3F28EA045}"/>
              </a:ext>
            </a:extLst>
          </p:cNvPr>
          <p:cNvSpPr/>
          <p:nvPr/>
        </p:nvSpPr>
        <p:spPr>
          <a:xfrm flipV="1">
            <a:off x="1653877" y="3513614"/>
            <a:ext cx="5693338" cy="252000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7" name="TextBox 456">
            <a:extLst>
              <a:ext uri="{FF2B5EF4-FFF2-40B4-BE49-F238E27FC236}">
                <a16:creationId xmlns:a16="http://schemas.microsoft.com/office/drawing/2014/main" id="{DF997088-862B-EC1F-D5CF-6298BB3F350B}"/>
              </a:ext>
            </a:extLst>
          </p:cNvPr>
          <p:cNvSpPr txBox="1"/>
          <p:nvPr/>
        </p:nvSpPr>
        <p:spPr>
          <a:xfrm>
            <a:off x="1939143" y="3447152"/>
            <a:ext cx="5122802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3" name="TextBox 472">
            <a:extLst>
              <a:ext uri="{FF2B5EF4-FFF2-40B4-BE49-F238E27FC236}">
                <a16:creationId xmlns:a16="http://schemas.microsoft.com/office/drawing/2014/main" id="{4E661FAB-0C19-5C74-1B74-FC581468D5A0}"/>
              </a:ext>
            </a:extLst>
          </p:cNvPr>
          <p:cNvSpPr txBox="1"/>
          <p:nvPr/>
        </p:nvSpPr>
        <p:spPr>
          <a:xfrm>
            <a:off x="1388145" y="5465089"/>
            <a:ext cx="1396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 Buffer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7" name="자유형: 도형 476">
            <a:extLst>
              <a:ext uri="{FF2B5EF4-FFF2-40B4-BE49-F238E27FC236}">
                <a16:creationId xmlns:a16="http://schemas.microsoft.com/office/drawing/2014/main" id="{07A77229-A054-B882-847A-4F6C02CD5AFE}"/>
              </a:ext>
            </a:extLst>
          </p:cNvPr>
          <p:cNvSpPr/>
          <p:nvPr/>
        </p:nvSpPr>
        <p:spPr>
          <a:xfrm>
            <a:off x="232575" y="2719917"/>
            <a:ext cx="541126" cy="3463832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rgbClr val="EDEDEB"/>
          </a:solidFill>
          <a:ln w="38100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cxnSp>
        <p:nvCxnSpPr>
          <p:cNvPr id="478" name="직선 연결선 477">
            <a:extLst>
              <a:ext uri="{FF2B5EF4-FFF2-40B4-BE49-F238E27FC236}">
                <a16:creationId xmlns:a16="http://schemas.microsoft.com/office/drawing/2014/main" id="{BD1BAC2A-41A9-CC36-BE80-D2434A9101FE}"/>
              </a:ext>
            </a:extLst>
          </p:cNvPr>
          <p:cNvCxnSpPr>
            <a:cxnSpLocks/>
          </p:cNvCxnSpPr>
          <p:nvPr/>
        </p:nvCxnSpPr>
        <p:spPr>
          <a:xfrm>
            <a:off x="232575" y="3412453"/>
            <a:ext cx="1119573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0" name="직선 연결선 479">
            <a:extLst>
              <a:ext uri="{FF2B5EF4-FFF2-40B4-BE49-F238E27FC236}">
                <a16:creationId xmlns:a16="http://schemas.microsoft.com/office/drawing/2014/main" id="{7313DEA9-2A6C-5FC6-D308-DB8AD0DAAA87}"/>
              </a:ext>
            </a:extLst>
          </p:cNvPr>
          <p:cNvCxnSpPr>
            <a:cxnSpLocks/>
            <a:stCxn id="476" idx="0"/>
            <a:endCxn id="456" idx="1"/>
          </p:cNvCxnSpPr>
          <p:nvPr/>
        </p:nvCxnSpPr>
        <p:spPr>
          <a:xfrm flipV="1">
            <a:off x="1437359" y="3639614"/>
            <a:ext cx="216518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6" name="사다리꼴 475">
            <a:extLst>
              <a:ext uri="{FF2B5EF4-FFF2-40B4-BE49-F238E27FC236}">
                <a16:creationId xmlns:a16="http://schemas.microsoft.com/office/drawing/2014/main" id="{1FDAA90A-3629-3F2C-B01C-31BD6D5E77A9}"/>
              </a:ext>
            </a:extLst>
          </p:cNvPr>
          <p:cNvSpPr/>
          <p:nvPr/>
        </p:nvSpPr>
        <p:spPr>
          <a:xfrm rot="5400000">
            <a:off x="937351" y="3554404"/>
            <a:ext cx="829595" cy="170420"/>
          </a:xfrm>
          <a:prstGeom prst="trapezoid">
            <a:avLst>
              <a:gd name="adj" fmla="val 964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18" name="직선 연결선 517">
            <a:extLst>
              <a:ext uri="{FF2B5EF4-FFF2-40B4-BE49-F238E27FC236}">
                <a16:creationId xmlns:a16="http://schemas.microsoft.com/office/drawing/2014/main" id="{B215A2D3-B62F-D08C-263E-2C95A8B7DDC8}"/>
              </a:ext>
            </a:extLst>
          </p:cNvPr>
          <p:cNvCxnSpPr>
            <a:cxnSpLocks/>
          </p:cNvCxnSpPr>
          <p:nvPr/>
        </p:nvCxnSpPr>
        <p:spPr>
          <a:xfrm>
            <a:off x="1111568" y="3851483"/>
            <a:ext cx="155370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1" name="직선 연결선 520">
            <a:extLst>
              <a:ext uri="{FF2B5EF4-FFF2-40B4-BE49-F238E27FC236}">
                <a16:creationId xmlns:a16="http://schemas.microsoft.com/office/drawing/2014/main" id="{A96AF5E7-C437-10C4-AF28-C63E014C1124}"/>
              </a:ext>
            </a:extLst>
          </p:cNvPr>
          <p:cNvCxnSpPr>
            <a:cxnSpLocks/>
          </p:cNvCxnSpPr>
          <p:nvPr/>
        </p:nvCxnSpPr>
        <p:spPr>
          <a:xfrm>
            <a:off x="1111568" y="3846721"/>
            <a:ext cx="0" cy="53364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4" name="직선 연결선 523">
            <a:extLst>
              <a:ext uri="{FF2B5EF4-FFF2-40B4-BE49-F238E27FC236}">
                <a16:creationId xmlns:a16="http://schemas.microsoft.com/office/drawing/2014/main" id="{DA529D49-7A7E-93F6-8AC2-78AAFDDB6055}"/>
              </a:ext>
            </a:extLst>
          </p:cNvPr>
          <p:cNvCxnSpPr>
            <a:cxnSpLocks/>
          </p:cNvCxnSpPr>
          <p:nvPr/>
        </p:nvCxnSpPr>
        <p:spPr>
          <a:xfrm>
            <a:off x="1111568" y="4380366"/>
            <a:ext cx="545617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1" name="직선 연결선 530">
            <a:extLst>
              <a:ext uri="{FF2B5EF4-FFF2-40B4-BE49-F238E27FC236}">
                <a16:creationId xmlns:a16="http://schemas.microsoft.com/office/drawing/2014/main" id="{DED8EEA1-4688-BD98-B93C-DC08A5E5A395}"/>
              </a:ext>
            </a:extLst>
          </p:cNvPr>
          <p:cNvCxnSpPr>
            <a:cxnSpLocks/>
            <a:endCxn id="516" idx="1"/>
          </p:cNvCxnSpPr>
          <p:nvPr/>
        </p:nvCxnSpPr>
        <p:spPr>
          <a:xfrm flipV="1">
            <a:off x="232575" y="5278236"/>
            <a:ext cx="1421300" cy="810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7" name="직선 연결선 536">
            <a:extLst>
              <a:ext uri="{FF2B5EF4-FFF2-40B4-BE49-F238E27FC236}">
                <a16:creationId xmlns:a16="http://schemas.microsoft.com/office/drawing/2014/main" id="{8F49338F-01A0-DBC5-D274-F90A7A9F318C}"/>
              </a:ext>
            </a:extLst>
          </p:cNvPr>
          <p:cNvCxnSpPr>
            <a:cxnSpLocks/>
          </p:cNvCxnSpPr>
          <p:nvPr/>
        </p:nvCxnSpPr>
        <p:spPr>
          <a:xfrm flipV="1">
            <a:off x="1450813" y="4520357"/>
            <a:ext cx="216518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0" name="TextBox 539">
            <a:extLst>
              <a:ext uri="{FF2B5EF4-FFF2-40B4-BE49-F238E27FC236}">
                <a16:creationId xmlns:a16="http://schemas.microsoft.com/office/drawing/2014/main" id="{DE5B2C3D-88AD-9130-8F65-9008A38C62CE}"/>
              </a:ext>
            </a:extLst>
          </p:cNvPr>
          <p:cNvSpPr txBox="1"/>
          <p:nvPr/>
        </p:nvSpPr>
        <p:spPr>
          <a:xfrm>
            <a:off x="176966" y="5580595"/>
            <a:ext cx="6341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TSV</a:t>
            </a:r>
          </a:p>
          <a:p>
            <a:pPr algn="ctr"/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I/O</a:t>
            </a:r>
            <a:endParaRPr lang="en-US" altLang="ko-KR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1" name="TextBox 540">
            <a:extLst>
              <a:ext uri="{FF2B5EF4-FFF2-40B4-BE49-F238E27FC236}">
                <a16:creationId xmlns:a16="http://schemas.microsoft.com/office/drawing/2014/main" id="{3C304C79-E3A0-F968-0526-ADF64CF5496C}"/>
              </a:ext>
            </a:extLst>
          </p:cNvPr>
          <p:cNvSpPr txBox="1"/>
          <p:nvPr/>
        </p:nvSpPr>
        <p:spPr>
          <a:xfrm>
            <a:off x="122602" y="4940813"/>
            <a:ext cx="7464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</a:t>
            </a:r>
          </a:p>
        </p:txBody>
      </p:sp>
      <p:sp>
        <p:nvSpPr>
          <p:cNvPr id="542" name="TextBox 541">
            <a:extLst>
              <a:ext uri="{FF2B5EF4-FFF2-40B4-BE49-F238E27FC236}">
                <a16:creationId xmlns:a16="http://schemas.microsoft.com/office/drawing/2014/main" id="{D0B5B23F-C438-D58C-AC91-CECD1A5B2B9A}"/>
              </a:ext>
            </a:extLst>
          </p:cNvPr>
          <p:cNvSpPr txBox="1"/>
          <p:nvPr/>
        </p:nvSpPr>
        <p:spPr>
          <a:xfrm>
            <a:off x="152392" y="3060712"/>
            <a:ext cx="6493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C/A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D49C494-9FAF-B095-B990-B615291AA506}"/>
              </a:ext>
            </a:extLst>
          </p:cNvPr>
          <p:cNvGrpSpPr/>
          <p:nvPr/>
        </p:nvGrpSpPr>
        <p:grpSpPr>
          <a:xfrm>
            <a:off x="4352107" y="5421968"/>
            <a:ext cx="123031" cy="279431"/>
            <a:chOff x="4288954" y="5289303"/>
            <a:chExt cx="84252" cy="362528"/>
          </a:xfrm>
        </p:grpSpPr>
        <p:cxnSp>
          <p:nvCxnSpPr>
            <p:cNvPr id="563" name="직선 연결선 562">
              <a:extLst>
                <a:ext uri="{FF2B5EF4-FFF2-40B4-BE49-F238E27FC236}">
                  <a16:creationId xmlns:a16="http://schemas.microsoft.com/office/drawing/2014/main" id="{2F97622E-F4DE-1132-D04E-EDF7468E7B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8954" y="5289303"/>
              <a:ext cx="3337" cy="36252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5" name="직선 연결선 564">
              <a:extLst>
                <a:ext uri="{FF2B5EF4-FFF2-40B4-BE49-F238E27FC236}">
                  <a16:creationId xmlns:a16="http://schemas.microsoft.com/office/drawing/2014/main" id="{5DD05A99-E9EC-333C-55AC-2B3B84978589}"/>
                </a:ext>
              </a:extLst>
            </p:cNvPr>
            <p:cNvCxnSpPr>
              <a:cxnSpLocks/>
            </p:cNvCxnSpPr>
            <p:nvPr/>
          </p:nvCxnSpPr>
          <p:spPr>
            <a:xfrm>
              <a:off x="4288954" y="5289303"/>
              <a:ext cx="84252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71" name="직선 연결선 570">
            <a:extLst>
              <a:ext uri="{FF2B5EF4-FFF2-40B4-BE49-F238E27FC236}">
                <a16:creationId xmlns:a16="http://schemas.microsoft.com/office/drawing/2014/main" id="{026AC072-8FBA-786B-A999-8DE75E23104B}"/>
              </a:ext>
            </a:extLst>
          </p:cNvPr>
          <p:cNvCxnSpPr>
            <a:cxnSpLocks/>
            <a:stCxn id="516" idx="3"/>
            <a:endCxn id="511" idx="1"/>
          </p:cNvCxnSpPr>
          <p:nvPr/>
        </p:nvCxnSpPr>
        <p:spPr>
          <a:xfrm flipV="1">
            <a:off x="2513863" y="5278234"/>
            <a:ext cx="3779919" cy="2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3" name="직선 연결선 572">
            <a:extLst>
              <a:ext uri="{FF2B5EF4-FFF2-40B4-BE49-F238E27FC236}">
                <a16:creationId xmlns:a16="http://schemas.microsoft.com/office/drawing/2014/main" id="{A0A390C6-7D18-2DB8-ADBE-06BEE91D3164}"/>
              </a:ext>
            </a:extLst>
          </p:cNvPr>
          <p:cNvCxnSpPr>
            <a:cxnSpLocks/>
          </p:cNvCxnSpPr>
          <p:nvPr/>
        </p:nvCxnSpPr>
        <p:spPr>
          <a:xfrm>
            <a:off x="3004038" y="4806392"/>
            <a:ext cx="3017347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54" name="그룹 553">
            <a:extLst>
              <a:ext uri="{FF2B5EF4-FFF2-40B4-BE49-F238E27FC236}">
                <a16:creationId xmlns:a16="http://schemas.microsoft.com/office/drawing/2014/main" id="{A7100DFC-555C-8894-EA0B-7C6FA0C2333E}"/>
              </a:ext>
            </a:extLst>
          </p:cNvPr>
          <p:cNvGrpSpPr/>
          <p:nvPr/>
        </p:nvGrpSpPr>
        <p:grpSpPr>
          <a:xfrm>
            <a:off x="4465547" y="4641840"/>
            <a:ext cx="175702" cy="857907"/>
            <a:chOff x="4391989" y="4588012"/>
            <a:chExt cx="195994" cy="810797"/>
          </a:xfrm>
        </p:grpSpPr>
        <p:sp>
          <p:nvSpPr>
            <p:cNvPr id="508" name="사각형: 둥근 모서리 507">
              <a:extLst>
                <a:ext uri="{FF2B5EF4-FFF2-40B4-BE49-F238E27FC236}">
                  <a16:creationId xmlns:a16="http://schemas.microsoft.com/office/drawing/2014/main" id="{8A808AC3-CFFB-D22C-D20F-A43A74384C1D}"/>
                </a:ext>
              </a:extLst>
            </p:cNvPr>
            <p:cNvSpPr/>
            <p:nvPr/>
          </p:nvSpPr>
          <p:spPr>
            <a:xfrm>
              <a:off x="4396751" y="4588012"/>
              <a:ext cx="184774" cy="810797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553" name="그룹 552">
              <a:extLst>
                <a:ext uri="{FF2B5EF4-FFF2-40B4-BE49-F238E27FC236}">
                  <a16:creationId xmlns:a16="http://schemas.microsoft.com/office/drawing/2014/main" id="{A39631ED-209D-A5C7-2265-E8D74B82EB97}"/>
                </a:ext>
              </a:extLst>
            </p:cNvPr>
            <p:cNvGrpSpPr/>
            <p:nvPr/>
          </p:nvGrpSpPr>
          <p:grpSpPr>
            <a:xfrm>
              <a:off x="4391989" y="5285325"/>
              <a:ext cx="195994" cy="107802"/>
              <a:chOff x="4391989" y="5285325"/>
              <a:chExt cx="195994" cy="107802"/>
            </a:xfrm>
          </p:grpSpPr>
          <p:cxnSp>
            <p:nvCxnSpPr>
              <p:cNvPr id="547" name="직선 연결선 546">
                <a:extLst>
                  <a:ext uri="{FF2B5EF4-FFF2-40B4-BE49-F238E27FC236}">
                    <a16:creationId xmlns:a16="http://schemas.microsoft.com/office/drawing/2014/main" id="{AA09A40F-BF8C-6E34-76EC-56FD5865D8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80182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2" name="직선 연결선 551">
                <a:extLst>
                  <a:ext uri="{FF2B5EF4-FFF2-40B4-BE49-F238E27FC236}">
                    <a16:creationId xmlns:a16="http://schemas.microsoft.com/office/drawing/2014/main" id="{420F6EEE-3604-4882-A0C6-BA894AEE152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91989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09" name="사각형: 둥근 모서리 508">
            <a:extLst>
              <a:ext uri="{FF2B5EF4-FFF2-40B4-BE49-F238E27FC236}">
                <a16:creationId xmlns:a16="http://schemas.microsoft.com/office/drawing/2014/main" id="{28A0740D-34B5-4253-C4E9-E0A54F4B19AA}"/>
              </a:ext>
            </a:extLst>
          </p:cNvPr>
          <p:cNvSpPr/>
          <p:nvPr/>
        </p:nvSpPr>
        <p:spPr>
          <a:xfrm>
            <a:off x="4846824" y="4641838"/>
            <a:ext cx="860106" cy="7956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55" name="그룹 554">
            <a:extLst>
              <a:ext uri="{FF2B5EF4-FFF2-40B4-BE49-F238E27FC236}">
                <a16:creationId xmlns:a16="http://schemas.microsoft.com/office/drawing/2014/main" id="{D6EC56A3-41BB-541F-656A-0911CB0FD487}"/>
              </a:ext>
            </a:extLst>
          </p:cNvPr>
          <p:cNvGrpSpPr/>
          <p:nvPr/>
        </p:nvGrpSpPr>
        <p:grpSpPr>
          <a:xfrm>
            <a:off x="5912505" y="4641837"/>
            <a:ext cx="175702" cy="851078"/>
            <a:chOff x="4391989" y="4593527"/>
            <a:chExt cx="195994" cy="805282"/>
          </a:xfrm>
        </p:grpSpPr>
        <p:sp>
          <p:nvSpPr>
            <p:cNvPr id="556" name="사각형: 둥근 모서리 555">
              <a:extLst>
                <a:ext uri="{FF2B5EF4-FFF2-40B4-BE49-F238E27FC236}">
                  <a16:creationId xmlns:a16="http://schemas.microsoft.com/office/drawing/2014/main" id="{11116C61-01BD-D42A-3916-820AD503594F}"/>
                </a:ext>
              </a:extLst>
            </p:cNvPr>
            <p:cNvSpPr/>
            <p:nvPr/>
          </p:nvSpPr>
          <p:spPr>
            <a:xfrm>
              <a:off x="4396751" y="4593527"/>
              <a:ext cx="184774" cy="805282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557" name="그룹 556">
              <a:extLst>
                <a:ext uri="{FF2B5EF4-FFF2-40B4-BE49-F238E27FC236}">
                  <a16:creationId xmlns:a16="http://schemas.microsoft.com/office/drawing/2014/main" id="{55264ED4-D55C-7880-5B18-B1A3202A3F1E}"/>
                </a:ext>
              </a:extLst>
            </p:cNvPr>
            <p:cNvGrpSpPr/>
            <p:nvPr/>
          </p:nvGrpSpPr>
          <p:grpSpPr>
            <a:xfrm>
              <a:off x="4391989" y="5285325"/>
              <a:ext cx="195994" cy="107802"/>
              <a:chOff x="4391989" y="5285325"/>
              <a:chExt cx="195994" cy="107802"/>
            </a:xfrm>
          </p:grpSpPr>
          <p:cxnSp>
            <p:nvCxnSpPr>
              <p:cNvPr id="558" name="직선 연결선 557">
                <a:extLst>
                  <a:ext uri="{FF2B5EF4-FFF2-40B4-BE49-F238E27FC236}">
                    <a16:creationId xmlns:a16="http://schemas.microsoft.com/office/drawing/2014/main" id="{67DE5B3C-BDB4-4CED-5033-D48F86E917E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80182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9" name="직선 연결선 558">
                <a:extLst>
                  <a:ext uri="{FF2B5EF4-FFF2-40B4-BE49-F238E27FC236}">
                    <a16:creationId xmlns:a16="http://schemas.microsoft.com/office/drawing/2014/main" id="{C26BB7C6-D90D-B8F7-886A-635EF3F3FA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91989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6891052-825A-E1C0-0FD0-4CB6A6F76D11}"/>
              </a:ext>
            </a:extLst>
          </p:cNvPr>
          <p:cNvGrpSpPr/>
          <p:nvPr/>
        </p:nvGrpSpPr>
        <p:grpSpPr>
          <a:xfrm>
            <a:off x="5797785" y="5421968"/>
            <a:ext cx="123031" cy="279431"/>
            <a:chOff x="4288954" y="5289303"/>
            <a:chExt cx="84252" cy="362528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EADB6665-D74E-3901-A527-F13C7B3988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8954" y="5289303"/>
              <a:ext cx="3337" cy="36252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52ED24B5-0DCA-C130-FECD-272E134C4015}"/>
                </a:ext>
              </a:extLst>
            </p:cNvPr>
            <p:cNvCxnSpPr>
              <a:cxnSpLocks/>
            </p:cNvCxnSpPr>
            <p:nvPr/>
          </p:nvCxnSpPr>
          <p:spPr>
            <a:xfrm>
              <a:off x="4288954" y="5289303"/>
              <a:ext cx="84252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11" name="사각형: 둥근 모서리 510">
            <a:extLst>
              <a:ext uri="{FF2B5EF4-FFF2-40B4-BE49-F238E27FC236}">
                <a16:creationId xmlns:a16="http://schemas.microsoft.com/office/drawing/2014/main" id="{C7349077-C343-1D72-82BD-507432459768}"/>
              </a:ext>
            </a:extLst>
          </p:cNvPr>
          <p:cNvSpPr/>
          <p:nvPr/>
        </p:nvSpPr>
        <p:spPr>
          <a:xfrm>
            <a:off x="6293782" y="5116234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1E5A107-4489-EDE1-3859-DCEDDC3183FE}"/>
              </a:ext>
            </a:extLst>
          </p:cNvPr>
          <p:cNvCxnSpPr>
            <a:cxnSpLocks/>
          </p:cNvCxnSpPr>
          <p:nvPr/>
        </p:nvCxnSpPr>
        <p:spPr>
          <a:xfrm flipV="1">
            <a:off x="3004038" y="4107058"/>
            <a:ext cx="0" cy="695772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6" name="사각형: 둥근 모서리 505">
            <a:extLst>
              <a:ext uri="{FF2B5EF4-FFF2-40B4-BE49-F238E27FC236}">
                <a16:creationId xmlns:a16="http://schemas.microsoft.com/office/drawing/2014/main" id="{5CF8B2D4-E534-8C37-24E4-2F47D664C7AB}"/>
              </a:ext>
            </a:extLst>
          </p:cNvPr>
          <p:cNvSpPr/>
          <p:nvPr/>
        </p:nvSpPr>
        <p:spPr>
          <a:xfrm>
            <a:off x="3395972" y="464439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3E3C5066-441B-6E2B-24AA-6F59B872BCC0}"/>
              </a:ext>
            </a:extLst>
          </p:cNvPr>
          <p:cNvCxnSpPr>
            <a:cxnSpLocks/>
            <a:stCxn id="511" idx="0"/>
          </p:cNvCxnSpPr>
          <p:nvPr/>
        </p:nvCxnSpPr>
        <p:spPr>
          <a:xfrm flipH="1" flipV="1">
            <a:off x="6722598" y="3957337"/>
            <a:ext cx="3184" cy="115889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0" name="사각형: 둥근 모서리 509">
            <a:extLst>
              <a:ext uri="{FF2B5EF4-FFF2-40B4-BE49-F238E27FC236}">
                <a16:creationId xmlns:a16="http://schemas.microsoft.com/office/drawing/2014/main" id="{2C781B4E-1925-8BDF-63D6-C2EB6E6CE14E}"/>
              </a:ext>
            </a:extLst>
          </p:cNvPr>
          <p:cNvSpPr/>
          <p:nvPr/>
        </p:nvSpPr>
        <p:spPr>
          <a:xfrm>
            <a:off x="6293782" y="464439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3" name="사각형: 둥근 모서리 522">
            <a:extLst>
              <a:ext uri="{FF2B5EF4-FFF2-40B4-BE49-F238E27FC236}">
                <a16:creationId xmlns:a16="http://schemas.microsoft.com/office/drawing/2014/main" id="{2349D257-DF72-9D74-B39C-6D9755823EFB}"/>
              </a:ext>
            </a:extLst>
          </p:cNvPr>
          <p:cNvSpPr/>
          <p:nvPr/>
        </p:nvSpPr>
        <p:spPr>
          <a:xfrm>
            <a:off x="3395972" y="5116234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1546C5D-E507-2626-FB6B-2B089CF637CD}"/>
              </a:ext>
            </a:extLst>
          </p:cNvPr>
          <p:cNvCxnSpPr>
            <a:cxnSpLocks/>
          </p:cNvCxnSpPr>
          <p:nvPr/>
        </p:nvCxnSpPr>
        <p:spPr>
          <a:xfrm>
            <a:off x="1450812" y="4520357"/>
            <a:ext cx="0" cy="75399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2" name="TextBox 561">
            <a:extLst>
              <a:ext uri="{FF2B5EF4-FFF2-40B4-BE49-F238E27FC236}">
                <a16:creationId xmlns:a16="http://schemas.microsoft.com/office/drawing/2014/main" id="{8BE18C23-F7F5-7C1C-FB88-0B726E80B161}"/>
              </a:ext>
            </a:extLst>
          </p:cNvPr>
          <p:cNvSpPr txBox="1"/>
          <p:nvPr/>
        </p:nvSpPr>
        <p:spPr>
          <a:xfrm>
            <a:off x="4881307" y="4886123"/>
            <a:ext cx="791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ALU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0" name="사각형: 둥근 모서리 459">
            <a:extLst>
              <a:ext uri="{FF2B5EF4-FFF2-40B4-BE49-F238E27FC236}">
                <a16:creationId xmlns:a16="http://schemas.microsoft.com/office/drawing/2014/main" id="{7B76FDA8-FDE2-BD40-B1C9-42F6E26F6197}"/>
              </a:ext>
            </a:extLst>
          </p:cNvPr>
          <p:cNvSpPr/>
          <p:nvPr/>
        </p:nvSpPr>
        <p:spPr>
          <a:xfrm>
            <a:off x="1657185" y="4303454"/>
            <a:ext cx="864000" cy="265156"/>
          </a:xfrm>
          <a:prstGeom prst="roundRect">
            <a:avLst>
              <a:gd name="adj" fmla="val 1938"/>
            </a:avLst>
          </a:prstGeom>
          <a:solidFill>
            <a:srgbClr val="E9DAB1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6" name="사각형: 둥근 모서리 515">
            <a:extLst>
              <a:ext uri="{FF2B5EF4-FFF2-40B4-BE49-F238E27FC236}">
                <a16:creationId xmlns:a16="http://schemas.microsoft.com/office/drawing/2014/main" id="{712D9EE6-5239-1F97-8E05-D2635E1614CA}"/>
              </a:ext>
            </a:extLst>
          </p:cNvPr>
          <p:cNvSpPr/>
          <p:nvPr/>
        </p:nvSpPr>
        <p:spPr>
          <a:xfrm>
            <a:off x="1653875" y="5116238"/>
            <a:ext cx="859988" cy="323996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6" name="사각형: 둥근 모서리 465">
            <a:extLst>
              <a:ext uri="{FF2B5EF4-FFF2-40B4-BE49-F238E27FC236}">
                <a16:creationId xmlns:a16="http://schemas.microsoft.com/office/drawing/2014/main" id="{AB31EE0A-B585-A4DB-AD15-2650C3CE47C0}"/>
              </a:ext>
            </a:extLst>
          </p:cNvPr>
          <p:cNvSpPr/>
          <p:nvPr/>
        </p:nvSpPr>
        <p:spPr>
          <a:xfrm>
            <a:off x="1665677" y="3020632"/>
            <a:ext cx="5681536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9" name="사각형: 둥근 모서리 468">
            <a:extLst>
              <a:ext uri="{FF2B5EF4-FFF2-40B4-BE49-F238E27FC236}">
                <a16:creationId xmlns:a16="http://schemas.microsoft.com/office/drawing/2014/main" id="{97DE1B3F-57D9-0D48-0B7C-AD5B424CF143}"/>
              </a:ext>
            </a:extLst>
          </p:cNvPr>
          <p:cNvSpPr/>
          <p:nvPr/>
        </p:nvSpPr>
        <p:spPr>
          <a:xfrm>
            <a:off x="1653875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3" name="사각형: 둥근 모서리 542">
            <a:extLst>
              <a:ext uri="{FF2B5EF4-FFF2-40B4-BE49-F238E27FC236}">
                <a16:creationId xmlns:a16="http://schemas.microsoft.com/office/drawing/2014/main" id="{F6FADAF9-9FDB-AA63-9566-A5E76C78D79F}"/>
              </a:ext>
            </a:extLst>
          </p:cNvPr>
          <p:cNvSpPr/>
          <p:nvPr/>
        </p:nvSpPr>
        <p:spPr>
          <a:xfrm>
            <a:off x="1655234" y="3020632"/>
            <a:ext cx="216000" cy="32400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2" name="사각형: 둥근 모서리 461">
            <a:extLst>
              <a:ext uri="{FF2B5EF4-FFF2-40B4-BE49-F238E27FC236}">
                <a16:creationId xmlns:a16="http://schemas.microsoft.com/office/drawing/2014/main" id="{1EB404AA-5C65-B0C4-6512-426378D12405}"/>
              </a:ext>
            </a:extLst>
          </p:cNvPr>
          <p:cNvSpPr/>
          <p:nvPr/>
        </p:nvSpPr>
        <p:spPr>
          <a:xfrm>
            <a:off x="3381165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3" name="사각형: 둥근 모서리 462">
            <a:extLst>
              <a:ext uri="{FF2B5EF4-FFF2-40B4-BE49-F238E27FC236}">
                <a16:creationId xmlns:a16="http://schemas.microsoft.com/office/drawing/2014/main" id="{7F1F66C2-CF9B-74BF-1061-FB1C6259D833}"/>
              </a:ext>
            </a:extLst>
          </p:cNvPr>
          <p:cNvSpPr/>
          <p:nvPr/>
        </p:nvSpPr>
        <p:spPr>
          <a:xfrm>
            <a:off x="4248980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4" name="사각형: 둥근 모서리 463">
            <a:extLst>
              <a:ext uri="{FF2B5EF4-FFF2-40B4-BE49-F238E27FC236}">
                <a16:creationId xmlns:a16="http://schemas.microsoft.com/office/drawing/2014/main" id="{3B0D737E-2358-364E-D660-8CB4FBF2F3E5}"/>
              </a:ext>
            </a:extLst>
          </p:cNvPr>
          <p:cNvSpPr/>
          <p:nvPr/>
        </p:nvSpPr>
        <p:spPr>
          <a:xfrm>
            <a:off x="5112716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5" name="사각형: 둥근 모서리 464">
            <a:extLst>
              <a:ext uri="{FF2B5EF4-FFF2-40B4-BE49-F238E27FC236}">
                <a16:creationId xmlns:a16="http://schemas.microsoft.com/office/drawing/2014/main" id="{2D947B5B-6684-2411-4DC2-60F441C7600D}"/>
              </a:ext>
            </a:extLst>
          </p:cNvPr>
          <p:cNvSpPr/>
          <p:nvPr/>
        </p:nvSpPr>
        <p:spPr>
          <a:xfrm>
            <a:off x="5973572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1" name="사각형: 둥근 모서리 460">
            <a:extLst>
              <a:ext uri="{FF2B5EF4-FFF2-40B4-BE49-F238E27FC236}">
                <a16:creationId xmlns:a16="http://schemas.microsoft.com/office/drawing/2014/main" id="{0B2BB02B-1881-AAF6-D9FE-1D9FAC42B14C}"/>
              </a:ext>
            </a:extLst>
          </p:cNvPr>
          <p:cNvSpPr/>
          <p:nvPr/>
        </p:nvSpPr>
        <p:spPr>
          <a:xfrm>
            <a:off x="2518792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7" name="TextBox 466">
            <a:extLst>
              <a:ext uri="{FF2B5EF4-FFF2-40B4-BE49-F238E27FC236}">
                <a16:creationId xmlns:a16="http://schemas.microsoft.com/office/drawing/2014/main" id="{B89CFA34-AC76-364A-BA82-E7A5013D4DFF}"/>
              </a:ext>
            </a:extLst>
          </p:cNvPr>
          <p:cNvSpPr txBox="1"/>
          <p:nvPr/>
        </p:nvSpPr>
        <p:spPr>
          <a:xfrm>
            <a:off x="1392233" y="4583840"/>
            <a:ext cx="149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Offset Buffer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8" name="사각형: 둥근 모서리 467">
            <a:extLst>
              <a:ext uri="{FF2B5EF4-FFF2-40B4-BE49-F238E27FC236}">
                <a16:creationId xmlns:a16="http://schemas.microsoft.com/office/drawing/2014/main" id="{25C25078-8C92-D006-C9A6-5DEEBCA70373}"/>
              </a:ext>
            </a:extLst>
          </p:cNvPr>
          <p:cNvSpPr/>
          <p:nvPr/>
        </p:nvSpPr>
        <p:spPr>
          <a:xfrm>
            <a:off x="2518792" y="3020632"/>
            <a:ext cx="216000" cy="32400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7" name="사각형: 둥근 모서리 516">
            <a:extLst>
              <a:ext uri="{FF2B5EF4-FFF2-40B4-BE49-F238E27FC236}">
                <a16:creationId xmlns:a16="http://schemas.microsoft.com/office/drawing/2014/main" id="{D7447225-C52E-1D4C-AF60-CFF802B56427}"/>
              </a:ext>
            </a:extLst>
          </p:cNvPr>
          <p:cNvSpPr/>
          <p:nvPr/>
        </p:nvSpPr>
        <p:spPr>
          <a:xfrm>
            <a:off x="3381165" y="3020632"/>
            <a:ext cx="216000" cy="32400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8" name="사다리꼴 427">
            <a:extLst>
              <a:ext uri="{FF2B5EF4-FFF2-40B4-BE49-F238E27FC236}">
                <a16:creationId xmlns:a16="http://schemas.microsoft.com/office/drawing/2014/main" id="{6B82C742-FA02-12D6-DA02-D0EBC29296D0}"/>
              </a:ext>
            </a:extLst>
          </p:cNvPr>
          <p:cNvSpPr/>
          <p:nvPr/>
        </p:nvSpPr>
        <p:spPr>
          <a:xfrm flipV="1">
            <a:off x="1657185" y="3853972"/>
            <a:ext cx="5693338" cy="252000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9" name="TextBox 428">
            <a:extLst>
              <a:ext uri="{FF2B5EF4-FFF2-40B4-BE49-F238E27FC236}">
                <a16:creationId xmlns:a16="http://schemas.microsoft.com/office/drawing/2014/main" id="{20578D67-620F-730D-4079-27EF8760FAF1}"/>
              </a:ext>
            </a:extLst>
          </p:cNvPr>
          <p:cNvSpPr txBox="1"/>
          <p:nvPr/>
        </p:nvSpPr>
        <p:spPr>
          <a:xfrm>
            <a:off x="1939143" y="3783396"/>
            <a:ext cx="51228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Global Sense Amplifier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2" name="사각형: 둥근 모서리 511">
            <a:extLst>
              <a:ext uri="{FF2B5EF4-FFF2-40B4-BE49-F238E27FC236}">
                <a16:creationId xmlns:a16="http://schemas.microsoft.com/office/drawing/2014/main" id="{082F39EC-482B-359C-2A97-E4303C88B0BE}"/>
              </a:ext>
            </a:extLst>
          </p:cNvPr>
          <p:cNvSpPr/>
          <p:nvPr/>
        </p:nvSpPr>
        <p:spPr>
          <a:xfrm>
            <a:off x="3432032" y="5599831"/>
            <a:ext cx="3752920" cy="290749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4" name="TextBox 543">
            <a:extLst>
              <a:ext uri="{FF2B5EF4-FFF2-40B4-BE49-F238E27FC236}">
                <a16:creationId xmlns:a16="http://schemas.microsoft.com/office/drawing/2014/main" id="{DE51D753-FC23-0630-9725-A90ECFA334AC}"/>
              </a:ext>
            </a:extLst>
          </p:cNvPr>
          <p:cNvSpPr txBox="1"/>
          <p:nvPr/>
        </p:nvSpPr>
        <p:spPr>
          <a:xfrm>
            <a:off x="3786840" y="5548807"/>
            <a:ext cx="3035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 Hazard Resolver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E9A1918-AE49-F657-CFEC-118C8997872D}"/>
              </a:ext>
            </a:extLst>
          </p:cNvPr>
          <p:cNvGrpSpPr/>
          <p:nvPr/>
        </p:nvGrpSpPr>
        <p:grpSpPr>
          <a:xfrm>
            <a:off x="8356677" y="2315811"/>
            <a:ext cx="3189270" cy="1433101"/>
            <a:chOff x="8273386" y="2435746"/>
            <a:chExt cx="3189270" cy="1433101"/>
          </a:xfrm>
        </p:grpSpPr>
        <p:sp>
          <p:nvSpPr>
            <p:cNvPr id="407" name="부제목 2">
              <a:extLst>
                <a:ext uri="{FF2B5EF4-FFF2-40B4-BE49-F238E27FC236}">
                  <a16:creationId xmlns:a16="http://schemas.microsoft.com/office/drawing/2014/main" id="{2209E28E-7AC5-CFD0-2C19-7683896BD8A4}"/>
                </a:ext>
              </a:extLst>
            </p:cNvPr>
            <p:cNvSpPr txBox="1">
              <a:spLocks/>
            </p:cNvSpPr>
            <p:nvPr/>
          </p:nvSpPr>
          <p:spPr>
            <a:xfrm>
              <a:off x="8579721" y="2435746"/>
              <a:ext cx="2882935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Column Offset (</a:t>
              </a:r>
              <a:r>
                <a:rPr lang="en-US" altLang="ko-KR" sz="18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Dst</a:t>
              </a: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 ID)</a:t>
              </a:r>
            </a:p>
          </p:txBody>
        </p:sp>
        <p:sp>
          <p:nvSpPr>
            <p:cNvPr id="408" name="사각형: 둥근 모서리 407">
              <a:extLst>
                <a:ext uri="{FF2B5EF4-FFF2-40B4-BE49-F238E27FC236}">
                  <a16:creationId xmlns:a16="http://schemas.microsoft.com/office/drawing/2014/main" id="{CB0124E4-0448-00EB-FD25-4879EDB7C0B0}"/>
                </a:ext>
              </a:extLst>
            </p:cNvPr>
            <p:cNvSpPr/>
            <p:nvPr/>
          </p:nvSpPr>
          <p:spPr>
            <a:xfrm>
              <a:off x="8291386" y="2989358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09" name="부제목 2">
              <a:extLst>
                <a:ext uri="{FF2B5EF4-FFF2-40B4-BE49-F238E27FC236}">
                  <a16:creationId xmlns:a16="http://schemas.microsoft.com/office/drawing/2014/main" id="{BCBCF1C4-58B6-759C-7F2F-20A389A8195A}"/>
                </a:ext>
              </a:extLst>
            </p:cNvPr>
            <p:cNvSpPr txBox="1">
              <a:spLocks/>
            </p:cNvSpPr>
            <p:nvPr/>
          </p:nvSpPr>
          <p:spPr>
            <a:xfrm>
              <a:off x="8579722" y="2936579"/>
              <a:ext cx="2843747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Processed </a:t>
              </a:r>
              <a:r>
                <a:rPr lang="en-US" altLang="ko-KR" sz="18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SrcProperty</a:t>
              </a:r>
              <a:endPara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10" name="사각형: 둥근 모서리 409">
              <a:extLst>
                <a:ext uri="{FF2B5EF4-FFF2-40B4-BE49-F238E27FC236}">
                  <a16:creationId xmlns:a16="http://schemas.microsoft.com/office/drawing/2014/main" id="{48BA2B1A-CCFA-9622-39DF-F00CD9A188CE}"/>
                </a:ext>
              </a:extLst>
            </p:cNvPr>
            <p:cNvSpPr/>
            <p:nvPr/>
          </p:nvSpPr>
          <p:spPr>
            <a:xfrm>
              <a:off x="8291386" y="3497577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11" name="부제목 2">
              <a:extLst>
                <a:ext uri="{FF2B5EF4-FFF2-40B4-BE49-F238E27FC236}">
                  <a16:creationId xmlns:a16="http://schemas.microsoft.com/office/drawing/2014/main" id="{2AB03413-94A6-F1D6-1A7C-59513D13E5DF}"/>
                </a:ext>
              </a:extLst>
            </p:cNvPr>
            <p:cNvSpPr txBox="1">
              <a:spLocks/>
            </p:cNvSpPr>
            <p:nvPr/>
          </p:nvSpPr>
          <p:spPr>
            <a:xfrm>
              <a:off x="8579722" y="3444798"/>
              <a:ext cx="2774078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</a:t>
              </a:r>
              <a:r>
                <a:rPr lang="en-US" altLang="ko-KR" sz="18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DstProperty</a:t>
              </a:r>
              <a:endPara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F5DEA0F-C1B2-B6B0-93A1-8E1B90C3BE04}"/>
                </a:ext>
              </a:extLst>
            </p:cNvPr>
            <p:cNvSpPr/>
            <p:nvPr/>
          </p:nvSpPr>
          <p:spPr>
            <a:xfrm>
              <a:off x="8273386" y="2541792"/>
              <a:ext cx="252000" cy="252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0C540851-5972-3CFF-38A7-0319F6711CFB}"/>
              </a:ext>
            </a:extLst>
          </p:cNvPr>
          <p:cNvSpPr txBox="1"/>
          <p:nvPr/>
        </p:nvSpPr>
        <p:spPr>
          <a:xfrm>
            <a:off x="1687455" y="2994099"/>
            <a:ext cx="1492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atin typeface="Tahoma" panose="020B0604030504040204" pitchFamily="34" charset="0"/>
                <a:cs typeface="Tahoma" panose="020B0604030504040204" pitchFamily="34" charset="0"/>
              </a:rPr>
              <a:t>0</a:t>
            </a:r>
            <a:endParaRPr lang="ko-KR" altLang="en-US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89DDFD5-2BC5-F64A-116D-168B58F7BC1B}"/>
              </a:ext>
            </a:extLst>
          </p:cNvPr>
          <p:cNvSpPr txBox="1"/>
          <p:nvPr/>
        </p:nvSpPr>
        <p:spPr>
          <a:xfrm>
            <a:off x="2550988" y="2994099"/>
            <a:ext cx="1492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atin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ko-KR" altLang="en-US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897F29D-1D80-7DA8-C9F2-7EB4F897A84C}"/>
              </a:ext>
            </a:extLst>
          </p:cNvPr>
          <p:cNvSpPr txBox="1"/>
          <p:nvPr/>
        </p:nvSpPr>
        <p:spPr>
          <a:xfrm>
            <a:off x="3414529" y="2994099"/>
            <a:ext cx="1492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atin typeface="Tahoma" panose="020B0604030504040204" pitchFamily="34" charset="0"/>
                <a:cs typeface="Tahoma" panose="020B0604030504040204" pitchFamily="34" charset="0"/>
              </a:rPr>
              <a:t>8</a:t>
            </a:r>
            <a:endParaRPr lang="ko-KR" altLang="en-US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부제목 2">
            <a:extLst>
              <a:ext uri="{FF2B5EF4-FFF2-40B4-BE49-F238E27FC236}">
                <a16:creationId xmlns:a16="http://schemas.microsoft.com/office/drawing/2014/main" id="{6AB60EA8-7F5F-C94A-159F-15EFFA270774}"/>
              </a:ext>
            </a:extLst>
          </p:cNvPr>
          <p:cNvSpPr txBox="1">
            <a:spLocks/>
          </p:cNvSpPr>
          <p:nvPr/>
        </p:nvSpPr>
        <p:spPr>
          <a:xfrm>
            <a:off x="3165168" y="6153869"/>
            <a:ext cx="1305341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RD Prop.</a:t>
            </a:r>
          </a:p>
        </p:txBody>
      </p:sp>
      <p:sp>
        <p:nvSpPr>
          <p:cNvPr id="19" name="부제목 2">
            <a:extLst>
              <a:ext uri="{FF2B5EF4-FFF2-40B4-BE49-F238E27FC236}">
                <a16:creationId xmlns:a16="http://schemas.microsoft.com/office/drawing/2014/main" id="{6A9A637B-1E2A-C7BF-D8B4-6E723507B163}"/>
              </a:ext>
            </a:extLst>
          </p:cNvPr>
          <p:cNvSpPr txBox="1">
            <a:spLocks/>
          </p:cNvSpPr>
          <p:nvPr/>
        </p:nvSpPr>
        <p:spPr>
          <a:xfrm>
            <a:off x="4723640" y="6153869"/>
            <a:ext cx="1103217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</a:t>
            </a:r>
          </a:p>
        </p:txBody>
      </p:sp>
      <p:sp>
        <p:nvSpPr>
          <p:cNvPr id="20" name="부제목 2">
            <a:extLst>
              <a:ext uri="{FF2B5EF4-FFF2-40B4-BE49-F238E27FC236}">
                <a16:creationId xmlns:a16="http://schemas.microsoft.com/office/drawing/2014/main" id="{113D7CBD-5991-8BFA-768B-0062243898E9}"/>
              </a:ext>
            </a:extLst>
          </p:cNvPr>
          <p:cNvSpPr txBox="1">
            <a:spLocks/>
          </p:cNvSpPr>
          <p:nvPr/>
        </p:nvSpPr>
        <p:spPr>
          <a:xfrm>
            <a:off x="6056789" y="6153869"/>
            <a:ext cx="1359332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WR Prop.</a:t>
            </a:r>
          </a:p>
        </p:txBody>
      </p:sp>
      <p:grpSp>
        <p:nvGrpSpPr>
          <p:cNvPr id="527" name="그룹 526">
            <a:extLst>
              <a:ext uri="{FF2B5EF4-FFF2-40B4-BE49-F238E27FC236}">
                <a16:creationId xmlns:a16="http://schemas.microsoft.com/office/drawing/2014/main" id="{B4D131B6-7936-C35E-4918-98F7E218E723}"/>
              </a:ext>
            </a:extLst>
          </p:cNvPr>
          <p:cNvGrpSpPr/>
          <p:nvPr/>
        </p:nvGrpSpPr>
        <p:grpSpPr>
          <a:xfrm>
            <a:off x="8534511" y="3928923"/>
            <a:ext cx="2848826" cy="2653063"/>
            <a:chOff x="8534511" y="3928923"/>
            <a:chExt cx="2848826" cy="2653063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0F0E2502-CB9D-42CE-8AE5-3DA17A0E6743}"/>
                </a:ext>
              </a:extLst>
            </p:cNvPr>
            <p:cNvSpPr/>
            <p:nvPr/>
          </p:nvSpPr>
          <p:spPr>
            <a:xfrm>
              <a:off x="9151082" y="5979497"/>
              <a:ext cx="484305" cy="48430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sz="3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1483E2BE-1F5F-66CC-894F-F2141B9176A6}"/>
                </a:ext>
              </a:extLst>
            </p:cNvPr>
            <p:cNvSpPr/>
            <p:nvPr/>
          </p:nvSpPr>
          <p:spPr>
            <a:xfrm>
              <a:off x="10899032" y="4652779"/>
              <a:ext cx="484305" cy="48430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3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F6719241-D4E5-3D8D-86DD-644D392EA7B6}"/>
                </a:ext>
              </a:extLst>
            </p:cNvPr>
            <p:cNvCxnSpPr>
              <a:cxnSpLocks/>
              <a:stCxn id="26" idx="1"/>
              <a:endCxn id="51" idx="4"/>
            </p:cNvCxnSpPr>
            <p:nvPr/>
          </p:nvCxnSpPr>
          <p:spPr>
            <a:xfrm flipH="1" flipV="1">
              <a:off x="8776664" y="5155583"/>
              <a:ext cx="445343" cy="894839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F0E01F57-F51E-DCB6-4570-9B210E2B0463}"/>
                </a:ext>
              </a:extLst>
            </p:cNvPr>
            <p:cNvCxnSpPr>
              <a:cxnSpLocks/>
              <a:stCxn id="27" idx="2"/>
              <a:endCxn id="51" idx="6"/>
            </p:cNvCxnSpPr>
            <p:nvPr/>
          </p:nvCxnSpPr>
          <p:spPr>
            <a:xfrm flipH="1">
              <a:off x="9018816" y="4894932"/>
              <a:ext cx="1880216" cy="18499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6B329610-43C2-52D3-3FF7-722A8FFA2680}"/>
                </a:ext>
              </a:extLst>
            </p:cNvPr>
            <p:cNvCxnSpPr>
              <a:cxnSpLocks/>
              <a:stCxn id="36" idx="1"/>
              <a:endCxn id="51" idx="5"/>
            </p:cNvCxnSpPr>
            <p:nvPr/>
          </p:nvCxnSpPr>
          <p:spPr>
            <a:xfrm flipH="1" flipV="1">
              <a:off x="8947891" y="5084658"/>
              <a:ext cx="1202610" cy="397076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5351CA5E-A856-D18B-3733-3921784EE730}"/>
                </a:ext>
              </a:extLst>
            </p:cNvPr>
            <p:cNvCxnSpPr>
              <a:cxnSpLocks/>
              <a:stCxn id="27" idx="1"/>
              <a:endCxn id="53" idx="5"/>
            </p:cNvCxnSpPr>
            <p:nvPr/>
          </p:nvCxnSpPr>
          <p:spPr>
            <a:xfrm flipH="1" flipV="1">
              <a:off x="10008651" y="4342302"/>
              <a:ext cx="961306" cy="381402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01FFB80B-7EE5-9D10-8203-2C48538FD870}"/>
                </a:ext>
              </a:extLst>
            </p:cNvPr>
            <p:cNvSpPr/>
            <p:nvPr/>
          </p:nvSpPr>
          <p:spPr>
            <a:xfrm>
              <a:off x="10079576" y="5410809"/>
              <a:ext cx="484305" cy="48430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8</a:t>
              </a:r>
              <a:endParaRPr lang="ko-KR" altLang="en-US" sz="3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474" name="그룹 473">
              <a:extLst>
                <a:ext uri="{FF2B5EF4-FFF2-40B4-BE49-F238E27FC236}">
                  <a16:creationId xmlns:a16="http://schemas.microsoft.com/office/drawing/2014/main" id="{FA5C2B0A-89FF-CD38-7A9C-B89DDB78FE22}"/>
                </a:ext>
              </a:extLst>
            </p:cNvPr>
            <p:cNvGrpSpPr/>
            <p:nvPr/>
          </p:nvGrpSpPr>
          <p:grpSpPr>
            <a:xfrm>
              <a:off x="9004603" y="6207448"/>
              <a:ext cx="259088" cy="374538"/>
              <a:chOff x="9238823" y="6594144"/>
              <a:chExt cx="259088" cy="374538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77424FA5-7D94-39C4-45AF-BFBDF4C919DC}"/>
                  </a:ext>
                </a:extLst>
              </p:cNvPr>
              <p:cNvSpPr/>
              <p:nvPr/>
            </p:nvSpPr>
            <p:spPr>
              <a:xfrm>
                <a:off x="9238823" y="6594144"/>
                <a:ext cx="259088" cy="374538"/>
              </a:xfrm>
              <a:prstGeom prst="round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2739EC2C-9542-FADA-EB9A-E17E9201AED6}"/>
                  </a:ext>
                </a:extLst>
              </p:cNvPr>
              <p:cNvSpPr/>
              <p:nvPr/>
            </p:nvSpPr>
            <p:spPr>
              <a:xfrm>
                <a:off x="9320479" y="6651939"/>
                <a:ext cx="95775" cy="258948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0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454" name="그룹 453">
              <a:extLst>
                <a:ext uri="{FF2B5EF4-FFF2-40B4-BE49-F238E27FC236}">
                  <a16:creationId xmlns:a16="http://schemas.microsoft.com/office/drawing/2014/main" id="{A6BEB3FD-ED99-F754-7A54-55454BA671D2}"/>
                </a:ext>
              </a:extLst>
            </p:cNvPr>
            <p:cNvGrpSpPr/>
            <p:nvPr/>
          </p:nvGrpSpPr>
          <p:grpSpPr>
            <a:xfrm>
              <a:off x="9950032" y="5679083"/>
              <a:ext cx="259088" cy="374538"/>
              <a:chOff x="9673488" y="5486807"/>
              <a:chExt cx="259088" cy="374538"/>
            </a:xfrm>
          </p:grpSpPr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73210A36-F30D-DC27-4864-2A550B24209D}"/>
                  </a:ext>
                </a:extLst>
              </p:cNvPr>
              <p:cNvSpPr/>
              <p:nvPr/>
            </p:nvSpPr>
            <p:spPr>
              <a:xfrm>
                <a:off x="9673488" y="5486807"/>
                <a:ext cx="259088" cy="374538"/>
              </a:xfrm>
              <a:prstGeom prst="round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4E78B72E-727C-C878-6993-3B00B5740BF2}"/>
                  </a:ext>
                </a:extLst>
              </p:cNvPr>
              <p:cNvSpPr/>
              <p:nvPr/>
            </p:nvSpPr>
            <p:spPr>
              <a:xfrm>
                <a:off x="9755144" y="5544602"/>
                <a:ext cx="95775" cy="258948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0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459" name="그룹 458">
              <a:extLst>
                <a:ext uri="{FF2B5EF4-FFF2-40B4-BE49-F238E27FC236}">
                  <a16:creationId xmlns:a16="http://schemas.microsoft.com/office/drawing/2014/main" id="{EE53DEFB-C4BC-9037-148D-813B50F11023}"/>
                </a:ext>
              </a:extLst>
            </p:cNvPr>
            <p:cNvGrpSpPr/>
            <p:nvPr/>
          </p:nvGrpSpPr>
          <p:grpSpPr>
            <a:xfrm>
              <a:off x="10776661" y="4978713"/>
              <a:ext cx="259088" cy="374538"/>
              <a:chOff x="10424595" y="4858541"/>
              <a:chExt cx="259088" cy="374538"/>
            </a:xfrm>
          </p:grpSpPr>
          <p:sp>
            <p:nvSpPr>
              <p:cNvPr id="49" name="사각형: 둥근 모서리 48">
                <a:extLst>
                  <a:ext uri="{FF2B5EF4-FFF2-40B4-BE49-F238E27FC236}">
                    <a16:creationId xmlns:a16="http://schemas.microsoft.com/office/drawing/2014/main" id="{8E0BDD1E-9079-7B5D-C26F-B711BDBA4E8F}"/>
                  </a:ext>
                </a:extLst>
              </p:cNvPr>
              <p:cNvSpPr/>
              <p:nvPr/>
            </p:nvSpPr>
            <p:spPr>
              <a:xfrm>
                <a:off x="10424595" y="4858541"/>
                <a:ext cx="259088" cy="374538"/>
              </a:xfrm>
              <a:prstGeom prst="round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0E5EF135-CF10-EC9E-7D1C-3C5431258C61}"/>
                  </a:ext>
                </a:extLst>
              </p:cNvPr>
              <p:cNvSpPr/>
              <p:nvPr/>
            </p:nvSpPr>
            <p:spPr>
              <a:xfrm>
                <a:off x="10506251" y="4916336"/>
                <a:ext cx="95775" cy="258948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0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3A906C1-1444-C4DE-8EA7-6340399651C1}"/>
                </a:ext>
              </a:extLst>
            </p:cNvPr>
            <p:cNvSpPr/>
            <p:nvPr/>
          </p:nvSpPr>
          <p:spPr>
            <a:xfrm>
              <a:off x="8534511" y="4671278"/>
              <a:ext cx="484305" cy="48430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dirty="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lang="ko-KR" altLang="en-US" sz="3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1B70D775-6548-18F5-CCB6-703FDBFF8656}"/>
                </a:ext>
              </a:extLst>
            </p:cNvPr>
            <p:cNvGrpSpPr/>
            <p:nvPr/>
          </p:nvGrpSpPr>
          <p:grpSpPr>
            <a:xfrm>
              <a:off x="8777453" y="5271689"/>
              <a:ext cx="259088" cy="374538"/>
              <a:chOff x="8603471" y="4971744"/>
              <a:chExt cx="259088" cy="374538"/>
            </a:xfrm>
          </p:grpSpPr>
          <p:sp>
            <p:nvSpPr>
              <p:cNvPr id="57" name="사각형: 둥근 모서리 56">
                <a:extLst>
                  <a:ext uri="{FF2B5EF4-FFF2-40B4-BE49-F238E27FC236}">
                    <a16:creationId xmlns:a16="http://schemas.microsoft.com/office/drawing/2014/main" id="{0968ECBE-3DB9-3F5B-88CE-22262E368985}"/>
                  </a:ext>
                </a:extLst>
              </p:cNvPr>
              <p:cNvSpPr/>
              <p:nvPr/>
            </p:nvSpPr>
            <p:spPr>
              <a:xfrm>
                <a:off x="8603471" y="4971744"/>
                <a:ext cx="259088" cy="374538"/>
              </a:xfrm>
              <a:prstGeom prst="round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/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D93CCE59-9D40-D8B3-8CAE-1CFCCA4A1F1E}"/>
                  </a:ext>
                </a:extLst>
              </p:cNvPr>
              <p:cNvSpPr/>
              <p:nvPr/>
            </p:nvSpPr>
            <p:spPr>
              <a:xfrm>
                <a:off x="8685127" y="5029539"/>
                <a:ext cx="95775" cy="258948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0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92C0C061-9270-1746-6DF0-2CE11ED6F0E6}"/>
                </a:ext>
              </a:extLst>
            </p:cNvPr>
            <p:cNvSpPr/>
            <p:nvPr/>
          </p:nvSpPr>
          <p:spPr>
            <a:xfrm>
              <a:off x="9595271" y="3928923"/>
              <a:ext cx="484305" cy="48430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ko-KR" altLang="en-US" sz="3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40C4D360-2C33-D487-2C84-AD9F9876BEF2}"/>
                </a:ext>
              </a:extLst>
            </p:cNvPr>
            <p:cNvGrpSpPr/>
            <p:nvPr/>
          </p:nvGrpSpPr>
          <p:grpSpPr>
            <a:xfrm>
              <a:off x="10123313" y="4152728"/>
              <a:ext cx="259088" cy="374538"/>
              <a:chOff x="9639794" y="4216784"/>
              <a:chExt cx="259088" cy="374538"/>
            </a:xfrm>
          </p:grpSpPr>
          <p:sp>
            <p:nvSpPr>
              <p:cNvPr id="55" name="사각형: 둥근 모서리 54">
                <a:extLst>
                  <a:ext uri="{FF2B5EF4-FFF2-40B4-BE49-F238E27FC236}">
                    <a16:creationId xmlns:a16="http://schemas.microsoft.com/office/drawing/2014/main" id="{90094C82-A981-7A93-9BBB-E029C5DC98DF}"/>
                  </a:ext>
                </a:extLst>
              </p:cNvPr>
              <p:cNvSpPr/>
              <p:nvPr/>
            </p:nvSpPr>
            <p:spPr>
              <a:xfrm>
                <a:off x="9639794" y="4216784"/>
                <a:ext cx="259088" cy="374538"/>
              </a:xfrm>
              <a:prstGeom prst="round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B4C2D900-C2D7-69DB-19CB-C83D8758857B}"/>
                  </a:ext>
                </a:extLst>
              </p:cNvPr>
              <p:cNvSpPr/>
              <p:nvPr/>
            </p:nvSpPr>
            <p:spPr>
              <a:xfrm>
                <a:off x="9721450" y="4274579"/>
                <a:ext cx="95775" cy="258948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0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135AC0AB-C5E5-FDD2-7194-04C8EA0597F0}"/>
                </a:ext>
              </a:extLst>
            </p:cNvPr>
            <p:cNvGrpSpPr/>
            <p:nvPr/>
          </p:nvGrpSpPr>
          <p:grpSpPr>
            <a:xfrm>
              <a:off x="9134975" y="5039194"/>
              <a:ext cx="259088" cy="374538"/>
              <a:chOff x="8603471" y="4971744"/>
              <a:chExt cx="259088" cy="374538"/>
            </a:xfrm>
          </p:grpSpPr>
          <p:sp>
            <p:nvSpPr>
              <p:cNvPr id="60" name="사각형: 둥근 모서리 59">
                <a:extLst>
                  <a:ext uri="{FF2B5EF4-FFF2-40B4-BE49-F238E27FC236}">
                    <a16:creationId xmlns:a16="http://schemas.microsoft.com/office/drawing/2014/main" id="{691B1896-AAB2-FDC4-E2E1-7F786505E811}"/>
                  </a:ext>
                </a:extLst>
              </p:cNvPr>
              <p:cNvSpPr/>
              <p:nvPr/>
            </p:nvSpPr>
            <p:spPr>
              <a:xfrm>
                <a:off x="8603471" y="4971744"/>
                <a:ext cx="259088" cy="374538"/>
              </a:xfrm>
              <a:prstGeom prst="round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/>
              </a:p>
            </p:txBody>
          </p: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53BEE693-06B0-9BAB-FF02-25F93943C021}"/>
                  </a:ext>
                </a:extLst>
              </p:cNvPr>
              <p:cNvSpPr/>
              <p:nvPr/>
            </p:nvSpPr>
            <p:spPr>
              <a:xfrm>
                <a:off x="8685127" y="5029539"/>
                <a:ext cx="95775" cy="258948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0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6237622E-D661-CC7E-0EAC-26FFABA9CEC1}"/>
                </a:ext>
              </a:extLst>
            </p:cNvPr>
            <p:cNvGrpSpPr/>
            <p:nvPr/>
          </p:nvGrpSpPr>
          <p:grpSpPr>
            <a:xfrm>
              <a:off x="9448800" y="4641838"/>
              <a:ext cx="259088" cy="374538"/>
              <a:chOff x="8603471" y="4971744"/>
              <a:chExt cx="259088" cy="374538"/>
            </a:xfrm>
          </p:grpSpPr>
          <p:sp>
            <p:nvSpPr>
              <p:cNvPr id="63" name="사각형: 둥근 모서리 62">
                <a:extLst>
                  <a:ext uri="{FF2B5EF4-FFF2-40B4-BE49-F238E27FC236}">
                    <a16:creationId xmlns:a16="http://schemas.microsoft.com/office/drawing/2014/main" id="{17BFBDB6-41F8-3473-222D-035BCD40CC36}"/>
                  </a:ext>
                </a:extLst>
              </p:cNvPr>
              <p:cNvSpPr/>
              <p:nvPr/>
            </p:nvSpPr>
            <p:spPr>
              <a:xfrm>
                <a:off x="8603471" y="4971744"/>
                <a:ext cx="259088" cy="374538"/>
              </a:xfrm>
              <a:prstGeom prst="round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/>
              </a:p>
            </p:txBody>
          </p:sp>
          <p:sp>
            <p:nvSpPr>
              <p:cNvPr id="448" name="자유형: 도형 447">
                <a:extLst>
                  <a:ext uri="{FF2B5EF4-FFF2-40B4-BE49-F238E27FC236}">
                    <a16:creationId xmlns:a16="http://schemas.microsoft.com/office/drawing/2014/main" id="{D9FCA4F8-AECB-DCBD-CDC4-88FAB02B05EA}"/>
                  </a:ext>
                </a:extLst>
              </p:cNvPr>
              <p:cNvSpPr/>
              <p:nvPr/>
            </p:nvSpPr>
            <p:spPr>
              <a:xfrm>
                <a:off x="8685127" y="5029539"/>
                <a:ext cx="95775" cy="258948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0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520" name="사각형: 둥근 모서리 519">
              <a:extLst>
                <a:ext uri="{FF2B5EF4-FFF2-40B4-BE49-F238E27FC236}">
                  <a16:creationId xmlns:a16="http://schemas.microsoft.com/office/drawing/2014/main" id="{051E8571-8991-D5ED-751F-0D2F715EF6A7}"/>
                </a:ext>
              </a:extLst>
            </p:cNvPr>
            <p:cNvSpPr/>
            <p:nvPr/>
          </p:nvSpPr>
          <p:spPr>
            <a:xfrm>
              <a:off x="8664856" y="5580595"/>
              <a:ext cx="452906" cy="409919"/>
            </a:xfrm>
            <a:prstGeom prst="roundRect">
              <a:avLst>
                <a:gd name="adj" fmla="val 1938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00"/>
                </a:lnSpc>
              </a:pPr>
              <a:r>
                <a:rPr lang="el-GR" altLang="ko-KR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Δ</a:t>
              </a:r>
              <a:r>
                <a:rPr lang="en-US" altLang="ko-KR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22" name="사각형: 둥근 모서리 521">
              <a:extLst>
                <a:ext uri="{FF2B5EF4-FFF2-40B4-BE49-F238E27FC236}">
                  <a16:creationId xmlns:a16="http://schemas.microsoft.com/office/drawing/2014/main" id="{0565F01D-02DC-D7C5-E8DB-34E6D83C3D70}"/>
                </a:ext>
              </a:extLst>
            </p:cNvPr>
            <p:cNvSpPr/>
            <p:nvPr/>
          </p:nvSpPr>
          <p:spPr>
            <a:xfrm>
              <a:off x="9372687" y="4950623"/>
              <a:ext cx="445168" cy="409919"/>
            </a:xfrm>
            <a:prstGeom prst="roundRect">
              <a:avLst>
                <a:gd name="adj" fmla="val 1938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00"/>
                </a:lnSpc>
              </a:pPr>
              <a:r>
                <a:rPr lang="el-GR" altLang="ko-KR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Δ</a:t>
              </a:r>
              <a:r>
                <a:rPr lang="en-US" altLang="ko-KR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25" name="사각형: 둥근 모서리 524">
              <a:extLst>
                <a:ext uri="{FF2B5EF4-FFF2-40B4-BE49-F238E27FC236}">
                  <a16:creationId xmlns:a16="http://schemas.microsoft.com/office/drawing/2014/main" id="{04BF3CA3-B941-1661-07A5-644F7889176E}"/>
                </a:ext>
              </a:extLst>
            </p:cNvPr>
            <p:cNvSpPr/>
            <p:nvPr/>
          </p:nvSpPr>
          <p:spPr>
            <a:xfrm>
              <a:off x="9062536" y="5351631"/>
              <a:ext cx="452906" cy="409919"/>
            </a:xfrm>
            <a:prstGeom prst="roundRect">
              <a:avLst>
                <a:gd name="adj" fmla="val 1938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00"/>
                </a:lnSpc>
              </a:pPr>
              <a:r>
                <a:rPr lang="el-GR" altLang="ko-KR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Δ</a:t>
              </a:r>
              <a:r>
                <a:rPr lang="en-US" altLang="ko-KR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8</a:t>
              </a:r>
              <a:endParaRPr lang="ko-KR" altLang="en-US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26" name="사각형: 둥근 모서리 525">
              <a:extLst>
                <a:ext uri="{FF2B5EF4-FFF2-40B4-BE49-F238E27FC236}">
                  <a16:creationId xmlns:a16="http://schemas.microsoft.com/office/drawing/2014/main" id="{1F5B335F-758D-54E1-9871-1A04FD171752}"/>
                </a:ext>
              </a:extLst>
            </p:cNvPr>
            <p:cNvSpPr/>
            <p:nvPr/>
          </p:nvSpPr>
          <p:spPr>
            <a:xfrm>
              <a:off x="10029980" y="4481552"/>
              <a:ext cx="455393" cy="409919"/>
            </a:xfrm>
            <a:prstGeom prst="roundRect">
              <a:avLst>
                <a:gd name="adj" fmla="val 1938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00"/>
                </a:lnSpc>
              </a:pPr>
              <a:r>
                <a:rPr lang="el-GR" altLang="ko-KR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Δ</a:t>
              </a:r>
              <a:r>
                <a:rPr lang="en-US" altLang="ko-KR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528" name="직사각형 527">
            <a:extLst>
              <a:ext uri="{FF2B5EF4-FFF2-40B4-BE49-F238E27FC236}">
                <a16:creationId xmlns:a16="http://schemas.microsoft.com/office/drawing/2014/main" id="{5CC553B5-34A9-2F52-1875-D7181F335C40}"/>
              </a:ext>
            </a:extLst>
          </p:cNvPr>
          <p:cNvSpPr/>
          <p:nvPr/>
        </p:nvSpPr>
        <p:spPr>
          <a:xfrm>
            <a:off x="3167579" y="4167444"/>
            <a:ext cx="1300519" cy="2452547"/>
          </a:xfrm>
          <a:prstGeom prst="rect">
            <a:avLst/>
          </a:prstGeom>
          <a:noFill/>
          <a:ln w="571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9" name="직사각형 528">
            <a:extLst>
              <a:ext uri="{FF2B5EF4-FFF2-40B4-BE49-F238E27FC236}">
                <a16:creationId xmlns:a16="http://schemas.microsoft.com/office/drawing/2014/main" id="{9BF63F26-0E57-0C1F-011C-5F55D52E18A4}"/>
              </a:ext>
            </a:extLst>
          </p:cNvPr>
          <p:cNvSpPr/>
          <p:nvPr/>
        </p:nvSpPr>
        <p:spPr>
          <a:xfrm>
            <a:off x="4624989" y="4176548"/>
            <a:ext cx="1300519" cy="2452547"/>
          </a:xfrm>
          <a:prstGeom prst="rect">
            <a:avLst/>
          </a:prstGeom>
          <a:noFill/>
          <a:ln w="571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0" name="직사각형 529">
            <a:extLst>
              <a:ext uri="{FF2B5EF4-FFF2-40B4-BE49-F238E27FC236}">
                <a16:creationId xmlns:a16="http://schemas.microsoft.com/office/drawing/2014/main" id="{5D5E398F-3603-8FDA-5E63-09730501309A}"/>
              </a:ext>
            </a:extLst>
          </p:cNvPr>
          <p:cNvSpPr/>
          <p:nvPr/>
        </p:nvSpPr>
        <p:spPr>
          <a:xfrm>
            <a:off x="6086196" y="4176548"/>
            <a:ext cx="1300519" cy="2452547"/>
          </a:xfrm>
          <a:prstGeom prst="rect">
            <a:avLst/>
          </a:prstGeom>
          <a:noFill/>
          <a:ln w="571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387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93326-95E0-91F9-A38F-1B6B1628B9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07CEEB09-D669-341D-7EF1-2A4B4C276EB5}"/>
              </a:ext>
            </a:extLst>
          </p:cNvPr>
          <p:cNvSpPr/>
          <p:nvPr/>
        </p:nvSpPr>
        <p:spPr>
          <a:xfrm>
            <a:off x="976670" y="2675683"/>
            <a:ext cx="6468168" cy="3463833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rgbClr val="EDEDEB"/>
          </a:solidFill>
          <a:ln w="38100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05" name="사각형: 둥근 모서리 504">
            <a:extLst>
              <a:ext uri="{FF2B5EF4-FFF2-40B4-BE49-F238E27FC236}">
                <a16:creationId xmlns:a16="http://schemas.microsoft.com/office/drawing/2014/main" id="{B2BB573A-1D90-CFD8-081D-1A98214780F5}"/>
              </a:ext>
            </a:extLst>
          </p:cNvPr>
          <p:cNvSpPr/>
          <p:nvPr/>
        </p:nvSpPr>
        <p:spPr>
          <a:xfrm>
            <a:off x="3258459" y="4241086"/>
            <a:ext cx="4057488" cy="1772530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BC694A1-66D5-46A2-CA04-A27DB8ED12C5}"/>
              </a:ext>
            </a:extLst>
          </p:cNvPr>
          <p:cNvGrpSpPr/>
          <p:nvPr/>
        </p:nvGrpSpPr>
        <p:grpSpPr>
          <a:xfrm>
            <a:off x="4352107" y="5421968"/>
            <a:ext cx="123031" cy="279431"/>
            <a:chOff x="4288954" y="5289303"/>
            <a:chExt cx="84252" cy="362528"/>
          </a:xfrm>
        </p:grpSpPr>
        <p:cxnSp>
          <p:nvCxnSpPr>
            <p:cNvPr id="563" name="직선 연결선 562">
              <a:extLst>
                <a:ext uri="{FF2B5EF4-FFF2-40B4-BE49-F238E27FC236}">
                  <a16:creationId xmlns:a16="http://schemas.microsoft.com/office/drawing/2014/main" id="{186796E5-E79A-700F-E378-11317D37AE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8954" y="5289303"/>
              <a:ext cx="3337" cy="36252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5" name="직선 연결선 564">
              <a:extLst>
                <a:ext uri="{FF2B5EF4-FFF2-40B4-BE49-F238E27FC236}">
                  <a16:creationId xmlns:a16="http://schemas.microsoft.com/office/drawing/2014/main" id="{B1F7D09D-54C6-D673-9679-D634CF512091}"/>
                </a:ext>
              </a:extLst>
            </p:cNvPr>
            <p:cNvCxnSpPr>
              <a:cxnSpLocks/>
            </p:cNvCxnSpPr>
            <p:nvPr/>
          </p:nvCxnSpPr>
          <p:spPr>
            <a:xfrm>
              <a:off x="4288954" y="5289303"/>
              <a:ext cx="84252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71" name="직선 연결선 570">
            <a:extLst>
              <a:ext uri="{FF2B5EF4-FFF2-40B4-BE49-F238E27FC236}">
                <a16:creationId xmlns:a16="http://schemas.microsoft.com/office/drawing/2014/main" id="{1653356F-5F45-C24A-6BE6-9104F0B35FAC}"/>
              </a:ext>
            </a:extLst>
          </p:cNvPr>
          <p:cNvCxnSpPr>
            <a:cxnSpLocks/>
            <a:stCxn id="516" idx="3"/>
            <a:endCxn id="511" idx="1"/>
          </p:cNvCxnSpPr>
          <p:nvPr/>
        </p:nvCxnSpPr>
        <p:spPr>
          <a:xfrm flipV="1">
            <a:off x="2513863" y="5278234"/>
            <a:ext cx="3779919" cy="2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3" name="직선 연결선 572">
            <a:extLst>
              <a:ext uri="{FF2B5EF4-FFF2-40B4-BE49-F238E27FC236}">
                <a16:creationId xmlns:a16="http://schemas.microsoft.com/office/drawing/2014/main" id="{60F38798-602A-0555-D33E-C31B5D3097A4}"/>
              </a:ext>
            </a:extLst>
          </p:cNvPr>
          <p:cNvCxnSpPr>
            <a:cxnSpLocks/>
          </p:cNvCxnSpPr>
          <p:nvPr/>
        </p:nvCxnSpPr>
        <p:spPr>
          <a:xfrm>
            <a:off x="3004038" y="4806392"/>
            <a:ext cx="3017347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54" name="그룹 553">
            <a:extLst>
              <a:ext uri="{FF2B5EF4-FFF2-40B4-BE49-F238E27FC236}">
                <a16:creationId xmlns:a16="http://schemas.microsoft.com/office/drawing/2014/main" id="{86C8003B-6C6A-B45C-98E7-6E115646F45D}"/>
              </a:ext>
            </a:extLst>
          </p:cNvPr>
          <p:cNvGrpSpPr/>
          <p:nvPr/>
        </p:nvGrpSpPr>
        <p:grpSpPr>
          <a:xfrm>
            <a:off x="4465547" y="4641840"/>
            <a:ext cx="175702" cy="857907"/>
            <a:chOff x="4391989" y="4588012"/>
            <a:chExt cx="195994" cy="810797"/>
          </a:xfrm>
        </p:grpSpPr>
        <p:sp>
          <p:nvSpPr>
            <p:cNvPr id="508" name="사각형: 둥근 모서리 507">
              <a:extLst>
                <a:ext uri="{FF2B5EF4-FFF2-40B4-BE49-F238E27FC236}">
                  <a16:creationId xmlns:a16="http://schemas.microsoft.com/office/drawing/2014/main" id="{A63120EE-9766-1BA4-CE04-7D24ACB4ED47}"/>
                </a:ext>
              </a:extLst>
            </p:cNvPr>
            <p:cNvSpPr/>
            <p:nvPr/>
          </p:nvSpPr>
          <p:spPr>
            <a:xfrm>
              <a:off x="4396751" y="4588012"/>
              <a:ext cx="184774" cy="810797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553" name="그룹 552">
              <a:extLst>
                <a:ext uri="{FF2B5EF4-FFF2-40B4-BE49-F238E27FC236}">
                  <a16:creationId xmlns:a16="http://schemas.microsoft.com/office/drawing/2014/main" id="{6167B2C5-2B96-665A-276B-D1AC6E3BA6E7}"/>
                </a:ext>
              </a:extLst>
            </p:cNvPr>
            <p:cNvGrpSpPr/>
            <p:nvPr/>
          </p:nvGrpSpPr>
          <p:grpSpPr>
            <a:xfrm>
              <a:off x="4391989" y="5285325"/>
              <a:ext cx="195994" cy="107802"/>
              <a:chOff x="4391989" y="5285325"/>
              <a:chExt cx="195994" cy="107802"/>
            </a:xfrm>
          </p:grpSpPr>
          <p:cxnSp>
            <p:nvCxnSpPr>
              <p:cNvPr id="547" name="직선 연결선 546">
                <a:extLst>
                  <a:ext uri="{FF2B5EF4-FFF2-40B4-BE49-F238E27FC236}">
                    <a16:creationId xmlns:a16="http://schemas.microsoft.com/office/drawing/2014/main" id="{8A259561-6BF9-0879-458E-63A28F1C53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80182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2" name="직선 연결선 551">
                <a:extLst>
                  <a:ext uri="{FF2B5EF4-FFF2-40B4-BE49-F238E27FC236}">
                    <a16:creationId xmlns:a16="http://schemas.microsoft.com/office/drawing/2014/main" id="{880962F9-E63F-E678-0D07-4BD8B57646B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91989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55" name="그룹 554">
            <a:extLst>
              <a:ext uri="{FF2B5EF4-FFF2-40B4-BE49-F238E27FC236}">
                <a16:creationId xmlns:a16="http://schemas.microsoft.com/office/drawing/2014/main" id="{AB5C3E97-DF5B-D241-B814-F3058098B0BE}"/>
              </a:ext>
            </a:extLst>
          </p:cNvPr>
          <p:cNvGrpSpPr/>
          <p:nvPr/>
        </p:nvGrpSpPr>
        <p:grpSpPr>
          <a:xfrm>
            <a:off x="5912505" y="4641837"/>
            <a:ext cx="175702" cy="851078"/>
            <a:chOff x="4391989" y="4593527"/>
            <a:chExt cx="195994" cy="805282"/>
          </a:xfrm>
        </p:grpSpPr>
        <p:sp>
          <p:nvSpPr>
            <p:cNvPr id="556" name="사각형: 둥근 모서리 555">
              <a:extLst>
                <a:ext uri="{FF2B5EF4-FFF2-40B4-BE49-F238E27FC236}">
                  <a16:creationId xmlns:a16="http://schemas.microsoft.com/office/drawing/2014/main" id="{E18BFCBA-8B72-46EF-E514-1BDDC8750A3C}"/>
                </a:ext>
              </a:extLst>
            </p:cNvPr>
            <p:cNvSpPr/>
            <p:nvPr/>
          </p:nvSpPr>
          <p:spPr>
            <a:xfrm>
              <a:off x="4396751" y="4593527"/>
              <a:ext cx="184774" cy="805282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557" name="그룹 556">
              <a:extLst>
                <a:ext uri="{FF2B5EF4-FFF2-40B4-BE49-F238E27FC236}">
                  <a16:creationId xmlns:a16="http://schemas.microsoft.com/office/drawing/2014/main" id="{D35B0966-4058-FD9D-D27A-9DB196E8EB2C}"/>
                </a:ext>
              </a:extLst>
            </p:cNvPr>
            <p:cNvGrpSpPr/>
            <p:nvPr/>
          </p:nvGrpSpPr>
          <p:grpSpPr>
            <a:xfrm>
              <a:off x="4391989" y="5285325"/>
              <a:ext cx="195994" cy="107802"/>
              <a:chOff x="4391989" y="5285325"/>
              <a:chExt cx="195994" cy="107802"/>
            </a:xfrm>
          </p:grpSpPr>
          <p:cxnSp>
            <p:nvCxnSpPr>
              <p:cNvPr id="558" name="직선 연결선 557">
                <a:extLst>
                  <a:ext uri="{FF2B5EF4-FFF2-40B4-BE49-F238E27FC236}">
                    <a16:creationId xmlns:a16="http://schemas.microsoft.com/office/drawing/2014/main" id="{BA6BB42F-B10A-6AC3-9E50-D0576BF6C1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80182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9" name="직선 연결선 558">
                <a:extLst>
                  <a:ext uri="{FF2B5EF4-FFF2-40B4-BE49-F238E27FC236}">
                    <a16:creationId xmlns:a16="http://schemas.microsoft.com/office/drawing/2014/main" id="{548278F3-4106-757C-A42A-C49D4B510D0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91989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D6580D54-150F-348F-5643-16CD44DB2A9A}"/>
              </a:ext>
            </a:extLst>
          </p:cNvPr>
          <p:cNvGrpSpPr/>
          <p:nvPr/>
        </p:nvGrpSpPr>
        <p:grpSpPr>
          <a:xfrm>
            <a:off x="5797785" y="5421968"/>
            <a:ext cx="123031" cy="279431"/>
            <a:chOff x="4288954" y="5289303"/>
            <a:chExt cx="84252" cy="362528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AFF16FF-3DE4-92CF-8AC0-5741612CBF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8954" y="5289303"/>
              <a:ext cx="3337" cy="36252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70F07A5-44D7-B47E-4627-F67157FF868E}"/>
                </a:ext>
              </a:extLst>
            </p:cNvPr>
            <p:cNvCxnSpPr>
              <a:cxnSpLocks/>
            </p:cNvCxnSpPr>
            <p:nvPr/>
          </p:nvCxnSpPr>
          <p:spPr>
            <a:xfrm>
              <a:off x="4288954" y="5289303"/>
              <a:ext cx="84252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11" name="사각형: 둥근 모서리 510">
            <a:extLst>
              <a:ext uri="{FF2B5EF4-FFF2-40B4-BE49-F238E27FC236}">
                <a16:creationId xmlns:a16="http://schemas.microsoft.com/office/drawing/2014/main" id="{676B1DBA-B977-0C38-6719-20205C4BDD55}"/>
              </a:ext>
            </a:extLst>
          </p:cNvPr>
          <p:cNvSpPr/>
          <p:nvPr/>
        </p:nvSpPr>
        <p:spPr>
          <a:xfrm>
            <a:off x="6293782" y="5116234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3" name="사각형: 둥근 모서리 522">
            <a:extLst>
              <a:ext uri="{FF2B5EF4-FFF2-40B4-BE49-F238E27FC236}">
                <a16:creationId xmlns:a16="http://schemas.microsoft.com/office/drawing/2014/main" id="{503000D8-79C0-7811-B3E9-DBB6152C9A68}"/>
              </a:ext>
            </a:extLst>
          </p:cNvPr>
          <p:cNvSpPr/>
          <p:nvPr/>
        </p:nvSpPr>
        <p:spPr>
          <a:xfrm>
            <a:off x="3395972" y="5116234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76" name="그룹 575">
            <a:extLst>
              <a:ext uri="{FF2B5EF4-FFF2-40B4-BE49-F238E27FC236}">
                <a16:creationId xmlns:a16="http://schemas.microsoft.com/office/drawing/2014/main" id="{BA86F297-1C6D-C8D0-1C18-753CA70238B1}"/>
              </a:ext>
            </a:extLst>
          </p:cNvPr>
          <p:cNvGrpSpPr/>
          <p:nvPr/>
        </p:nvGrpSpPr>
        <p:grpSpPr>
          <a:xfrm>
            <a:off x="4846824" y="4644634"/>
            <a:ext cx="860106" cy="795600"/>
            <a:chOff x="4846824" y="4644634"/>
            <a:chExt cx="860106" cy="795600"/>
          </a:xfrm>
        </p:grpSpPr>
        <p:sp>
          <p:nvSpPr>
            <p:cNvPr id="509" name="사각형: 둥근 모서리 508">
              <a:extLst>
                <a:ext uri="{FF2B5EF4-FFF2-40B4-BE49-F238E27FC236}">
                  <a16:creationId xmlns:a16="http://schemas.microsoft.com/office/drawing/2014/main" id="{E7B24713-CED2-B8A1-0578-48E85F069A81}"/>
                </a:ext>
              </a:extLst>
            </p:cNvPr>
            <p:cNvSpPr/>
            <p:nvPr/>
          </p:nvSpPr>
          <p:spPr>
            <a:xfrm>
              <a:off x="4846824" y="4644634"/>
              <a:ext cx="860106" cy="795600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62" name="TextBox 561">
              <a:extLst>
                <a:ext uri="{FF2B5EF4-FFF2-40B4-BE49-F238E27FC236}">
                  <a16:creationId xmlns:a16="http://schemas.microsoft.com/office/drawing/2014/main" id="{1E8222CA-AFD0-D249-91F4-773A2ED137F6}"/>
                </a:ext>
              </a:extLst>
            </p:cNvPr>
            <p:cNvSpPr txBox="1"/>
            <p:nvPr/>
          </p:nvSpPr>
          <p:spPr>
            <a:xfrm>
              <a:off x="4881307" y="4882022"/>
              <a:ext cx="79114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ALU</a:t>
              </a:r>
              <a:endParaRPr lang="ko-KR" altLang="en-US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516" name="사각형: 둥근 모서리 515">
            <a:extLst>
              <a:ext uri="{FF2B5EF4-FFF2-40B4-BE49-F238E27FC236}">
                <a16:creationId xmlns:a16="http://schemas.microsoft.com/office/drawing/2014/main" id="{44AA1959-B733-A1F5-D6FE-C55BA1A35636}"/>
              </a:ext>
            </a:extLst>
          </p:cNvPr>
          <p:cNvSpPr/>
          <p:nvPr/>
        </p:nvSpPr>
        <p:spPr>
          <a:xfrm>
            <a:off x="1653875" y="5116238"/>
            <a:ext cx="859988" cy="323996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0665226E-388C-D7D2-36F6-7B2CE254E3BA}"/>
              </a:ext>
            </a:extLst>
          </p:cNvPr>
          <p:cNvSpPr/>
          <p:nvPr/>
        </p:nvSpPr>
        <p:spPr>
          <a:xfrm>
            <a:off x="2298866" y="5116238"/>
            <a:ext cx="214997" cy="323996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2" name="사각형: 둥근 모서리 511">
            <a:extLst>
              <a:ext uri="{FF2B5EF4-FFF2-40B4-BE49-F238E27FC236}">
                <a16:creationId xmlns:a16="http://schemas.microsoft.com/office/drawing/2014/main" id="{F2DD5809-3D8C-2579-AC03-4D5D85F5E106}"/>
              </a:ext>
            </a:extLst>
          </p:cNvPr>
          <p:cNvSpPr/>
          <p:nvPr/>
        </p:nvSpPr>
        <p:spPr>
          <a:xfrm>
            <a:off x="3432032" y="5599831"/>
            <a:ext cx="3752920" cy="290749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29A4AFB4-3526-B50C-0C7A-F0B255149641}"/>
              </a:ext>
            </a:extLst>
          </p:cNvPr>
          <p:cNvSpPr/>
          <p:nvPr/>
        </p:nvSpPr>
        <p:spPr>
          <a:xfrm>
            <a:off x="2083420" y="5116238"/>
            <a:ext cx="214997" cy="323996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08097080-D0CB-34E3-CDEB-0E7C01599ADD}"/>
              </a:ext>
            </a:extLst>
          </p:cNvPr>
          <p:cNvSpPr/>
          <p:nvPr/>
        </p:nvSpPr>
        <p:spPr>
          <a:xfrm>
            <a:off x="1870687" y="5116238"/>
            <a:ext cx="214997" cy="323996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8" name="사각형: 둥근 모서리 457">
            <a:extLst>
              <a:ext uri="{FF2B5EF4-FFF2-40B4-BE49-F238E27FC236}">
                <a16:creationId xmlns:a16="http://schemas.microsoft.com/office/drawing/2014/main" id="{1EE7C9F5-73CF-C0A8-0FEA-536C963892CC}"/>
              </a:ext>
            </a:extLst>
          </p:cNvPr>
          <p:cNvSpPr/>
          <p:nvPr/>
        </p:nvSpPr>
        <p:spPr>
          <a:xfrm>
            <a:off x="1654593" y="5116238"/>
            <a:ext cx="214997" cy="323996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74A4EFD5-352D-C77D-5B10-E508C2DCAAC8}"/>
              </a:ext>
            </a:extLst>
          </p:cNvPr>
          <p:cNvSpPr/>
          <p:nvPr/>
        </p:nvSpPr>
        <p:spPr>
          <a:xfrm>
            <a:off x="1578161" y="5116238"/>
            <a:ext cx="370769" cy="323996"/>
          </a:xfrm>
          <a:prstGeom prst="roundRect">
            <a:avLst>
              <a:gd name="adj" fmla="val 1938"/>
            </a:avLst>
          </a:prstGeom>
          <a:noFill/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l-GR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Δ</a:t>
            </a:r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0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F5650557-FD8A-014A-CB99-717C414C28C0}"/>
              </a:ext>
            </a:extLst>
          </p:cNvPr>
          <p:cNvSpPr/>
          <p:nvPr/>
        </p:nvSpPr>
        <p:spPr>
          <a:xfrm>
            <a:off x="1797338" y="5116238"/>
            <a:ext cx="364434" cy="323996"/>
          </a:xfrm>
          <a:prstGeom prst="roundRect">
            <a:avLst>
              <a:gd name="adj" fmla="val 1938"/>
            </a:avLst>
          </a:prstGeom>
          <a:noFill/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l-GR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Δ</a:t>
            </a:r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FBE5BC26-E316-1D3F-5AA2-E96BDCDB4D8B}"/>
              </a:ext>
            </a:extLst>
          </p:cNvPr>
          <p:cNvSpPr/>
          <p:nvPr/>
        </p:nvSpPr>
        <p:spPr>
          <a:xfrm>
            <a:off x="2007871" y="5116238"/>
            <a:ext cx="370769" cy="323996"/>
          </a:xfrm>
          <a:prstGeom prst="roundRect">
            <a:avLst>
              <a:gd name="adj" fmla="val 1938"/>
            </a:avLst>
          </a:prstGeom>
          <a:noFill/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l-GR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Δ</a:t>
            </a:r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8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0" name="사각형: 둥근 모서리 449">
            <a:extLst>
              <a:ext uri="{FF2B5EF4-FFF2-40B4-BE49-F238E27FC236}">
                <a16:creationId xmlns:a16="http://schemas.microsoft.com/office/drawing/2014/main" id="{3D84B6C3-AA64-30E7-8CF1-EDE8595613A8}"/>
              </a:ext>
            </a:extLst>
          </p:cNvPr>
          <p:cNvSpPr/>
          <p:nvPr/>
        </p:nvSpPr>
        <p:spPr>
          <a:xfrm>
            <a:off x="2220840" y="5116238"/>
            <a:ext cx="372805" cy="323996"/>
          </a:xfrm>
          <a:prstGeom prst="roundRect">
            <a:avLst>
              <a:gd name="adj" fmla="val 1938"/>
            </a:avLst>
          </a:prstGeom>
          <a:noFill/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l-GR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Δ</a:t>
            </a:r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63273543-1D65-0E72-124C-F877AB45B9BA}"/>
              </a:ext>
            </a:extLst>
          </p:cNvPr>
          <p:cNvSpPr/>
          <p:nvPr/>
        </p:nvSpPr>
        <p:spPr>
          <a:xfrm>
            <a:off x="6227150" y="4335280"/>
            <a:ext cx="1008000" cy="690562"/>
          </a:xfrm>
          <a:prstGeom prst="roundRect">
            <a:avLst>
              <a:gd name="adj" fmla="val 7701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73EE03B-2769-2A74-038D-693C5B533D6A}"/>
              </a:ext>
            </a:extLst>
          </p:cNvPr>
          <p:cNvSpPr txBox="1"/>
          <p:nvPr/>
        </p:nvSpPr>
        <p:spPr>
          <a:xfrm>
            <a:off x="6242245" y="4285472"/>
            <a:ext cx="10063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WB </a:t>
            </a:r>
            <a:r>
              <a:rPr lang="en-US" altLang="ko-KR" dirty="0" err="1">
                <a:latin typeface="Tahoma" panose="020B0604030504040204" pitchFamily="34" charset="0"/>
                <a:cs typeface="Tahoma" panose="020B0604030504040204" pitchFamily="34" charset="0"/>
              </a:rPr>
              <a:t>Buf</a:t>
            </a:r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16E1FAD5-69EC-B3BE-4E57-10319AC73D63}"/>
              </a:ext>
            </a:extLst>
          </p:cNvPr>
          <p:cNvCxnSpPr>
            <a:cxnSpLocks/>
            <a:stCxn id="511" idx="0"/>
          </p:cNvCxnSpPr>
          <p:nvPr/>
        </p:nvCxnSpPr>
        <p:spPr>
          <a:xfrm flipH="1" flipV="1">
            <a:off x="6722598" y="3957337"/>
            <a:ext cx="3184" cy="115889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6" name="사각형: 둥근 모서리 405">
            <a:extLst>
              <a:ext uri="{FF2B5EF4-FFF2-40B4-BE49-F238E27FC236}">
                <a16:creationId xmlns:a16="http://schemas.microsoft.com/office/drawing/2014/main" id="{2DCF35D1-0A1D-2F25-1216-036FF5F855AF}"/>
              </a:ext>
            </a:extLst>
          </p:cNvPr>
          <p:cNvSpPr/>
          <p:nvPr/>
        </p:nvSpPr>
        <p:spPr>
          <a:xfrm>
            <a:off x="6293782" y="464439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58D26C-275A-95CF-0A49-963056444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A99E33F-ECDD-1A75-7E50-F28B05962DE8}"/>
              </a:ext>
            </a:extLst>
          </p:cNvPr>
          <p:cNvSpPr txBox="1">
            <a:spLocks/>
          </p:cNvSpPr>
          <p:nvPr/>
        </p:nvSpPr>
        <p:spPr>
          <a:xfrm>
            <a:off x="416499" y="266731"/>
            <a:ext cx="11264638" cy="675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defRPr>
            </a:lvl1pPr>
          </a:lstStyle>
          <a:p>
            <a:r>
              <a:rPr lang="en-US" altLang="ko-KR" dirty="0"/>
              <a:t>FALA-PIM: Execution Flow</a:t>
            </a:r>
            <a:endParaRPr lang="en-KR" dirty="0"/>
          </a:p>
        </p:txBody>
      </p:sp>
      <p:sp>
        <p:nvSpPr>
          <p:cNvPr id="16" name="부제목 2">
            <a:extLst>
              <a:ext uri="{FF2B5EF4-FFF2-40B4-BE49-F238E27FC236}">
                <a16:creationId xmlns:a16="http://schemas.microsoft.com/office/drawing/2014/main" id="{467D0F0B-81DF-E7B4-498F-6FBAD89716F2}"/>
              </a:ext>
            </a:extLst>
          </p:cNvPr>
          <p:cNvSpPr txBox="1">
            <a:spLocks/>
          </p:cNvSpPr>
          <p:nvPr/>
        </p:nvSpPr>
        <p:spPr>
          <a:xfrm>
            <a:off x="1226654" y="2253791"/>
            <a:ext cx="5968200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HBM2 Bank w/</a:t>
            </a:r>
            <a:r>
              <a:rPr lang="ko-KR" altLang="en-US" sz="2400" b="0" dirty="0"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FALA-PIM</a:t>
            </a: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77C9BBD5-B1BE-4CDF-2BD0-70E44ECBDAC0}"/>
              </a:ext>
            </a:extLst>
          </p:cNvPr>
          <p:cNvSpPr/>
          <p:nvPr/>
        </p:nvSpPr>
        <p:spPr>
          <a:xfrm>
            <a:off x="1653875" y="2772863"/>
            <a:ext cx="5693339" cy="652394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chemeClr val="bg1"/>
          </a:solidFill>
          <a:ln w="28575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431" name="부제목 2">
            <a:extLst>
              <a:ext uri="{FF2B5EF4-FFF2-40B4-BE49-F238E27FC236}">
                <a16:creationId xmlns:a16="http://schemas.microsoft.com/office/drawing/2014/main" id="{8EB9D46C-4953-359E-9C61-76D71AF1BAE4}"/>
              </a:ext>
            </a:extLst>
          </p:cNvPr>
          <p:cNvSpPr txBox="1">
            <a:spLocks/>
          </p:cNvSpPr>
          <p:nvPr/>
        </p:nvSpPr>
        <p:spPr>
          <a:xfrm>
            <a:off x="2903228" y="2677566"/>
            <a:ext cx="3194632" cy="36933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cs typeface="Tahoma" panose="020B0604030504040204" pitchFamily="34" charset="0"/>
              </a:rPr>
              <a:t>Subarrays (DRAM Cell Arrays)</a:t>
            </a:r>
            <a:endParaRPr lang="ko-KR" altLang="en-US" sz="1800" b="0" dirty="0"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en-US" altLang="ko-KR" sz="1800" b="0" dirty="0"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86" name="그룹 485">
            <a:extLst>
              <a:ext uri="{FF2B5EF4-FFF2-40B4-BE49-F238E27FC236}">
                <a16:creationId xmlns:a16="http://schemas.microsoft.com/office/drawing/2014/main" id="{868FC9DF-354A-E9D1-77B2-28DFEDD754AA}"/>
              </a:ext>
            </a:extLst>
          </p:cNvPr>
          <p:cNvGrpSpPr/>
          <p:nvPr/>
        </p:nvGrpSpPr>
        <p:grpSpPr>
          <a:xfrm>
            <a:off x="1836243" y="3187631"/>
            <a:ext cx="752475" cy="510156"/>
            <a:chOff x="6516996" y="1662253"/>
            <a:chExt cx="752475" cy="532367"/>
          </a:xfrm>
        </p:grpSpPr>
        <p:cxnSp>
          <p:nvCxnSpPr>
            <p:cNvPr id="487" name="직선 연결선 486">
              <a:extLst>
                <a:ext uri="{FF2B5EF4-FFF2-40B4-BE49-F238E27FC236}">
                  <a16:creationId xmlns:a16="http://schemas.microsoft.com/office/drawing/2014/main" id="{B1F753A6-8F6A-1D5B-189A-4ABE3B5DEEE2}"/>
                </a:ext>
              </a:extLst>
            </p:cNvPr>
            <p:cNvCxnSpPr>
              <a:cxnSpLocks/>
            </p:cNvCxnSpPr>
            <p:nvPr/>
          </p:nvCxnSpPr>
          <p:spPr>
            <a:xfrm>
              <a:off x="651699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8" name="직선 연결선 487">
              <a:extLst>
                <a:ext uri="{FF2B5EF4-FFF2-40B4-BE49-F238E27FC236}">
                  <a16:creationId xmlns:a16="http://schemas.microsoft.com/office/drawing/2014/main" id="{891978C7-BBE3-A133-F5AC-BE088FEC17EF}"/>
                </a:ext>
              </a:extLst>
            </p:cNvPr>
            <p:cNvCxnSpPr>
              <a:cxnSpLocks/>
            </p:cNvCxnSpPr>
            <p:nvPr/>
          </p:nvCxnSpPr>
          <p:spPr>
            <a:xfrm>
              <a:off x="662449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9" name="직선 연결선 488">
              <a:extLst>
                <a:ext uri="{FF2B5EF4-FFF2-40B4-BE49-F238E27FC236}">
                  <a16:creationId xmlns:a16="http://schemas.microsoft.com/office/drawing/2014/main" id="{FB03F2ED-DB46-88E9-C8D6-EC5AD405F53D}"/>
                </a:ext>
              </a:extLst>
            </p:cNvPr>
            <p:cNvCxnSpPr>
              <a:cxnSpLocks/>
            </p:cNvCxnSpPr>
            <p:nvPr/>
          </p:nvCxnSpPr>
          <p:spPr>
            <a:xfrm>
              <a:off x="6731988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0" name="직선 연결선 489">
              <a:extLst>
                <a:ext uri="{FF2B5EF4-FFF2-40B4-BE49-F238E27FC236}">
                  <a16:creationId xmlns:a16="http://schemas.microsoft.com/office/drawing/2014/main" id="{42E8DF3F-87FD-6189-28C6-C72ED604249F}"/>
                </a:ext>
              </a:extLst>
            </p:cNvPr>
            <p:cNvCxnSpPr>
              <a:cxnSpLocks/>
            </p:cNvCxnSpPr>
            <p:nvPr/>
          </p:nvCxnSpPr>
          <p:spPr>
            <a:xfrm>
              <a:off x="6839484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1" name="직선 연결선 490">
              <a:extLst>
                <a:ext uri="{FF2B5EF4-FFF2-40B4-BE49-F238E27FC236}">
                  <a16:creationId xmlns:a16="http://schemas.microsoft.com/office/drawing/2014/main" id="{989652E9-6AC4-68F2-06AC-664AEF53D879}"/>
                </a:ext>
              </a:extLst>
            </p:cNvPr>
            <p:cNvCxnSpPr>
              <a:cxnSpLocks/>
            </p:cNvCxnSpPr>
            <p:nvPr/>
          </p:nvCxnSpPr>
          <p:spPr>
            <a:xfrm>
              <a:off x="6946980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2" name="직선 연결선 491">
              <a:extLst>
                <a:ext uri="{FF2B5EF4-FFF2-40B4-BE49-F238E27FC236}">
                  <a16:creationId xmlns:a16="http://schemas.microsoft.com/office/drawing/2014/main" id="{6795C602-0E19-F96B-F8C3-15520D5FB8A2}"/>
                </a:ext>
              </a:extLst>
            </p:cNvPr>
            <p:cNvCxnSpPr>
              <a:cxnSpLocks/>
            </p:cNvCxnSpPr>
            <p:nvPr/>
          </p:nvCxnSpPr>
          <p:spPr>
            <a:xfrm>
              <a:off x="705447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3" name="직선 연결선 492">
              <a:extLst>
                <a:ext uri="{FF2B5EF4-FFF2-40B4-BE49-F238E27FC236}">
                  <a16:creationId xmlns:a16="http://schemas.microsoft.com/office/drawing/2014/main" id="{FB1B7154-7A95-F7A1-0849-FDEBDE0923F3}"/>
                </a:ext>
              </a:extLst>
            </p:cNvPr>
            <p:cNvCxnSpPr>
              <a:cxnSpLocks/>
            </p:cNvCxnSpPr>
            <p:nvPr/>
          </p:nvCxnSpPr>
          <p:spPr>
            <a:xfrm>
              <a:off x="716197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4" name="직선 연결선 493">
              <a:extLst>
                <a:ext uri="{FF2B5EF4-FFF2-40B4-BE49-F238E27FC236}">
                  <a16:creationId xmlns:a16="http://schemas.microsoft.com/office/drawing/2014/main" id="{CD82A4DF-19AA-EDBE-4415-BC514A72C167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71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95" name="그룹 494">
            <a:extLst>
              <a:ext uri="{FF2B5EF4-FFF2-40B4-BE49-F238E27FC236}">
                <a16:creationId xmlns:a16="http://schemas.microsoft.com/office/drawing/2014/main" id="{7EE6BAB4-8BFB-F4E6-D9BE-9867949BDDF1}"/>
              </a:ext>
            </a:extLst>
          </p:cNvPr>
          <p:cNvGrpSpPr/>
          <p:nvPr/>
        </p:nvGrpSpPr>
        <p:grpSpPr>
          <a:xfrm>
            <a:off x="6407927" y="3185679"/>
            <a:ext cx="752475" cy="508956"/>
            <a:chOff x="6516996" y="1662253"/>
            <a:chExt cx="752475" cy="532367"/>
          </a:xfrm>
        </p:grpSpPr>
        <p:cxnSp>
          <p:nvCxnSpPr>
            <p:cNvPr id="496" name="직선 연결선 495">
              <a:extLst>
                <a:ext uri="{FF2B5EF4-FFF2-40B4-BE49-F238E27FC236}">
                  <a16:creationId xmlns:a16="http://schemas.microsoft.com/office/drawing/2014/main" id="{788E9435-387F-E356-DA41-C1A600581F4D}"/>
                </a:ext>
              </a:extLst>
            </p:cNvPr>
            <p:cNvCxnSpPr>
              <a:cxnSpLocks/>
            </p:cNvCxnSpPr>
            <p:nvPr/>
          </p:nvCxnSpPr>
          <p:spPr>
            <a:xfrm>
              <a:off x="651699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" name="직선 연결선 496">
              <a:extLst>
                <a:ext uri="{FF2B5EF4-FFF2-40B4-BE49-F238E27FC236}">
                  <a16:creationId xmlns:a16="http://schemas.microsoft.com/office/drawing/2014/main" id="{7BFA2EEB-C125-7EDB-8D19-A8279531E74C}"/>
                </a:ext>
              </a:extLst>
            </p:cNvPr>
            <p:cNvCxnSpPr>
              <a:cxnSpLocks/>
            </p:cNvCxnSpPr>
            <p:nvPr/>
          </p:nvCxnSpPr>
          <p:spPr>
            <a:xfrm>
              <a:off x="662449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8" name="직선 연결선 497">
              <a:extLst>
                <a:ext uri="{FF2B5EF4-FFF2-40B4-BE49-F238E27FC236}">
                  <a16:creationId xmlns:a16="http://schemas.microsoft.com/office/drawing/2014/main" id="{5DAFCADB-92E7-8498-6357-E61AC96E0680}"/>
                </a:ext>
              </a:extLst>
            </p:cNvPr>
            <p:cNvCxnSpPr>
              <a:cxnSpLocks/>
            </p:cNvCxnSpPr>
            <p:nvPr/>
          </p:nvCxnSpPr>
          <p:spPr>
            <a:xfrm>
              <a:off x="6731988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9" name="직선 연결선 498">
              <a:extLst>
                <a:ext uri="{FF2B5EF4-FFF2-40B4-BE49-F238E27FC236}">
                  <a16:creationId xmlns:a16="http://schemas.microsoft.com/office/drawing/2014/main" id="{7BDA2FDB-C709-030A-4FF5-59BA888CFBB1}"/>
                </a:ext>
              </a:extLst>
            </p:cNvPr>
            <p:cNvCxnSpPr>
              <a:cxnSpLocks/>
            </p:cNvCxnSpPr>
            <p:nvPr/>
          </p:nvCxnSpPr>
          <p:spPr>
            <a:xfrm>
              <a:off x="6839484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0" name="직선 연결선 499">
              <a:extLst>
                <a:ext uri="{FF2B5EF4-FFF2-40B4-BE49-F238E27FC236}">
                  <a16:creationId xmlns:a16="http://schemas.microsoft.com/office/drawing/2014/main" id="{79BF4307-D66C-7722-A2C5-6EB0CED6A2C5}"/>
                </a:ext>
              </a:extLst>
            </p:cNvPr>
            <p:cNvCxnSpPr>
              <a:cxnSpLocks/>
            </p:cNvCxnSpPr>
            <p:nvPr/>
          </p:nvCxnSpPr>
          <p:spPr>
            <a:xfrm>
              <a:off x="6946980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1" name="직선 연결선 500">
              <a:extLst>
                <a:ext uri="{FF2B5EF4-FFF2-40B4-BE49-F238E27FC236}">
                  <a16:creationId xmlns:a16="http://schemas.microsoft.com/office/drawing/2014/main" id="{88B07EBE-8DA5-61EC-57FD-7304BA04C14D}"/>
                </a:ext>
              </a:extLst>
            </p:cNvPr>
            <p:cNvCxnSpPr>
              <a:cxnSpLocks/>
            </p:cNvCxnSpPr>
            <p:nvPr/>
          </p:nvCxnSpPr>
          <p:spPr>
            <a:xfrm>
              <a:off x="705447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2" name="직선 연결선 501">
              <a:extLst>
                <a:ext uri="{FF2B5EF4-FFF2-40B4-BE49-F238E27FC236}">
                  <a16:creationId xmlns:a16="http://schemas.microsoft.com/office/drawing/2014/main" id="{03542875-7CEE-4890-1840-AC0BB7623B93}"/>
                </a:ext>
              </a:extLst>
            </p:cNvPr>
            <p:cNvCxnSpPr>
              <a:cxnSpLocks/>
            </p:cNvCxnSpPr>
            <p:nvPr/>
          </p:nvCxnSpPr>
          <p:spPr>
            <a:xfrm>
              <a:off x="716197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3" name="직선 연결선 502">
              <a:extLst>
                <a:ext uri="{FF2B5EF4-FFF2-40B4-BE49-F238E27FC236}">
                  <a16:creationId xmlns:a16="http://schemas.microsoft.com/office/drawing/2014/main" id="{438BD1E4-0889-0E31-F754-B0FC7E95D448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71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04" name="직선 연결선 503">
            <a:extLst>
              <a:ext uri="{FF2B5EF4-FFF2-40B4-BE49-F238E27FC236}">
                <a16:creationId xmlns:a16="http://schemas.microsoft.com/office/drawing/2014/main" id="{E09F966B-0C84-B5C3-FDA0-44B057E2DB8F}"/>
              </a:ext>
            </a:extLst>
          </p:cNvPr>
          <p:cNvCxnSpPr>
            <a:cxnSpLocks/>
          </p:cNvCxnSpPr>
          <p:nvPr/>
        </p:nvCxnSpPr>
        <p:spPr>
          <a:xfrm>
            <a:off x="4500544" y="3721176"/>
            <a:ext cx="0" cy="18124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부제목 2">
            <a:extLst>
              <a:ext uri="{FF2B5EF4-FFF2-40B4-BE49-F238E27FC236}">
                <a16:creationId xmlns:a16="http://schemas.microsoft.com/office/drawing/2014/main" id="{F456CC29-B5A9-EC6D-8C82-1BB18434524E}"/>
              </a:ext>
            </a:extLst>
          </p:cNvPr>
          <p:cNvSpPr txBox="1">
            <a:spLocks/>
          </p:cNvSpPr>
          <p:nvPr/>
        </p:nvSpPr>
        <p:spPr>
          <a:xfrm>
            <a:off x="489968" y="1022477"/>
            <a:ext cx="11847806" cy="131089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Column offsets and source properties are sent via the data bus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 single PIM operation updates multiple destination vertices</a:t>
            </a:r>
            <a:endParaRPr lang="en-US" altLang="ko-KR" sz="2800" b="0" dirty="0">
              <a:latin typeface="+mj-lt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453EF4-90CC-8119-3647-D684A0EE5C88}"/>
              </a:ext>
            </a:extLst>
          </p:cNvPr>
          <p:cNvSpPr txBox="1"/>
          <p:nvPr/>
        </p:nvSpPr>
        <p:spPr>
          <a:xfrm>
            <a:off x="4353598" y="4225515"/>
            <a:ext cx="1867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FALA-PIM</a:t>
            </a:r>
            <a:endParaRPr lang="ko-KR" altLang="en-US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6" name="사다리꼴 455">
            <a:extLst>
              <a:ext uri="{FF2B5EF4-FFF2-40B4-BE49-F238E27FC236}">
                <a16:creationId xmlns:a16="http://schemas.microsoft.com/office/drawing/2014/main" id="{A5669560-03A1-5B50-66A9-6E3899D8C897}"/>
              </a:ext>
            </a:extLst>
          </p:cNvPr>
          <p:cNvSpPr/>
          <p:nvPr/>
        </p:nvSpPr>
        <p:spPr>
          <a:xfrm flipV="1">
            <a:off x="1653877" y="3513614"/>
            <a:ext cx="5693338" cy="252000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7" name="TextBox 456">
            <a:extLst>
              <a:ext uri="{FF2B5EF4-FFF2-40B4-BE49-F238E27FC236}">
                <a16:creationId xmlns:a16="http://schemas.microsoft.com/office/drawing/2014/main" id="{0C80B79B-2C94-6001-E879-A9C1905B4C81}"/>
              </a:ext>
            </a:extLst>
          </p:cNvPr>
          <p:cNvSpPr txBox="1"/>
          <p:nvPr/>
        </p:nvSpPr>
        <p:spPr>
          <a:xfrm>
            <a:off x="1939143" y="3447152"/>
            <a:ext cx="5122802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3" name="TextBox 472">
            <a:extLst>
              <a:ext uri="{FF2B5EF4-FFF2-40B4-BE49-F238E27FC236}">
                <a16:creationId xmlns:a16="http://schemas.microsoft.com/office/drawing/2014/main" id="{9D990B3D-202B-9985-B296-BEE08746A22B}"/>
              </a:ext>
            </a:extLst>
          </p:cNvPr>
          <p:cNvSpPr txBox="1"/>
          <p:nvPr/>
        </p:nvSpPr>
        <p:spPr>
          <a:xfrm>
            <a:off x="1388145" y="5465089"/>
            <a:ext cx="1396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 Buffer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7" name="자유형: 도형 476">
            <a:extLst>
              <a:ext uri="{FF2B5EF4-FFF2-40B4-BE49-F238E27FC236}">
                <a16:creationId xmlns:a16="http://schemas.microsoft.com/office/drawing/2014/main" id="{E153512C-C77E-70F1-814F-623A9AA45EB1}"/>
              </a:ext>
            </a:extLst>
          </p:cNvPr>
          <p:cNvSpPr/>
          <p:nvPr/>
        </p:nvSpPr>
        <p:spPr>
          <a:xfrm>
            <a:off x="232575" y="2719917"/>
            <a:ext cx="541126" cy="3463832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rgbClr val="EDEDEB"/>
          </a:solidFill>
          <a:ln w="38100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cxnSp>
        <p:nvCxnSpPr>
          <p:cNvPr id="478" name="직선 연결선 477">
            <a:extLst>
              <a:ext uri="{FF2B5EF4-FFF2-40B4-BE49-F238E27FC236}">
                <a16:creationId xmlns:a16="http://schemas.microsoft.com/office/drawing/2014/main" id="{2C1B2CD9-CC37-CD8C-F2ED-408B7577B5C2}"/>
              </a:ext>
            </a:extLst>
          </p:cNvPr>
          <p:cNvCxnSpPr>
            <a:cxnSpLocks/>
          </p:cNvCxnSpPr>
          <p:nvPr/>
        </p:nvCxnSpPr>
        <p:spPr>
          <a:xfrm>
            <a:off x="232575" y="3412453"/>
            <a:ext cx="1119573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0" name="직선 연결선 479">
            <a:extLst>
              <a:ext uri="{FF2B5EF4-FFF2-40B4-BE49-F238E27FC236}">
                <a16:creationId xmlns:a16="http://schemas.microsoft.com/office/drawing/2014/main" id="{7E951606-78EE-ACEE-A12E-324BCDC6D52A}"/>
              </a:ext>
            </a:extLst>
          </p:cNvPr>
          <p:cNvCxnSpPr>
            <a:cxnSpLocks/>
            <a:stCxn id="476" idx="0"/>
            <a:endCxn id="456" idx="1"/>
          </p:cNvCxnSpPr>
          <p:nvPr/>
        </p:nvCxnSpPr>
        <p:spPr>
          <a:xfrm flipV="1">
            <a:off x="1437359" y="3639614"/>
            <a:ext cx="216518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8" name="직선 연결선 517">
            <a:extLst>
              <a:ext uri="{FF2B5EF4-FFF2-40B4-BE49-F238E27FC236}">
                <a16:creationId xmlns:a16="http://schemas.microsoft.com/office/drawing/2014/main" id="{B535C267-AB95-993B-B7D1-11E5A8D0114C}"/>
              </a:ext>
            </a:extLst>
          </p:cNvPr>
          <p:cNvCxnSpPr>
            <a:cxnSpLocks/>
          </p:cNvCxnSpPr>
          <p:nvPr/>
        </p:nvCxnSpPr>
        <p:spPr>
          <a:xfrm>
            <a:off x="1111568" y="3851483"/>
            <a:ext cx="155370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1" name="직선 연결선 520">
            <a:extLst>
              <a:ext uri="{FF2B5EF4-FFF2-40B4-BE49-F238E27FC236}">
                <a16:creationId xmlns:a16="http://schemas.microsoft.com/office/drawing/2014/main" id="{291DDD04-BEE2-8150-FC4D-D001A9D60B70}"/>
              </a:ext>
            </a:extLst>
          </p:cNvPr>
          <p:cNvCxnSpPr>
            <a:cxnSpLocks/>
          </p:cNvCxnSpPr>
          <p:nvPr/>
        </p:nvCxnSpPr>
        <p:spPr>
          <a:xfrm>
            <a:off x="1111568" y="3846721"/>
            <a:ext cx="0" cy="53364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4" name="직선 연결선 523">
            <a:extLst>
              <a:ext uri="{FF2B5EF4-FFF2-40B4-BE49-F238E27FC236}">
                <a16:creationId xmlns:a16="http://schemas.microsoft.com/office/drawing/2014/main" id="{0119A922-14D3-3C73-CE5B-7064D7562558}"/>
              </a:ext>
            </a:extLst>
          </p:cNvPr>
          <p:cNvCxnSpPr>
            <a:cxnSpLocks/>
          </p:cNvCxnSpPr>
          <p:nvPr/>
        </p:nvCxnSpPr>
        <p:spPr>
          <a:xfrm>
            <a:off x="1111568" y="4380366"/>
            <a:ext cx="545617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1" name="직선 연결선 530">
            <a:extLst>
              <a:ext uri="{FF2B5EF4-FFF2-40B4-BE49-F238E27FC236}">
                <a16:creationId xmlns:a16="http://schemas.microsoft.com/office/drawing/2014/main" id="{5725967E-1EC5-E379-FFE6-1895536930B1}"/>
              </a:ext>
            </a:extLst>
          </p:cNvPr>
          <p:cNvCxnSpPr>
            <a:cxnSpLocks/>
            <a:endCxn id="516" idx="1"/>
          </p:cNvCxnSpPr>
          <p:nvPr/>
        </p:nvCxnSpPr>
        <p:spPr>
          <a:xfrm flipV="1">
            <a:off x="232575" y="5278236"/>
            <a:ext cx="1421300" cy="810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7" name="직선 연결선 536">
            <a:extLst>
              <a:ext uri="{FF2B5EF4-FFF2-40B4-BE49-F238E27FC236}">
                <a16:creationId xmlns:a16="http://schemas.microsoft.com/office/drawing/2014/main" id="{D4E05B30-CFE6-C207-7E90-5C6C154F16A7}"/>
              </a:ext>
            </a:extLst>
          </p:cNvPr>
          <p:cNvCxnSpPr>
            <a:cxnSpLocks/>
          </p:cNvCxnSpPr>
          <p:nvPr/>
        </p:nvCxnSpPr>
        <p:spPr>
          <a:xfrm flipV="1">
            <a:off x="1450813" y="4520357"/>
            <a:ext cx="216518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0" name="TextBox 539">
            <a:extLst>
              <a:ext uri="{FF2B5EF4-FFF2-40B4-BE49-F238E27FC236}">
                <a16:creationId xmlns:a16="http://schemas.microsoft.com/office/drawing/2014/main" id="{ECD57D1F-96B7-CD59-042D-3C734E6E66B1}"/>
              </a:ext>
            </a:extLst>
          </p:cNvPr>
          <p:cNvSpPr txBox="1"/>
          <p:nvPr/>
        </p:nvSpPr>
        <p:spPr>
          <a:xfrm>
            <a:off x="176966" y="5580595"/>
            <a:ext cx="6341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TSV</a:t>
            </a:r>
          </a:p>
          <a:p>
            <a:pPr algn="ctr"/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I/O</a:t>
            </a:r>
            <a:endParaRPr lang="en-US" altLang="ko-KR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1" name="TextBox 540">
            <a:extLst>
              <a:ext uri="{FF2B5EF4-FFF2-40B4-BE49-F238E27FC236}">
                <a16:creationId xmlns:a16="http://schemas.microsoft.com/office/drawing/2014/main" id="{5E4A5A2D-FDDA-4E54-2FC3-1A5A6B8FD8CD}"/>
              </a:ext>
            </a:extLst>
          </p:cNvPr>
          <p:cNvSpPr txBox="1"/>
          <p:nvPr/>
        </p:nvSpPr>
        <p:spPr>
          <a:xfrm>
            <a:off x="122602" y="4940813"/>
            <a:ext cx="7464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</a:t>
            </a:r>
          </a:p>
        </p:txBody>
      </p:sp>
      <p:sp>
        <p:nvSpPr>
          <p:cNvPr id="542" name="TextBox 541">
            <a:extLst>
              <a:ext uri="{FF2B5EF4-FFF2-40B4-BE49-F238E27FC236}">
                <a16:creationId xmlns:a16="http://schemas.microsoft.com/office/drawing/2014/main" id="{C30B61BF-B4E7-2386-7098-4FCFCF14E64D}"/>
              </a:ext>
            </a:extLst>
          </p:cNvPr>
          <p:cNvSpPr txBox="1"/>
          <p:nvPr/>
        </p:nvSpPr>
        <p:spPr>
          <a:xfrm>
            <a:off x="152392" y="3060712"/>
            <a:ext cx="6493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C/A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68BA4AA-9CC7-1D48-964B-BCAAE14114D7}"/>
              </a:ext>
            </a:extLst>
          </p:cNvPr>
          <p:cNvCxnSpPr>
            <a:cxnSpLocks/>
          </p:cNvCxnSpPr>
          <p:nvPr/>
        </p:nvCxnSpPr>
        <p:spPr>
          <a:xfrm flipV="1">
            <a:off x="3004038" y="4107058"/>
            <a:ext cx="0" cy="695772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6" name="사각형: 둥근 모서리 505">
            <a:extLst>
              <a:ext uri="{FF2B5EF4-FFF2-40B4-BE49-F238E27FC236}">
                <a16:creationId xmlns:a16="http://schemas.microsoft.com/office/drawing/2014/main" id="{FFE742EF-B66A-B7DC-B458-9587E29020F6}"/>
              </a:ext>
            </a:extLst>
          </p:cNvPr>
          <p:cNvSpPr/>
          <p:nvPr/>
        </p:nvSpPr>
        <p:spPr>
          <a:xfrm>
            <a:off x="3395972" y="464439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0" name="사각형: 둥근 모서리 509">
            <a:extLst>
              <a:ext uri="{FF2B5EF4-FFF2-40B4-BE49-F238E27FC236}">
                <a16:creationId xmlns:a16="http://schemas.microsoft.com/office/drawing/2014/main" id="{7750B85D-AB12-0E38-C1A7-C9B305D85606}"/>
              </a:ext>
            </a:extLst>
          </p:cNvPr>
          <p:cNvSpPr/>
          <p:nvPr/>
        </p:nvSpPr>
        <p:spPr>
          <a:xfrm>
            <a:off x="6293782" y="464439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6346CE2-49FF-0AA8-C51A-A0078300D88E}"/>
              </a:ext>
            </a:extLst>
          </p:cNvPr>
          <p:cNvCxnSpPr>
            <a:cxnSpLocks/>
          </p:cNvCxnSpPr>
          <p:nvPr/>
        </p:nvCxnSpPr>
        <p:spPr>
          <a:xfrm>
            <a:off x="1450812" y="4520357"/>
            <a:ext cx="0" cy="75399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0" name="사각형: 둥근 모서리 459">
            <a:extLst>
              <a:ext uri="{FF2B5EF4-FFF2-40B4-BE49-F238E27FC236}">
                <a16:creationId xmlns:a16="http://schemas.microsoft.com/office/drawing/2014/main" id="{47BF4C09-234B-E25A-A53A-B697A881237B}"/>
              </a:ext>
            </a:extLst>
          </p:cNvPr>
          <p:cNvSpPr/>
          <p:nvPr/>
        </p:nvSpPr>
        <p:spPr>
          <a:xfrm>
            <a:off x="1657185" y="4303454"/>
            <a:ext cx="864000" cy="265156"/>
          </a:xfrm>
          <a:prstGeom prst="roundRect">
            <a:avLst>
              <a:gd name="adj" fmla="val 1938"/>
            </a:avLst>
          </a:prstGeom>
          <a:solidFill>
            <a:srgbClr val="E9DAB1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F937D1A-B4AA-97E1-CBDE-918B62304152}"/>
              </a:ext>
            </a:extLst>
          </p:cNvPr>
          <p:cNvGrpSpPr/>
          <p:nvPr/>
        </p:nvGrpSpPr>
        <p:grpSpPr>
          <a:xfrm>
            <a:off x="1656130" y="4254148"/>
            <a:ext cx="864242" cy="369332"/>
            <a:chOff x="-963711" y="4110938"/>
            <a:chExt cx="864242" cy="369332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1956221-DBB2-907A-C2B6-1DC42626E60E}"/>
                </a:ext>
              </a:extLst>
            </p:cNvPr>
            <p:cNvSpPr/>
            <p:nvPr/>
          </p:nvSpPr>
          <p:spPr>
            <a:xfrm>
              <a:off x="-747064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6A973644-9933-714E-DF6D-FC0D13681001}"/>
                </a:ext>
              </a:extLst>
            </p:cNvPr>
            <p:cNvSpPr/>
            <p:nvPr/>
          </p:nvSpPr>
          <p:spPr>
            <a:xfrm>
              <a:off x="-526655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4EE8B2F-8BA0-3F11-BF8B-DF25587BFCB7}"/>
                </a:ext>
              </a:extLst>
            </p:cNvPr>
            <p:cNvSpPr/>
            <p:nvPr/>
          </p:nvSpPr>
          <p:spPr>
            <a:xfrm>
              <a:off x="-315469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E86E5-8DFF-3788-74E9-023477B84E5E}"/>
                </a:ext>
              </a:extLst>
            </p:cNvPr>
            <p:cNvSpPr/>
            <p:nvPr/>
          </p:nvSpPr>
          <p:spPr>
            <a:xfrm>
              <a:off x="-963711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3A7472D-3D06-8611-AB09-07C28390A6C6}"/>
                </a:ext>
              </a:extLst>
            </p:cNvPr>
            <p:cNvSpPr txBox="1"/>
            <p:nvPr/>
          </p:nvSpPr>
          <p:spPr>
            <a:xfrm>
              <a:off x="-930346" y="4110938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CE37759-6C27-85BF-015E-C45BD0393CC3}"/>
                </a:ext>
              </a:extLst>
            </p:cNvPr>
            <p:cNvSpPr txBox="1"/>
            <p:nvPr/>
          </p:nvSpPr>
          <p:spPr>
            <a:xfrm>
              <a:off x="-717035" y="4110938"/>
              <a:ext cx="1559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94C21D4-6A0C-F733-0488-11D9EEE575DF}"/>
                </a:ext>
              </a:extLst>
            </p:cNvPr>
            <p:cNvSpPr txBox="1"/>
            <p:nvPr/>
          </p:nvSpPr>
          <p:spPr>
            <a:xfrm>
              <a:off x="-502007" y="4110938"/>
              <a:ext cx="16670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8</a:t>
              </a:r>
              <a:endParaRPr lang="ko-KR" altLang="en-US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9606D6B-C0F3-7D5D-065D-546723A5DD88}"/>
                </a:ext>
              </a:extLst>
            </p:cNvPr>
            <p:cNvSpPr txBox="1"/>
            <p:nvPr/>
          </p:nvSpPr>
          <p:spPr>
            <a:xfrm>
              <a:off x="-281027" y="4110938"/>
              <a:ext cx="1471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466" name="사각형: 둥근 모서리 465">
            <a:extLst>
              <a:ext uri="{FF2B5EF4-FFF2-40B4-BE49-F238E27FC236}">
                <a16:creationId xmlns:a16="http://schemas.microsoft.com/office/drawing/2014/main" id="{149CE2E1-79A6-DF4A-24C7-188293AEABDD}"/>
              </a:ext>
            </a:extLst>
          </p:cNvPr>
          <p:cNvSpPr/>
          <p:nvPr/>
        </p:nvSpPr>
        <p:spPr>
          <a:xfrm>
            <a:off x="1665677" y="3020632"/>
            <a:ext cx="5681536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3" name="사각형: 둥근 모서리 462">
            <a:extLst>
              <a:ext uri="{FF2B5EF4-FFF2-40B4-BE49-F238E27FC236}">
                <a16:creationId xmlns:a16="http://schemas.microsoft.com/office/drawing/2014/main" id="{28AF5B47-312F-4F26-ED86-F5F3617CFFEC}"/>
              </a:ext>
            </a:extLst>
          </p:cNvPr>
          <p:cNvSpPr/>
          <p:nvPr/>
        </p:nvSpPr>
        <p:spPr>
          <a:xfrm>
            <a:off x="4248980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4" name="사각형: 둥근 모서리 463">
            <a:extLst>
              <a:ext uri="{FF2B5EF4-FFF2-40B4-BE49-F238E27FC236}">
                <a16:creationId xmlns:a16="http://schemas.microsoft.com/office/drawing/2014/main" id="{37CF2619-FF82-2267-65B1-5CDB61D90548}"/>
              </a:ext>
            </a:extLst>
          </p:cNvPr>
          <p:cNvSpPr/>
          <p:nvPr/>
        </p:nvSpPr>
        <p:spPr>
          <a:xfrm>
            <a:off x="5112716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5" name="사각형: 둥근 모서리 464">
            <a:extLst>
              <a:ext uri="{FF2B5EF4-FFF2-40B4-BE49-F238E27FC236}">
                <a16:creationId xmlns:a16="http://schemas.microsoft.com/office/drawing/2014/main" id="{58963C5F-EDDD-C73E-5D24-E73CE3AB5D1D}"/>
              </a:ext>
            </a:extLst>
          </p:cNvPr>
          <p:cNvSpPr/>
          <p:nvPr/>
        </p:nvSpPr>
        <p:spPr>
          <a:xfrm>
            <a:off x="5973572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7" name="TextBox 466">
            <a:extLst>
              <a:ext uri="{FF2B5EF4-FFF2-40B4-BE49-F238E27FC236}">
                <a16:creationId xmlns:a16="http://schemas.microsoft.com/office/drawing/2014/main" id="{8A1EF57B-5E05-3216-61E4-00321D0206AB}"/>
              </a:ext>
            </a:extLst>
          </p:cNvPr>
          <p:cNvSpPr txBox="1"/>
          <p:nvPr/>
        </p:nvSpPr>
        <p:spPr>
          <a:xfrm>
            <a:off x="1392233" y="4583840"/>
            <a:ext cx="149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Offset Buffer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8" name="사다리꼴 427">
            <a:extLst>
              <a:ext uri="{FF2B5EF4-FFF2-40B4-BE49-F238E27FC236}">
                <a16:creationId xmlns:a16="http://schemas.microsoft.com/office/drawing/2014/main" id="{95DA5FE6-8B12-05E5-4C88-E15D09CAE49E}"/>
              </a:ext>
            </a:extLst>
          </p:cNvPr>
          <p:cNvSpPr/>
          <p:nvPr/>
        </p:nvSpPr>
        <p:spPr>
          <a:xfrm flipV="1">
            <a:off x="1657185" y="3853972"/>
            <a:ext cx="5693338" cy="252000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9" name="TextBox 428">
            <a:extLst>
              <a:ext uri="{FF2B5EF4-FFF2-40B4-BE49-F238E27FC236}">
                <a16:creationId xmlns:a16="http://schemas.microsoft.com/office/drawing/2014/main" id="{A7794047-6767-72B4-97AF-DC1293DDD464}"/>
              </a:ext>
            </a:extLst>
          </p:cNvPr>
          <p:cNvSpPr txBox="1"/>
          <p:nvPr/>
        </p:nvSpPr>
        <p:spPr>
          <a:xfrm>
            <a:off x="1939143" y="3783396"/>
            <a:ext cx="51228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Global Sense Amplifier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4" name="TextBox 543">
            <a:extLst>
              <a:ext uri="{FF2B5EF4-FFF2-40B4-BE49-F238E27FC236}">
                <a16:creationId xmlns:a16="http://schemas.microsoft.com/office/drawing/2014/main" id="{E523465A-58B2-78BD-492C-0A96B2FBC3E7}"/>
              </a:ext>
            </a:extLst>
          </p:cNvPr>
          <p:cNvSpPr txBox="1"/>
          <p:nvPr/>
        </p:nvSpPr>
        <p:spPr>
          <a:xfrm>
            <a:off x="3786840" y="5548807"/>
            <a:ext cx="3035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 Hazard Resolver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D03B11C-B9EC-4C3E-EA92-919CB244314C}"/>
              </a:ext>
            </a:extLst>
          </p:cNvPr>
          <p:cNvGrpSpPr/>
          <p:nvPr/>
        </p:nvGrpSpPr>
        <p:grpSpPr>
          <a:xfrm>
            <a:off x="8356677" y="2315811"/>
            <a:ext cx="3189270" cy="1433101"/>
            <a:chOff x="8273386" y="2435746"/>
            <a:chExt cx="3189270" cy="1433101"/>
          </a:xfrm>
        </p:grpSpPr>
        <p:sp>
          <p:nvSpPr>
            <p:cNvPr id="407" name="부제목 2">
              <a:extLst>
                <a:ext uri="{FF2B5EF4-FFF2-40B4-BE49-F238E27FC236}">
                  <a16:creationId xmlns:a16="http://schemas.microsoft.com/office/drawing/2014/main" id="{74A57014-2D67-53B4-0F79-869A68D249D3}"/>
                </a:ext>
              </a:extLst>
            </p:cNvPr>
            <p:cNvSpPr txBox="1">
              <a:spLocks/>
            </p:cNvSpPr>
            <p:nvPr/>
          </p:nvSpPr>
          <p:spPr>
            <a:xfrm>
              <a:off x="8579721" y="2435746"/>
              <a:ext cx="2882935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Column Offset (</a:t>
              </a:r>
              <a:r>
                <a:rPr lang="en-US" altLang="ko-KR" sz="18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Dst</a:t>
              </a: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 ID)</a:t>
              </a:r>
            </a:p>
          </p:txBody>
        </p:sp>
        <p:sp>
          <p:nvSpPr>
            <p:cNvPr id="408" name="사각형: 둥근 모서리 407">
              <a:extLst>
                <a:ext uri="{FF2B5EF4-FFF2-40B4-BE49-F238E27FC236}">
                  <a16:creationId xmlns:a16="http://schemas.microsoft.com/office/drawing/2014/main" id="{B1E7469A-D1F0-9891-747D-6C866DA59C98}"/>
                </a:ext>
              </a:extLst>
            </p:cNvPr>
            <p:cNvSpPr/>
            <p:nvPr/>
          </p:nvSpPr>
          <p:spPr>
            <a:xfrm>
              <a:off x="8291386" y="2989358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09" name="부제목 2">
              <a:extLst>
                <a:ext uri="{FF2B5EF4-FFF2-40B4-BE49-F238E27FC236}">
                  <a16:creationId xmlns:a16="http://schemas.microsoft.com/office/drawing/2014/main" id="{4525721E-B4CB-920B-BFF6-A204F7FA612F}"/>
                </a:ext>
              </a:extLst>
            </p:cNvPr>
            <p:cNvSpPr txBox="1">
              <a:spLocks/>
            </p:cNvSpPr>
            <p:nvPr/>
          </p:nvSpPr>
          <p:spPr>
            <a:xfrm>
              <a:off x="8579722" y="2936579"/>
              <a:ext cx="2843747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Processed </a:t>
              </a:r>
              <a:r>
                <a:rPr lang="en-US" altLang="ko-KR" sz="18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SrcProperty</a:t>
              </a:r>
              <a:endPara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10" name="사각형: 둥근 모서리 409">
              <a:extLst>
                <a:ext uri="{FF2B5EF4-FFF2-40B4-BE49-F238E27FC236}">
                  <a16:creationId xmlns:a16="http://schemas.microsoft.com/office/drawing/2014/main" id="{EEF87C18-4076-8704-DFD0-531342311AF8}"/>
                </a:ext>
              </a:extLst>
            </p:cNvPr>
            <p:cNvSpPr/>
            <p:nvPr/>
          </p:nvSpPr>
          <p:spPr>
            <a:xfrm>
              <a:off x="8291386" y="3497577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11" name="부제목 2">
              <a:extLst>
                <a:ext uri="{FF2B5EF4-FFF2-40B4-BE49-F238E27FC236}">
                  <a16:creationId xmlns:a16="http://schemas.microsoft.com/office/drawing/2014/main" id="{51DA6D6E-8F7E-0E1D-A9A3-F5C07988BE17}"/>
                </a:ext>
              </a:extLst>
            </p:cNvPr>
            <p:cNvSpPr txBox="1">
              <a:spLocks/>
            </p:cNvSpPr>
            <p:nvPr/>
          </p:nvSpPr>
          <p:spPr>
            <a:xfrm>
              <a:off x="8579722" y="3444798"/>
              <a:ext cx="2774078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</a:t>
              </a:r>
              <a:r>
                <a:rPr lang="en-US" altLang="ko-KR" sz="18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DstProperty</a:t>
              </a:r>
              <a:endPara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AD077AA5-D5D2-8EF8-9A06-AF7ADC389432}"/>
                </a:ext>
              </a:extLst>
            </p:cNvPr>
            <p:cNvSpPr/>
            <p:nvPr/>
          </p:nvSpPr>
          <p:spPr>
            <a:xfrm>
              <a:off x="8273386" y="2541792"/>
              <a:ext cx="252000" cy="252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4" name="화살표: 아래쪽 43">
            <a:extLst>
              <a:ext uri="{FF2B5EF4-FFF2-40B4-BE49-F238E27FC236}">
                <a16:creationId xmlns:a16="http://schemas.microsoft.com/office/drawing/2014/main" id="{23468850-A674-A307-BD93-08F4820987E4}"/>
              </a:ext>
            </a:extLst>
          </p:cNvPr>
          <p:cNvSpPr/>
          <p:nvPr/>
        </p:nvSpPr>
        <p:spPr>
          <a:xfrm>
            <a:off x="1625043" y="3978033"/>
            <a:ext cx="286190" cy="32541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화살표: 아래쪽 44">
            <a:extLst>
              <a:ext uri="{FF2B5EF4-FFF2-40B4-BE49-F238E27FC236}">
                <a16:creationId xmlns:a16="http://schemas.microsoft.com/office/drawing/2014/main" id="{D4177DA6-1D77-FB1D-C5C0-5D3435CAF0FB}"/>
              </a:ext>
            </a:extLst>
          </p:cNvPr>
          <p:cNvSpPr/>
          <p:nvPr/>
        </p:nvSpPr>
        <p:spPr>
          <a:xfrm>
            <a:off x="1614665" y="2689482"/>
            <a:ext cx="286190" cy="32541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화살표: 아래쪽 54">
            <a:extLst>
              <a:ext uri="{FF2B5EF4-FFF2-40B4-BE49-F238E27FC236}">
                <a16:creationId xmlns:a16="http://schemas.microsoft.com/office/drawing/2014/main" id="{D81401C3-0F06-E3DF-4D9A-D8E199098824}"/>
              </a:ext>
            </a:extLst>
          </p:cNvPr>
          <p:cNvSpPr/>
          <p:nvPr/>
        </p:nvSpPr>
        <p:spPr>
          <a:xfrm>
            <a:off x="1845428" y="3978033"/>
            <a:ext cx="286190" cy="32541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화살표: 아래쪽 55">
            <a:extLst>
              <a:ext uri="{FF2B5EF4-FFF2-40B4-BE49-F238E27FC236}">
                <a16:creationId xmlns:a16="http://schemas.microsoft.com/office/drawing/2014/main" id="{D49BA7A5-6FA1-56DB-E209-CA0971B1B142}"/>
              </a:ext>
            </a:extLst>
          </p:cNvPr>
          <p:cNvSpPr/>
          <p:nvPr/>
        </p:nvSpPr>
        <p:spPr>
          <a:xfrm>
            <a:off x="2475792" y="2689482"/>
            <a:ext cx="286190" cy="32541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화살표: 아래쪽 56">
            <a:extLst>
              <a:ext uri="{FF2B5EF4-FFF2-40B4-BE49-F238E27FC236}">
                <a16:creationId xmlns:a16="http://schemas.microsoft.com/office/drawing/2014/main" id="{722F79B1-FCF8-AA81-E0DB-D98889EF54A3}"/>
              </a:ext>
            </a:extLst>
          </p:cNvPr>
          <p:cNvSpPr/>
          <p:nvPr/>
        </p:nvSpPr>
        <p:spPr>
          <a:xfrm>
            <a:off x="3338114" y="2690624"/>
            <a:ext cx="286190" cy="32541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화살표: 아래쪽 58">
            <a:extLst>
              <a:ext uri="{FF2B5EF4-FFF2-40B4-BE49-F238E27FC236}">
                <a16:creationId xmlns:a16="http://schemas.microsoft.com/office/drawing/2014/main" id="{F1405666-B62D-D519-1F3C-A694CEBA92BC}"/>
              </a:ext>
            </a:extLst>
          </p:cNvPr>
          <p:cNvSpPr/>
          <p:nvPr/>
        </p:nvSpPr>
        <p:spPr>
          <a:xfrm>
            <a:off x="2071611" y="3978028"/>
            <a:ext cx="286190" cy="32541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9" name="그룹 518">
            <a:extLst>
              <a:ext uri="{FF2B5EF4-FFF2-40B4-BE49-F238E27FC236}">
                <a16:creationId xmlns:a16="http://schemas.microsoft.com/office/drawing/2014/main" id="{1183CED0-1508-2E70-D78B-0AB32DD5E005}"/>
              </a:ext>
            </a:extLst>
          </p:cNvPr>
          <p:cNvGrpSpPr/>
          <p:nvPr/>
        </p:nvGrpSpPr>
        <p:grpSpPr>
          <a:xfrm>
            <a:off x="1655234" y="2994099"/>
            <a:ext cx="2590373" cy="369332"/>
            <a:chOff x="2394459" y="6286448"/>
            <a:chExt cx="2590373" cy="369332"/>
          </a:xfrm>
        </p:grpSpPr>
        <p:grpSp>
          <p:nvGrpSpPr>
            <p:cNvPr id="482" name="그룹 481">
              <a:extLst>
                <a:ext uri="{FF2B5EF4-FFF2-40B4-BE49-F238E27FC236}">
                  <a16:creationId xmlns:a16="http://schemas.microsoft.com/office/drawing/2014/main" id="{7F08817E-02F9-A381-E962-1406F3F045B0}"/>
                </a:ext>
              </a:extLst>
            </p:cNvPr>
            <p:cNvGrpSpPr/>
            <p:nvPr/>
          </p:nvGrpSpPr>
          <p:grpSpPr>
            <a:xfrm>
              <a:off x="2394459" y="6286448"/>
              <a:ext cx="864000" cy="369332"/>
              <a:chOff x="2285297" y="6270465"/>
              <a:chExt cx="864000" cy="369332"/>
            </a:xfrm>
          </p:grpSpPr>
          <p:sp>
            <p:nvSpPr>
              <p:cNvPr id="62" name="사각형: 둥근 모서리 61">
                <a:extLst>
                  <a:ext uri="{FF2B5EF4-FFF2-40B4-BE49-F238E27FC236}">
                    <a16:creationId xmlns:a16="http://schemas.microsoft.com/office/drawing/2014/main" id="{28744BAC-B640-1AD0-2FFA-55EDC2ADF38A}"/>
                  </a:ext>
                </a:extLst>
              </p:cNvPr>
              <p:cNvSpPr/>
              <p:nvPr/>
            </p:nvSpPr>
            <p:spPr>
              <a:xfrm>
                <a:off x="2285297" y="6296998"/>
                <a:ext cx="864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63" name="그룹 62">
                <a:extLst>
                  <a:ext uri="{FF2B5EF4-FFF2-40B4-BE49-F238E27FC236}">
                    <a16:creationId xmlns:a16="http://schemas.microsoft.com/office/drawing/2014/main" id="{E8D905DA-BD0A-67D1-805E-8575109B7CD5}"/>
                  </a:ext>
                </a:extLst>
              </p:cNvPr>
              <p:cNvGrpSpPr/>
              <p:nvPr/>
            </p:nvGrpSpPr>
            <p:grpSpPr>
              <a:xfrm>
                <a:off x="2286656" y="6270465"/>
                <a:ext cx="216000" cy="369332"/>
                <a:chOff x="1655234" y="2994099"/>
                <a:chExt cx="216000" cy="369332"/>
              </a:xfrm>
            </p:grpSpPr>
            <p:sp>
              <p:nvSpPr>
                <p:cNvPr id="448" name="사각형: 둥근 모서리 447">
                  <a:extLst>
                    <a:ext uri="{FF2B5EF4-FFF2-40B4-BE49-F238E27FC236}">
                      <a16:creationId xmlns:a16="http://schemas.microsoft.com/office/drawing/2014/main" id="{600D351C-3936-D37D-EF07-384A9CB69AD8}"/>
                    </a:ext>
                  </a:extLst>
                </p:cNvPr>
                <p:cNvSpPr/>
                <p:nvPr/>
              </p:nvSpPr>
              <p:spPr>
                <a:xfrm>
                  <a:off x="1655234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49" name="TextBox 448">
                  <a:extLst>
                    <a:ext uri="{FF2B5EF4-FFF2-40B4-BE49-F238E27FC236}">
                      <a16:creationId xmlns:a16="http://schemas.microsoft.com/office/drawing/2014/main" id="{C8DC6433-316A-BA7C-1DF1-7D0AFB521C6E}"/>
                    </a:ext>
                  </a:extLst>
                </p:cNvPr>
                <p:cNvSpPr txBox="1"/>
                <p:nvPr/>
              </p:nvSpPr>
              <p:spPr>
                <a:xfrm>
                  <a:off x="1687455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  <p:grpSp>
          <p:nvGrpSpPr>
            <p:cNvPr id="483" name="그룹 482">
              <a:extLst>
                <a:ext uri="{FF2B5EF4-FFF2-40B4-BE49-F238E27FC236}">
                  <a16:creationId xmlns:a16="http://schemas.microsoft.com/office/drawing/2014/main" id="{0EECBAAA-C39F-ADDA-B780-52FEB3E5BF28}"/>
                </a:ext>
              </a:extLst>
            </p:cNvPr>
            <p:cNvGrpSpPr/>
            <p:nvPr/>
          </p:nvGrpSpPr>
          <p:grpSpPr>
            <a:xfrm>
              <a:off x="3258459" y="6286448"/>
              <a:ext cx="864000" cy="369332"/>
              <a:chOff x="3258459" y="6286448"/>
              <a:chExt cx="864000" cy="369332"/>
            </a:xfrm>
          </p:grpSpPr>
          <p:sp>
            <p:nvSpPr>
              <p:cNvPr id="459" name="사각형: 둥근 모서리 458">
                <a:extLst>
                  <a:ext uri="{FF2B5EF4-FFF2-40B4-BE49-F238E27FC236}">
                    <a16:creationId xmlns:a16="http://schemas.microsoft.com/office/drawing/2014/main" id="{88BA089F-F9AE-8416-CE5E-1DB2AE11CE31}"/>
                  </a:ext>
                </a:extLst>
              </p:cNvPr>
              <p:cNvSpPr/>
              <p:nvPr/>
            </p:nvSpPr>
            <p:spPr>
              <a:xfrm>
                <a:off x="3258459" y="6312981"/>
                <a:ext cx="864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70" name="그룹 469">
                <a:extLst>
                  <a:ext uri="{FF2B5EF4-FFF2-40B4-BE49-F238E27FC236}">
                    <a16:creationId xmlns:a16="http://schemas.microsoft.com/office/drawing/2014/main" id="{3EE812A9-962F-A7F2-66ED-90A508EC42FD}"/>
                  </a:ext>
                </a:extLst>
              </p:cNvPr>
              <p:cNvGrpSpPr/>
              <p:nvPr/>
            </p:nvGrpSpPr>
            <p:grpSpPr>
              <a:xfrm>
                <a:off x="3258459" y="6286448"/>
                <a:ext cx="216000" cy="369332"/>
                <a:chOff x="2518792" y="2994099"/>
                <a:chExt cx="216000" cy="369332"/>
              </a:xfrm>
            </p:grpSpPr>
            <p:sp>
              <p:nvSpPr>
                <p:cNvPr id="471" name="사각형: 둥근 모서리 470">
                  <a:extLst>
                    <a:ext uri="{FF2B5EF4-FFF2-40B4-BE49-F238E27FC236}">
                      <a16:creationId xmlns:a16="http://schemas.microsoft.com/office/drawing/2014/main" id="{F1988F71-1AA4-8B93-434B-18F33B510CB0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2" name="TextBox 471">
                  <a:extLst>
                    <a:ext uri="{FF2B5EF4-FFF2-40B4-BE49-F238E27FC236}">
                      <a16:creationId xmlns:a16="http://schemas.microsoft.com/office/drawing/2014/main" id="{0925C420-F71D-4CA6-E0A5-D36B60E3FBE2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  <p:grpSp>
          <p:nvGrpSpPr>
            <p:cNvPr id="484" name="그룹 483">
              <a:extLst>
                <a:ext uri="{FF2B5EF4-FFF2-40B4-BE49-F238E27FC236}">
                  <a16:creationId xmlns:a16="http://schemas.microsoft.com/office/drawing/2014/main" id="{6CE9AF02-4317-60BC-2554-2F03F3D29CCC}"/>
                </a:ext>
              </a:extLst>
            </p:cNvPr>
            <p:cNvGrpSpPr/>
            <p:nvPr/>
          </p:nvGrpSpPr>
          <p:grpSpPr>
            <a:xfrm>
              <a:off x="4120832" y="6286448"/>
              <a:ext cx="864000" cy="369332"/>
              <a:chOff x="4120832" y="6286448"/>
              <a:chExt cx="864000" cy="369332"/>
            </a:xfrm>
          </p:grpSpPr>
          <p:sp>
            <p:nvSpPr>
              <p:cNvPr id="474" name="사각형: 둥근 모서리 473">
                <a:extLst>
                  <a:ext uri="{FF2B5EF4-FFF2-40B4-BE49-F238E27FC236}">
                    <a16:creationId xmlns:a16="http://schemas.microsoft.com/office/drawing/2014/main" id="{5E42941A-00EC-0EAF-4601-BD60C4447EFE}"/>
                  </a:ext>
                </a:extLst>
              </p:cNvPr>
              <p:cNvSpPr/>
              <p:nvPr/>
            </p:nvSpPr>
            <p:spPr>
              <a:xfrm>
                <a:off x="4120832" y="6312981"/>
                <a:ext cx="864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75" name="그룹 474">
                <a:extLst>
                  <a:ext uri="{FF2B5EF4-FFF2-40B4-BE49-F238E27FC236}">
                    <a16:creationId xmlns:a16="http://schemas.microsoft.com/office/drawing/2014/main" id="{4DE032DD-B394-42D8-E245-1CBBABFFFFA3}"/>
                  </a:ext>
                </a:extLst>
              </p:cNvPr>
              <p:cNvGrpSpPr/>
              <p:nvPr/>
            </p:nvGrpSpPr>
            <p:grpSpPr>
              <a:xfrm>
                <a:off x="4120832" y="6286448"/>
                <a:ext cx="216000" cy="369332"/>
                <a:chOff x="3381165" y="2994099"/>
                <a:chExt cx="216000" cy="369332"/>
              </a:xfrm>
            </p:grpSpPr>
            <p:sp>
              <p:nvSpPr>
                <p:cNvPr id="479" name="사각형: 둥근 모서리 478">
                  <a:extLst>
                    <a:ext uri="{FF2B5EF4-FFF2-40B4-BE49-F238E27FC236}">
                      <a16:creationId xmlns:a16="http://schemas.microsoft.com/office/drawing/2014/main" id="{9F12BC00-C838-C585-FC6F-121F3E73A7C6}"/>
                    </a:ext>
                  </a:extLst>
                </p:cNvPr>
                <p:cNvSpPr/>
                <p:nvPr/>
              </p:nvSpPr>
              <p:spPr>
                <a:xfrm>
                  <a:off x="3381165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1" name="TextBox 480">
                  <a:extLst>
                    <a:ext uri="{FF2B5EF4-FFF2-40B4-BE49-F238E27FC236}">
                      <a16:creationId xmlns:a16="http://schemas.microsoft.com/office/drawing/2014/main" id="{8A034F7D-73D2-7212-00C4-7ADA038963F9}"/>
                    </a:ext>
                  </a:extLst>
                </p:cNvPr>
                <p:cNvSpPr txBox="1"/>
                <p:nvPr/>
              </p:nvSpPr>
              <p:spPr>
                <a:xfrm>
                  <a:off x="3414529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</p:grpSp>
      <p:sp>
        <p:nvSpPr>
          <p:cNvPr id="469" name="사각형: 둥근 모서리 468">
            <a:extLst>
              <a:ext uri="{FF2B5EF4-FFF2-40B4-BE49-F238E27FC236}">
                <a16:creationId xmlns:a16="http://schemas.microsoft.com/office/drawing/2014/main" id="{440647CF-D1DC-E9B3-8D9C-98B2F8CACAC9}"/>
              </a:ext>
            </a:extLst>
          </p:cNvPr>
          <p:cNvSpPr/>
          <p:nvPr/>
        </p:nvSpPr>
        <p:spPr>
          <a:xfrm>
            <a:off x="1653875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D373B25-30D4-1668-5417-8F2179A44F61}"/>
              </a:ext>
            </a:extLst>
          </p:cNvPr>
          <p:cNvGrpSpPr/>
          <p:nvPr/>
        </p:nvGrpSpPr>
        <p:grpSpPr>
          <a:xfrm>
            <a:off x="1655234" y="2994099"/>
            <a:ext cx="216000" cy="369332"/>
            <a:chOff x="1655234" y="2994099"/>
            <a:chExt cx="216000" cy="369332"/>
          </a:xfrm>
        </p:grpSpPr>
        <p:sp>
          <p:nvSpPr>
            <p:cNvPr id="543" name="사각형: 둥근 모서리 542">
              <a:extLst>
                <a:ext uri="{FF2B5EF4-FFF2-40B4-BE49-F238E27FC236}">
                  <a16:creationId xmlns:a16="http://schemas.microsoft.com/office/drawing/2014/main" id="{D77A9615-E9E2-31E5-ABBC-2790BB8EAF3E}"/>
                </a:ext>
              </a:extLst>
            </p:cNvPr>
            <p:cNvSpPr/>
            <p:nvPr/>
          </p:nvSpPr>
          <p:spPr>
            <a:xfrm>
              <a:off x="1655234" y="3020632"/>
              <a:ext cx="216000" cy="32400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8AE22F5-EE47-1DB4-EBE1-A405C5DA9EFC}"/>
                </a:ext>
              </a:extLst>
            </p:cNvPr>
            <p:cNvSpPr txBox="1"/>
            <p:nvPr/>
          </p:nvSpPr>
          <p:spPr>
            <a:xfrm>
              <a:off x="1687455" y="2994099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latin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b="1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462" name="사각형: 둥근 모서리 461">
            <a:extLst>
              <a:ext uri="{FF2B5EF4-FFF2-40B4-BE49-F238E27FC236}">
                <a16:creationId xmlns:a16="http://schemas.microsoft.com/office/drawing/2014/main" id="{D9ABF149-664D-3ABA-160D-AAB657C35770}"/>
              </a:ext>
            </a:extLst>
          </p:cNvPr>
          <p:cNvSpPr/>
          <p:nvPr/>
        </p:nvSpPr>
        <p:spPr>
          <a:xfrm>
            <a:off x="3381165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0" name="사각형: 둥근 모서리 519">
            <a:extLst>
              <a:ext uri="{FF2B5EF4-FFF2-40B4-BE49-F238E27FC236}">
                <a16:creationId xmlns:a16="http://schemas.microsoft.com/office/drawing/2014/main" id="{55C2A965-3AF3-B64E-E7E5-65F0D490CE88}"/>
              </a:ext>
            </a:extLst>
          </p:cNvPr>
          <p:cNvSpPr/>
          <p:nvPr/>
        </p:nvSpPr>
        <p:spPr>
          <a:xfrm>
            <a:off x="2518792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22" name="그룹 521">
            <a:extLst>
              <a:ext uri="{FF2B5EF4-FFF2-40B4-BE49-F238E27FC236}">
                <a16:creationId xmlns:a16="http://schemas.microsoft.com/office/drawing/2014/main" id="{9986F136-B459-92AA-E495-3BFC1A4225D3}"/>
              </a:ext>
            </a:extLst>
          </p:cNvPr>
          <p:cNvGrpSpPr/>
          <p:nvPr/>
        </p:nvGrpSpPr>
        <p:grpSpPr>
          <a:xfrm>
            <a:off x="2518792" y="2994099"/>
            <a:ext cx="216000" cy="369332"/>
            <a:chOff x="2518792" y="2994099"/>
            <a:chExt cx="216000" cy="369332"/>
          </a:xfrm>
        </p:grpSpPr>
        <p:sp>
          <p:nvSpPr>
            <p:cNvPr id="525" name="사각형: 둥근 모서리 524">
              <a:extLst>
                <a:ext uri="{FF2B5EF4-FFF2-40B4-BE49-F238E27FC236}">
                  <a16:creationId xmlns:a16="http://schemas.microsoft.com/office/drawing/2014/main" id="{B3A9AF34-A0A8-1C88-372B-E7E3A6CAC5A5}"/>
                </a:ext>
              </a:extLst>
            </p:cNvPr>
            <p:cNvSpPr/>
            <p:nvPr/>
          </p:nvSpPr>
          <p:spPr>
            <a:xfrm>
              <a:off x="2518792" y="3020632"/>
              <a:ext cx="216000" cy="32400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26" name="TextBox 525">
              <a:extLst>
                <a:ext uri="{FF2B5EF4-FFF2-40B4-BE49-F238E27FC236}">
                  <a16:creationId xmlns:a16="http://schemas.microsoft.com/office/drawing/2014/main" id="{F8813E24-C4A4-D3E6-C0A0-86FDE14B5FAE}"/>
                </a:ext>
              </a:extLst>
            </p:cNvPr>
            <p:cNvSpPr txBox="1"/>
            <p:nvPr/>
          </p:nvSpPr>
          <p:spPr>
            <a:xfrm>
              <a:off x="2550988" y="2994099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b="1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0EF40AC-C5D1-6A66-F20F-2262F93CF145}"/>
              </a:ext>
            </a:extLst>
          </p:cNvPr>
          <p:cNvSpPr/>
          <p:nvPr/>
        </p:nvSpPr>
        <p:spPr>
          <a:xfrm>
            <a:off x="5166692" y="4648910"/>
            <a:ext cx="216000" cy="32400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D997308-0104-C307-3AE3-85B4CEE3ECB2}"/>
              </a:ext>
            </a:extLst>
          </p:cNvPr>
          <p:cNvSpPr txBox="1"/>
          <p:nvPr/>
        </p:nvSpPr>
        <p:spPr>
          <a:xfrm>
            <a:off x="5198913" y="4622377"/>
            <a:ext cx="1492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atin typeface="Tahoma" panose="020B0604030504040204" pitchFamily="34" charset="0"/>
                <a:cs typeface="Tahoma" panose="020B0604030504040204" pitchFamily="34" charset="0"/>
              </a:rPr>
              <a:t>0</a:t>
            </a:r>
            <a:endParaRPr lang="ko-KR" altLang="en-US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85AD55F8-E7BE-38D5-22F5-A4FA3BC6D872}"/>
              </a:ext>
            </a:extLst>
          </p:cNvPr>
          <p:cNvSpPr/>
          <p:nvPr/>
        </p:nvSpPr>
        <p:spPr>
          <a:xfrm>
            <a:off x="5166691" y="4648910"/>
            <a:ext cx="216000" cy="32400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EDD17E7-A20E-E49D-E60C-17E7F52A38E3}"/>
              </a:ext>
            </a:extLst>
          </p:cNvPr>
          <p:cNvSpPr txBox="1"/>
          <p:nvPr/>
        </p:nvSpPr>
        <p:spPr>
          <a:xfrm>
            <a:off x="5198912" y="4622377"/>
            <a:ext cx="1492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atin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ko-KR" altLang="en-US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6843E3C-E2DB-1996-AF60-E0289555215F}"/>
              </a:ext>
            </a:extLst>
          </p:cNvPr>
          <p:cNvGrpSpPr/>
          <p:nvPr/>
        </p:nvGrpSpPr>
        <p:grpSpPr>
          <a:xfrm>
            <a:off x="3381165" y="2994099"/>
            <a:ext cx="216000" cy="369332"/>
            <a:chOff x="3381165" y="2994099"/>
            <a:chExt cx="216000" cy="369332"/>
          </a:xfrm>
        </p:grpSpPr>
        <p:sp>
          <p:nvSpPr>
            <p:cNvPr id="517" name="사각형: 둥근 모서리 516">
              <a:extLst>
                <a:ext uri="{FF2B5EF4-FFF2-40B4-BE49-F238E27FC236}">
                  <a16:creationId xmlns:a16="http://schemas.microsoft.com/office/drawing/2014/main" id="{B16BAEA6-174C-D0F7-8741-5C36A6974BFA}"/>
                </a:ext>
              </a:extLst>
            </p:cNvPr>
            <p:cNvSpPr/>
            <p:nvPr/>
          </p:nvSpPr>
          <p:spPr>
            <a:xfrm>
              <a:off x="3381165" y="3020632"/>
              <a:ext cx="216000" cy="32400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F14C513-BB79-5EE8-49F3-CFAEE13ECA16}"/>
                </a:ext>
              </a:extLst>
            </p:cNvPr>
            <p:cNvSpPr txBox="1"/>
            <p:nvPr/>
          </p:nvSpPr>
          <p:spPr>
            <a:xfrm>
              <a:off x="3414529" y="2994099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latin typeface="Tahoma" panose="020B0604030504040204" pitchFamily="34" charset="0"/>
                  <a:cs typeface="Tahoma" panose="020B0604030504040204" pitchFamily="34" charset="0"/>
                </a:rPr>
                <a:t>8</a:t>
              </a:r>
              <a:endParaRPr lang="ko-KR" altLang="en-US" b="1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461" name="사각형: 둥근 모서리 460">
            <a:extLst>
              <a:ext uri="{FF2B5EF4-FFF2-40B4-BE49-F238E27FC236}">
                <a16:creationId xmlns:a16="http://schemas.microsoft.com/office/drawing/2014/main" id="{3037D277-8E44-A6B9-C699-CB380299B2C7}"/>
              </a:ext>
            </a:extLst>
          </p:cNvPr>
          <p:cNvSpPr/>
          <p:nvPr/>
        </p:nvSpPr>
        <p:spPr>
          <a:xfrm>
            <a:off x="2518792" y="3020632"/>
            <a:ext cx="864000" cy="32400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23B0837B-FC36-5C31-AC74-CE961AF99E87}"/>
              </a:ext>
            </a:extLst>
          </p:cNvPr>
          <p:cNvGrpSpPr/>
          <p:nvPr/>
        </p:nvGrpSpPr>
        <p:grpSpPr>
          <a:xfrm>
            <a:off x="2518792" y="2994099"/>
            <a:ext cx="216000" cy="369332"/>
            <a:chOff x="2518792" y="2994099"/>
            <a:chExt cx="216000" cy="369332"/>
          </a:xfrm>
        </p:grpSpPr>
        <p:sp>
          <p:nvSpPr>
            <p:cNvPr id="468" name="사각형: 둥근 모서리 467">
              <a:extLst>
                <a:ext uri="{FF2B5EF4-FFF2-40B4-BE49-F238E27FC236}">
                  <a16:creationId xmlns:a16="http://schemas.microsoft.com/office/drawing/2014/main" id="{CECA3E30-61A1-0DD2-FA3D-69B4134DF190}"/>
                </a:ext>
              </a:extLst>
            </p:cNvPr>
            <p:cNvSpPr/>
            <p:nvPr/>
          </p:nvSpPr>
          <p:spPr>
            <a:xfrm>
              <a:off x="2518792" y="3020632"/>
              <a:ext cx="216000" cy="32400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ABECDCD-2DC3-7A50-F0EB-91839C1B6D7D}"/>
                </a:ext>
              </a:extLst>
            </p:cNvPr>
            <p:cNvSpPr txBox="1"/>
            <p:nvPr/>
          </p:nvSpPr>
          <p:spPr>
            <a:xfrm>
              <a:off x="2550988" y="2994099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b="1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532" name="사각형: 둥근 모서리 531">
            <a:extLst>
              <a:ext uri="{FF2B5EF4-FFF2-40B4-BE49-F238E27FC236}">
                <a16:creationId xmlns:a16="http://schemas.microsoft.com/office/drawing/2014/main" id="{F2809B3B-D89F-6544-9A81-4FB491C14D9D}"/>
              </a:ext>
            </a:extLst>
          </p:cNvPr>
          <p:cNvSpPr/>
          <p:nvPr/>
        </p:nvSpPr>
        <p:spPr>
          <a:xfrm>
            <a:off x="5166692" y="4648910"/>
            <a:ext cx="216000" cy="32400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33" name="TextBox 532">
            <a:extLst>
              <a:ext uri="{FF2B5EF4-FFF2-40B4-BE49-F238E27FC236}">
                <a16:creationId xmlns:a16="http://schemas.microsoft.com/office/drawing/2014/main" id="{69B5868E-4561-A1DE-BF11-99110762E888}"/>
              </a:ext>
            </a:extLst>
          </p:cNvPr>
          <p:cNvSpPr txBox="1"/>
          <p:nvPr/>
        </p:nvSpPr>
        <p:spPr>
          <a:xfrm>
            <a:off x="5198913" y="4622377"/>
            <a:ext cx="1492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atin typeface="Tahoma" panose="020B0604030504040204" pitchFamily="34" charset="0"/>
                <a:cs typeface="Tahoma" panose="020B0604030504040204" pitchFamily="34" charset="0"/>
              </a:rPr>
              <a:t>8</a:t>
            </a:r>
            <a:endParaRPr lang="ko-KR" altLang="en-US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34" name="화살표: 아래쪽 533">
            <a:extLst>
              <a:ext uri="{FF2B5EF4-FFF2-40B4-BE49-F238E27FC236}">
                <a16:creationId xmlns:a16="http://schemas.microsoft.com/office/drawing/2014/main" id="{BF6391C3-04FD-7C96-E16E-A553D05509E0}"/>
              </a:ext>
            </a:extLst>
          </p:cNvPr>
          <p:cNvSpPr/>
          <p:nvPr/>
        </p:nvSpPr>
        <p:spPr>
          <a:xfrm>
            <a:off x="2280881" y="3973695"/>
            <a:ext cx="286190" cy="32541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8" name="직사각형 537">
            <a:extLst>
              <a:ext uri="{FF2B5EF4-FFF2-40B4-BE49-F238E27FC236}">
                <a16:creationId xmlns:a16="http://schemas.microsoft.com/office/drawing/2014/main" id="{FD34D60C-5FCA-F671-3AC4-00544A40E9D9}"/>
              </a:ext>
            </a:extLst>
          </p:cNvPr>
          <p:cNvSpPr/>
          <p:nvPr/>
        </p:nvSpPr>
        <p:spPr>
          <a:xfrm>
            <a:off x="3328135" y="4569815"/>
            <a:ext cx="1008000" cy="468000"/>
          </a:xfrm>
          <a:prstGeom prst="rect">
            <a:avLst/>
          </a:prstGeom>
          <a:noFill/>
          <a:ln w="57150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9" name="직사각형 538">
            <a:extLst>
              <a:ext uri="{FF2B5EF4-FFF2-40B4-BE49-F238E27FC236}">
                <a16:creationId xmlns:a16="http://schemas.microsoft.com/office/drawing/2014/main" id="{76E37C88-3A84-3648-5BD1-1C714CB3876D}"/>
              </a:ext>
            </a:extLst>
          </p:cNvPr>
          <p:cNvSpPr/>
          <p:nvPr/>
        </p:nvSpPr>
        <p:spPr>
          <a:xfrm>
            <a:off x="6222709" y="5037813"/>
            <a:ext cx="1008000" cy="468000"/>
          </a:xfrm>
          <a:prstGeom prst="rect">
            <a:avLst/>
          </a:prstGeom>
          <a:noFill/>
          <a:ln w="57150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68" name="그룹 567">
            <a:extLst>
              <a:ext uri="{FF2B5EF4-FFF2-40B4-BE49-F238E27FC236}">
                <a16:creationId xmlns:a16="http://schemas.microsoft.com/office/drawing/2014/main" id="{A384A502-FCF2-7042-79F4-7E4EE53D2F78}"/>
              </a:ext>
            </a:extLst>
          </p:cNvPr>
          <p:cNvGrpSpPr/>
          <p:nvPr/>
        </p:nvGrpSpPr>
        <p:grpSpPr>
          <a:xfrm>
            <a:off x="6293782" y="5090834"/>
            <a:ext cx="216000" cy="369332"/>
            <a:chOff x="3381165" y="2994099"/>
            <a:chExt cx="216000" cy="369332"/>
          </a:xfrm>
        </p:grpSpPr>
        <p:sp>
          <p:nvSpPr>
            <p:cNvPr id="569" name="사각형: 둥근 모서리 568">
              <a:extLst>
                <a:ext uri="{FF2B5EF4-FFF2-40B4-BE49-F238E27FC236}">
                  <a16:creationId xmlns:a16="http://schemas.microsoft.com/office/drawing/2014/main" id="{158745C1-6BC8-23FD-5D72-A9B525A6B844}"/>
                </a:ext>
              </a:extLst>
            </p:cNvPr>
            <p:cNvSpPr/>
            <p:nvPr/>
          </p:nvSpPr>
          <p:spPr>
            <a:xfrm>
              <a:off x="3381165" y="3020632"/>
              <a:ext cx="216000" cy="324000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70" name="TextBox 569">
              <a:extLst>
                <a:ext uri="{FF2B5EF4-FFF2-40B4-BE49-F238E27FC236}">
                  <a16:creationId xmlns:a16="http://schemas.microsoft.com/office/drawing/2014/main" id="{D0831908-E12D-0449-3C26-9A7287F9E885}"/>
                </a:ext>
              </a:extLst>
            </p:cNvPr>
            <p:cNvSpPr txBox="1"/>
            <p:nvPr/>
          </p:nvSpPr>
          <p:spPr>
            <a:xfrm>
              <a:off x="3414529" y="2994099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b="1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572" name="그룹 571">
            <a:extLst>
              <a:ext uri="{FF2B5EF4-FFF2-40B4-BE49-F238E27FC236}">
                <a16:creationId xmlns:a16="http://schemas.microsoft.com/office/drawing/2014/main" id="{98995518-A0B7-9338-040C-388F65309641}"/>
              </a:ext>
            </a:extLst>
          </p:cNvPr>
          <p:cNvGrpSpPr/>
          <p:nvPr/>
        </p:nvGrpSpPr>
        <p:grpSpPr>
          <a:xfrm>
            <a:off x="6290607" y="4621597"/>
            <a:ext cx="216000" cy="369332"/>
            <a:chOff x="3381165" y="2994099"/>
            <a:chExt cx="216000" cy="369332"/>
          </a:xfrm>
        </p:grpSpPr>
        <p:sp>
          <p:nvSpPr>
            <p:cNvPr id="574" name="사각형: 둥근 모서리 573">
              <a:extLst>
                <a:ext uri="{FF2B5EF4-FFF2-40B4-BE49-F238E27FC236}">
                  <a16:creationId xmlns:a16="http://schemas.microsoft.com/office/drawing/2014/main" id="{CAF77FFF-4D1A-8897-3F01-1C293E2B9ADE}"/>
                </a:ext>
              </a:extLst>
            </p:cNvPr>
            <p:cNvSpPr/>
            <p:nvPr/>
          </p:nvSpPr>
          <p:spPr>
            <a:xfrm>
              <a:off x="3381165" y="3020632"/>
              <a:ext cx="216000" cy="324000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75" name="TextBox 574">
              <a:extLst>
                <a:ext uri="{FF2B5EF4-FFF2-40B4-BE49-F238E27FC236}">
                  <a16:creationId xmlns:a16="http://schemas.microsoft.com/office/drawing/2014/main" id="{616B6960-A6B9-F798-08DE-40A4F3E9D528}"/>
                </a:ext>
              </a:extLst>
            </p:cNvPr>
            <p:cNvSpPr txBox="1"/>
            <p:nvPr/>
          </p:nvSpPr>
          <p:spPr>
            <a:xfrm>
              <a:off x="3414529" y="2994099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latin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b="1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84" name="그룹 383">
            <a:extLst>
              <a:ext uri="{FF2B5EF4-FFF2-40B4-BE49-F238E27FC236}">
                <a16:creationId xmlns:a16="http://schemas.microsoft.com/office/drawing/2014/main" id="{85EA939B-CCA3-0C10-E5EC-29710D5EA9A0}"/>
              </a:ext>
            </a:extLst>
          </p:cNvPr>
          <p:cNvGrpSpPr/>
          <p:nvPr/>
        </p:nvGrpSpPr>
        <p:grpSpPr>
          <a:xfrm>
            <a:off x="3395972" y="4618318"/>
            <a:ext cx="216000" cy="369332"/>
            <a:chOff x="3381165" y="2994099"/>
            <a:chExt cx="216000" cy="369332"/>
          </a:xfrm>
        </p:grpSpPr>
        <p:sp>
          <p:nvSpPr>
            <p:cNvPr id="385" name="사각형: 둥근 모서리 384">
              <a:extLst>
                <a:ext uri="{FF2B5EF4-FFF2-40B4-BE49-F238E27FC236}">
                  <a16:creationId xmlns:a16="http://schemas.microsoft.com/office/drawing/2014/main" id="{01D141A9-102C-15E9-E7CF-6575C084BC17}"/>
                </a:ext>
              </a:extLst>
            </p:cNvPr>
            <p:cNvSpPr/>
            <p:nvPr/>
          </p:nvSpPr>
          <p:spPr>
            <a:xfrm>
              <a:off x="3381165" y="3020632"/>
              <a:ext cx="216000" cy="324000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05" name="TextBox 404">
              <a:extLst>
                <a:ext uri="{FF2B5EF4-FFF2-40B4-BE49-F238E27FC236}">
                  <a16:creationId xmlns:a16="http://schemas.microsoft.com/office/drawing/2014/main" id="{8B135F1F-3639-AB9B-9A50-0B185E6F3267}"/>
                </a:ext>
              </a:extLst>
            </p:cNvPr>
            <p:cNvSpPr txBox="1"/>
            <p:nvPr/>
          </p:nvSpPr>
          <p:spPr>
            <a:xfrm>
              <a:off x="3414529" y="2994099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b="1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424" name="그룹 423">
            <a:extLst>
              <a:ext uri="{FF2B5EF4-FFF2-40B4-BE49-F238E27FC236}">
                <a16:creationId xmlns:a16="http://schemas.microsoft.com/office/drawing/2014/main" id="{28877916-CFAE-5246-1383-05BBD58764B5}"/>
              </a:ext>
            </a:extLst>
          </p:cNvPr>
          <p:cNvGrpSpPr/>
          <p:nvPr/>
        </p:nvGrpSpPr>
        <p:grpSpPr>
          <a:xfrm>
            <a:off x="6290607" y="4621597"/>
            <a:ext cx="864000" cy="369332"/>
            <a:chOff x="7468529" y="4786695"/>
            <a:chExt cx="864000" cy="369332"/>
          </a:xfrm>
        </p:grpSpPr>
        <p:sp>
          <p:nvSpPr>
            <p:cNvPr id="414" name="사각형: 둥근 모서리 413">
              <a:extLst>
                <a:ext uri="{FF2B5EF4-FFF2-40B4-BE49-F238E27FC236}">
                  <a16:creationId xmlns:a16="http://schemas.microsoft.com/office/drawing/2014/main" id="{C3BF880A-5F93-5136-FBED-7B6683062D71}"/>
                </a:ext>
              </a:extLst>
            </p:cNvPr>
            <p:cNvSpPr/>
            <p:nvPr/>
          </p:nvSpPr>
          <p:spPr>
            <a:xfrm>
              <a:off x="7468529" y="4813235"/>
              <a:ext cx="864000" cy="324000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421" name="그룹 420">
              <a:extLst>
                <a:ext uri="{FF2B5EF4-FFF2-40B4-BE49-F238E27FC236}">
                  <a16:creationId xmlns:a16="http://schemas.microsoft.com/office/drawing/2014/main" id="{44F0086B-5710-3953-2370-16ABF7762357}"/>
                </a:ext>
              </a:extLst>
            </p:cNvPr>
            <p:cNvGrpSpPr/>
            <p:nvPr/>
          </p:nvGrpSpPr>
          <p:grpSpPr>
            <a:xfrm>
              <a:off x="7468529" y="4786695"/>
              <a:ext cx="216000" cy="369332"/>
              <a:chOff x="3381165" y="2994099"/>
              <a:chExt cx="216000" cy="369332"/>
            </a:xfrm>
          </p:grpSpPr>
          <p:sp>
            <p:nvSpPr>
              <p:cNvPr id="422" name="사각형: 둥근 모서리 421">
                <a:extLst>
                  <a:ext uri="{FF2B5EF4-FFF2-40B4-BE49-F238E27FC236}">
                    <a16:creationId xmlns:a16="http://schemas.microsoft.com/office/drawing/2014/main" id="{85BDFEA6-4FA1-3959-B59C-97F85AEDF152}"/>
                  </a:ext>
                </a:extLst>
              </p:cNvPr>
              <p:cNvSpPr/>
              <p:nvPr/>
            </p:nvSpPr>
            <p:spPr>
              <a:xfrm>
                <a:off x="3381165" y="3020632"/>
                <a:ext cx="216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5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3" name="TextBox 422">
                <a:extLst>
                  <a:ext uri="{FF2B5EF4-FFF2-40B4-BE49-F238E27FC236}">
                    <a16:creationId xmlns:a16="http://schemas.microsoft.com/office/drawing/2014/main" id="{0D2FED7F-57C4-C677-1A23-FFB910264C99}"/>
                  </a:ext>
                </a:extLst>
              </p:cNvPr>
              <p:cNvSpPr txBox="1"/>
              <p:nvPr/>
            </p:nvSpPr>
            <p:spPr>
              <a:xfrm>
                <a:off x="3414529" y="2994099"/>
                <a:ext cx="14927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b="1" dirty="0">
                    <a:latin typeface="Tahoma" panose="020B0604030504040204" pitchFamily="34" charset="0"/>
                    <a:cs typeface="Tahoma" panose="020B0604030504040204" pitchFamily="34" charset="0"/>
                  </a:rPr>
                  <a:t>4</a:t>
                </a:r>
                <a:endParaRPr lang="ko-KR" altLang="en-US" b="1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425" name="그룹 424">
            <a:extLst>
              <a:ext uri="{FF2B5EF4-FFF2-40B4-BE49-F238E27FC236}">
                <a16:creationId xmlns:a16="http://schemas.microsoft.com/office/drawing/2014/main" id="{74DE1B3D-3CA5-801C-F312-905EB63B842A}"/>
              </a:ext>
            </a:extLst>
          </p:cNvPr>
          <p:cNvGrpSpPr/>
          <p:nvPr/>
        </p:nvGrpSpPr>
        <p:grpSpPr>
          <a:xfrm>
            <a:off x="6290607" y="4621597"/>
            <a:ext cx="864000" cy="369332"/>
            <a:chOff x="7657571" y="5194221"/>
            <a:chExt cx="864000" cy="369332"/>
          </a:xfrm>
        </p:grpSpPr>
        <p:sp>
          <p:nvSpPr>
            <p:cNvPr id="413" name="사각형: 둥근 모서리 412">
              <a:extLst>
                <a:ext uri="{FF2B5EF4-FFF2-40B4-BE49-F238E27FC236}">
                  <a16:creationId xmlns:a16="http://schemas.microsoft.com/office/drawing/2014/main" id="{4C97DEF8-C863-A163-1198-95DDCE1D58CC}"/>
                </a:ext>
              </a:extLst>
            </p:cNvPr>
            <p:cNvSpPr/>
            <p:nvPr/>
          </p:nvSpPr>
          <p:spPr>
            <a:xfrm>
              <a:off x="7657571" y="5220602"/>
              <a:ext cx="864000" cy="324000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418" name="그룹 417">
              <a:extLst>
                <a:ext uri="{FF2B5EF4-FFF2-40B4-BE49-F238E27FC236}">
                  <a16:creationId xmlns:a16="http://schemas.microsoft.com/office/drawing/2014/main" id="{CFFA480C-1715-486F-2165-DDD91E8C2D35}"/>
                </a:ext>
              </a:extLst>
            </p:cNvPr>
            <p:cNvGrpSpPr/>
            <p:nvPr/>
          </p:nvGrpSpPr>
          <p:grpSpPr>
            <a:xfrm>
              <a:off x="7657571" y="5194221"/>
              <a:ext cx="216000" cy="369332"/>
              <a:chOff x="3381165" y="2994099"/>
              <a:chExt cx="216000" cy="369332"/>
            </a:xfrm>
          </p:grpSpPr>
          <p:sp>
            <p:nvSpPr>
              <p:cNvPr id="419" name="사각형: 둥근 모서리 418">
                <a:extLst>
                  <a:ext uri="{FF2B5EF4-FFF2-40B4-BE49-F238E27FC236}">
                    <a16:creationId xmlns:a16="http://schemas.microsoft.com/office/drawing/2014/main" id="{1C9677D0-E592-F534-47D4-80B0864FD7F4}"/>
                  </a:ext>
                </a:extLst>
              </p:cNvPr>
              <p:cNvSpPr/>
              <p:nvPr/>
            </p:nvSpPr>
            <p:spPr>
              <a:xfrm>
                <a:off x="3381165" y="3020632"/>
                <a:ext cx="216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5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0" name="TextBox 419">
                <a:extLst>
                  <a:ext uri="{FF2B5EF4-FFF2-40B4-BE49-F238E27FC236}">
                    <a16:creationId xmlns:a16="http://schemas.microsoft.com/office/drawing/2014/main" id="{5DF87C17-0DB6-C60D-FE82-17BEAE771BA2}"/>
                  </a:ext>
                </a:extLst>
              </p:cNvPr>
              <p:cNvSpPr txBox="1"/>
              <p:nvPr/>
            </p:nvSpPr>
            <p:spPr>
              <a:xfrm>
                <a:off x="3414529" y="2994099"/>
                <a:ext cx="14927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b="1" dirty="0">
                    <a:latin typeface="Tahoma" panose="020B0604030504040204" pitchFamily="34" charset="0"/>
                    <a:cs typeface="Tahoma" panose="020B0604030504040204" pitchFamily="34" charset="0"/>
                  </a:rPr>
                  <a:t>8</a:t>
                </a:r>
                <a:endParaRPr lang="ko-KR" altLang="en-US" b="1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426" name="그룹 425">
            <a:extLst>
              <a:ext uri="{FF2B5EF4-FFF2-40B4-BE49-F238E27FC236}">
                <a16:creationId xmlns:a16="http://schemas.microsoft.com/office/drawing/2014/main" id="{4E1B30C4-D58F-C84E-A322-FA336B79A5E3}"/>
              </a:ext>
            </a:extLst>
          </p:cNvPr>
          <p:cNvGrpSpPr/>
          <p:nvPr/>
        </p:nvGrpSpPr>
        <p:grpSpPr>
          <a:xfrm>
            <a:off x="6290607" y="4621597"/>
            <a:ext cx="864000" cy="369332"/>
            <a:chOff x="7665223" y="4246270"/>
            <a:chExt cx="864000" cy="369332"/>
          </a:xfrm>
        </p:grpSpPr>
        <p:sp>
          <p:nvSpPr>
            <p:cNvPr id="412" name="사각형: 둥근 모서리 411">
              <a:extLst>
                <a:ext uri="{FF2B5EF4-FFF2-40B4-BE49-F238E27FC236}">
                  <a16:creationId xmlns:a16="http://schemas.microsoft.com/office/drawing/2014/main" id="{8C8A07FF-7C21-9C90-CC35-6C4E1B485493}"/>
                </a:ext>
              </a:extLst>
            </p:cNvPr>
            <p:cNvSpPr/>
            <p:nvPr/>
          </p:nvSpPr>
          <p:spPr>
            <a:xfrm>
              <a:off x="7665223" y="4274845"/>
              <a:ext cx="864000" cy="324000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415" name="그룹 414">
              <a:extLst>
                <a:ext uri="{FF2B5EF4-FFF2-40B4-BE49-F238E27FC236}">
                  <a16:creationId xmlns:a16="http://schemas.microsoft.com/office/drawing/2014/main" id="{EE383DD4-FC6D-24C6-0704-BE61E2E199F4}"/>
                </a:ext>
              </a:extLst>
            </p:cNvPr>
            <p:cNvGrpSpPr/>
            <p:nvPr/>
          </p:nvGrpSpPr>
          <p:grpSpPr>
            <a:xfrm>
              <a:off x="7665223" y="4246270"/>
              <a:ext cx="216000" cy="369332"/>
              <a:chOff x="3381165" y="2994099"/>
              <a:chExt cx="216000" cy="369332"/>
            </a:xfrm>
          </p:grpSpPr>
          <p:sp>
            <p:nvSpPr>
              <p:cNvPr id="416" name="사각형: 둥근 모서리 415">
                <a:extLst>
                  <a:ext uri="{FF2B5EF4-FFF2-40B4-BE49-F238E27FC236}">
                    <a16:creationId xmlns:a16="http://schemas.microsoft.com/office/drawing/2014/main" id="{38CF67D3-3761-30C7-92D6-E46BEF47401B}"/>
                  </a:ext>
                </a:extLst>
              </p:cNvPr>
              <p:cNvSpPr/>
              <p:nvPr/>
            </p:nvSpPr>
            <p:spPr>
              <a:xfrm>
                <a:off x="3381165" y="3020632"/>
                <a:ext cx="216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5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17" name="TextBox 416">
                <a:extLst>
                  <a:ext uri="{FF2B5EF4-FFF2-40B4-BE49-F238E27FC236}">
                    <a16:creationId xmlns:a16="http://schemas.microsoft.com/office/drawing/2014/main" id="{F8A50E36-6A95-BEB8-DF95-50B515F687E8}"/>
                  </a:ext>
                </a:extLst>
              </p:cNvPr>
              <p:cNvSpPr txBox="1"/>
              <p:nvPr/>
            </p:nvSpPr>
            <p:spPr>
              <a:xfrm>
                <a:off x="3414529" y="2994099"/>
                <a:ext cx="14927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b="1" dirty="0">
                    <a:latin typeface="Tahoma" panose="020B0604030504040204" pitchFamily="34" charset="0"/>
                    <a:cs typeface="Tahoma" panose="020B0604030504040204" pitchFamily="34" charset="0"/>
                  </a:rPr>
                  <a:t>4</a:t>
                </a:r>
                <a:endParaRPr lang="ko-KR" altLang="en-US" b="1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447" name="그룹 446">
            <a:extLst>
              <a:ext uri="{FF2B5EF4-FFF2-40B4-BE49-F238E27FC236}">
                <a16:creationId xmlns:a16="http://schemas.microsoft.com/office/drawing/2014/main" id="{529050CA-C931-F4EF-D4FB-0A9D02C99086}"/>
              </a:ext>
            </a:extLst>
          </p:cNvPr>
          <p:cNvGrpSpPr/>
          <p:nvPr/>
        </p:nvGrpSpPr>
        <p:grpSpPr>
          <a:xfrm>
            <a:off x="-1001847" y="5116238"/>
            <a:ext cx="859270" cy="323996"/>
            <a:chOff x="-1001847" y="5116238"/>
            <a:chExt cx="859270" cy="323996"/>
          </a:xfrm>
        </p:grpSpPr>
        <p:sp>
          <p:nvSpPr>
            <p:cNvPr id="434" name="사각형: 둥근 모서리 433">
              <a:extLst>
                <a:ext uri="{FF2B5EF4-FFF2-40B4-BE49-F238E27FC236}">
                  <a16:creationId xmlns:a16="http://schemas.microsoft.com/office/drawing/2014/main" id="{71278819-49DD-25C5-A430-C61420CDA130}"/>
                </a:ext>
              </a:extLst>
            </p:cNvPr>
            <p:cNvSpPr/>
            <p:nvPr/>
          </p:nvSpPr>
          <p:spPr>
            <a:xfrm>
              <a:off x="-1001847" y="5116238"/>
              <a:ext cx="214997" cy="323996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35" name="사각형: 둥근 모서리 434">
              <a:extLst>
                <a:ext uri="{FF2B5EF4-FFF2-40B4-BE49-F238E27FC236}">
                  <a16:creationId xmlns:a16="http://schemas.microsoft.com/office/drawing/2014/main" id="{ACD8903E-253D-81AD-148A-6C26EE184FD6}"/>
                </a:ext>
              </a:extLst>
            </p:cNvPr>
            <p:cNvSpPr/>
            <p:nvPr/>
          </p:nvSpPr>
          <p:spPr>
            <a:xfrm>
              <a:off x="-785753" y="5116238"/>
              <a:ext cx="214997" cy="323996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36" name="사각형: 둥근 모서리 435">
              <a:extLst>
                <a:ext uri="{FF2B5EF4-FFF2-40B4-BE49-F238E27FC236}">
                  <a16:creationId xmlns:a16="http://schemas.microsoft.com/office/drawing/2014/main" id="{2AEC12EA-AFE0-E769-3DF8-2412E9665875}"/>
                </a:ext>
              </a:extLst>
            </p:cNvPr>
            <p:cNvSpPr/>
            <p:nvPr/>
          </p:nvSpPr>
          <p:spPr>
            <a:xfrm>
              <a:off x="-573020" y="5116238"/>
              <a:ext cx="214997" cy="323996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37" name="사각형: 둥근 모서리 436">
              <a:extLst>
                <a:ext uri="{FF2B5EF4-FFF2-40B4-BE49-F238E27FC236}">
                  <a16:creationId xmlns:a16="http://schemas.microsoft.com/office/drawing/2014/main" id="{973B3D66-6075-1891-D744-C38FFE8FF0F0}"/>
                </a:ext>
              </a:extLst>
            </p:cNvPr>
            <p:cNvSpPr/>
            <p:nvPr/>
          </p:nvSpPr>
          <p:spPr>
            <a:xfrm>
              <a:off x="-357574" y="5116238"/>
              <a:ext cx="214997" cy="323996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438" name="그룹 437">
            <a:extLst>
              <a:ext uri="{FF2B5EF4-FFF2-40B4-BE49-F238E27FC236}">
                <a16:creationId xmlns:a16="http://schemas.microsoft.com/office/drawing/2014/main" id="{6B37F5F4-D624-394F-0ECF-FBAC61D35830}"/>
              </a:ext>
            </a:extLst>
          </p:cNvPr>
          <p:cNvGrpSpPr/>
          <p:nvPr/>
        </p:nvGrpSpPr>
        <p:grpSpPr>
          <a:xfrm>
            <a:off x="-1930830" y="5089686"/>
            <a:ext cx="864242" cy="369332"/>
            <a:chOff x="-963711" y="4110938"/>
            <a:chExt cx="864242" cy="369332"/>
          </a:xfrm>
        </p:grpSpPr>
        <p:sp>
          <p:nvSpPr>
            <p:cNvPr id="439" name="타원 438">
              <a:extLst>
                <a:ext uri="{FF2B5EF4-FFF2-40B4-BE49-F238E27FC236}">
                  <a16:creationId xmlns:a16="http://schemas.microsoft.com/office/drawing/2014/main" id="{3F51AFF7-999E-EEE8-73E3-F3B233903007}"/>
                </a:ext>
              </a:extLst>
            </p:cNvPr>
            <p:cNvSpPr/>
            <p:nvPr/>
          </p:nvSpPr>
          <p:spPr>
            <a:xfrm>
              <a:off x="-747064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0" name="타원 439">
              <a:extLst>
                <a:ext uri="{FF2B5EF4-FFF2-40B4-BE49-F238E27FC236}">
                  <a16:creationId xmlns:a16="http://schemas.microsoft.com/office/drawing/2014/main" id="{F3235E0B-7D7F-4DC0-7ADD-207545BE2401}"/>
                </a:ext>
              </a:extLst>
            </p:cNvPr>
            <p:cNvSpPr/>
            <p:nvPr/>
          </p:nvSpPr>
          <p:spPr>
            <a:xfrm>
              <a:off x="-526655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1" name="타원 440">
              <a:extLst>
                <a:ext uri="{FF2B5EF4-FFF2-40B4-BE49-F238E27FC236}">
                  <a16:creationId xmlns:a16="http://schemas.microsoft.com/office/drawing/2014/main" id="{4C8E5700-D050-F302-E917-65DECE823570}"/>
                </a:ext>
              </a:extLst>
            </p:cNvPr>
            <p:cNvSpPr/>
            <p:nvPr/>
          </p:nvSpPr>
          <p:spPr>
            <a:xfrm>
              <a:off x="-315469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2" name="타원 441">
              <a:extLst>
                <a:ext uri="{FF2B5EF4-FFF2-40B4-BE49-F238E27FC236}">
                  <a16:creationId xmlns:a16="http://schemas.microsoft.com/office/drawing/2014/main" id="{EE20E32D-ABAB-5807-580C-2EF413B403EC}"/>
                </a:ext>
              </a:extLst>
            </p:cNvPr>
            <p:cNvSpPr/>
            <p:nvPr/>
          </p:nvSpPr>
          <p:spPr>
            <a:xfrm>
              <a:off x="-963711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3" name="TextBox 442">
              <a:extLst>
                <a:ext uri="{FF2B5EF4-FFF2-40B4-BE49-F238E27FC236}">
                  <a16:creationId xmlns:a16="http://schemas.microsoft.com/office/drawing/2014/main" id="{27EB33C8-F93A-7D8E-AAAC-6FDCB5334441}"/>
                </a:ext>
              </a:extLst>
            </p:cNvPr>
            <p:cNvSpPr txBox="1"/>
            <p:nvPr/>
          </p:nvSpPr>
          <p:spPr>
            <a:xfrm>
              <a:off x="-930346" y="4110938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44" name="TextBox 443">
              <a:extLst>
                <a:ext uri="{FF2B5EF4-FFF2-40B4-BE49-F238E27FC236}">
                  <a16:creationId xmlns:a16="http://schemas.microsoft.com/office/drawing/2014/main" id="{3EE93EEE-5E9B-E792-545A-ED05B63E7E67}"/>
                </a:ext>
              </a:extLst>
            </p:cNvPr>
            <p:cNvSpPr txBox="1"/>
            <p:nvPr/>
          </p:nvSpPr>
          <p:spPr>
            <a:xfrm>
              <a:off x="-717035" y="4110938"/>
              <a:ext cx="1559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45" name="TextBox 444">
              <a:extLst>
                <a:ext uri="{FF2B5EF4-FFF2-40B4-BE49-F238E27FC236}">
                  <a16:creationId xmlns:a16="http://schemas.microsoft.com/office/drawing/2014/main" id="{097FF4A5-4477-8A47-EEB5-733CD9A3FA92}"/>
                </a:ext>
              </a:extLst>
            </p:cNvPr>
            <p:cNvSpPr txBox="1"/>
            <p:nvPr/>
          </p:nvSpPr>
          <p:spPr>
            <a:xfrm>
              <a:off x="-502007" y="4110938"/>
              <a:ext cx="16670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8</a:t>
              </a:r>
              <a:endParaRPr lang="ko-KR" altLang="en-US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46" name="TextBox 445">
              <a:extLst>
                <a:ext uri="{FF2B5EF4-FFF2-40B4-BE49-F238E27FC236}">
                  <a16:creationId xmlns:a16="http://schemas.microsoft.com/office/drawing/2014/main" id="{255A3810-D1E0-8AE9-6D15-2559028B527F}"/>
                </a:ext>
              </a:extLst>
            </p:cNvPr>
            <p:cNvSpPr txBox="1"/>
            <p:nvPr/>
          </p:nvSpPr>
          <p:spPr>
            <a:xfrm>
              <a:off x="-281027" y="4110938"/>
              <a:ext cx="1471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1E04C795-A867-7D15-7BD6-1C097C3A0966}"/>
              </a:ext>
            </a:extLst>
          </p:cNvPr>
          <p:cNvGrpSpPr/>
          <p:nvPr/>
        </p:nvGrpSpPr>
        <p:grpSpPr>
          <a:xfrm>
            <a:off x="1105983" y="3641632"/>
            <a:ext cx="545617" cy="740752"/>
            <a:chOff x="1263968" y="3792014"/>
            <a:chExt cx="545617" cy="740752"/>
          </a:xfrm>
        </p:grpSpPr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389A637A-A283-4E6D-D1A0-F1527DA5B2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9759" y="3792014"/>
              <a:ext cx="216518" cy="1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6B1271D9-D642-BFF9-40ED-5DACA24D7A44}"/>
                </a:ext>
              </a:extLst>
            </p:cNvPr>
            <p:cNvCxnSpPr>
              <a:cxnSpLocks/>
            </p:cNvCxnSpPr>
            <p:nvPr/>
          </p:nvCxnSpPr>
          <p:spPr>
            <a:xfrm>
              <a:off x="1263968" y="4003883"/>
              <a:ext cx="155370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C2F53738-5205-6C10-35F5-DF60666098D2}"/>
                </a:ext>
              </a:extLst>
            </p:cNvPr>
            <p:cNvCxnSpPr>
              <a:cxnSpLocks/>
            </p:cNvCxnSpPr>
            <p:nvPr/>
          </p:nvCxnSpPr>
          <p:spPr>
            <a:xfrm>
              <a:off x="1263968" y="3999121"/>
              <a:ext cx="0" cy="533645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0A8F1A91-6AC1-D3CB-03F5-C98CF7DB3A79}"/>
                </a:ext>
              </a:extLst>
            </p:cNvPr>
            <p:cNvCxnSpPr>
              <a:cxnSpLocks/>
            </p:cNvCxnSpPr>
            <p:nvPr/>
          </p:nvCxnSpPr>
          <p:spPr>
            <a:xfrm>
              <a:off x="1263968" y="4532766"/>
              <a:ext cx="545617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76" name="사다리꼴 475">
            <a:extLst>
              <a:ext uri="{FF2B5EF4-FFF2-40B4-BE49-F238E27FC236}">
                <a16:creationId xmlns:a16="http://schemas.microsoft.com/office/drawing/2014/main" id="{AD84B160-3834-90C9-F6FE-2CC2269F02AB}"/>
              </a:ext>
            </a:extLst>
          </p:cNvPr>
          <p:cNvSpPr/>
          <p:nvPr/>
        </p:nvSpPr>
        <p:spPr>
          <a:xfrm rot="5400000">
            <a:off x="937351" y="3554404"/>
            <a:ext cx="829595" cy="170420"/>
          </a:xfrm>
          <a:prstGeom prst="trapezoid">
            <a:avLst>
              <a:gd name="adj" fmla="val 964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5" name="그룹 454">
            <a:extLst>
              <a:ext uri="{FF2B5EF4-FFF2-40B4-BE49-F238E27FC236}">
                <a16:creationId xmlns:a16="http://schemas.microsoft.com/office/drawing/2014/main" id="{375343A4-2B41-2216-8B4A-07179D15CBA0}"/>
              </a:ext>
            </a:extLst>
          </p:cNvPr>
          <p:cNvGrpSpPr/>
          <p:nvPr/>
        </p:nvGrpSpPr>
        <p:grpSpPr>
          <a:xfrm>
            <a:off x="-1076860" y="5124341"/>
            <a:ext cx="1015484" cy="323996"/>
            <a:chOff x="1684698" y="5788808"/>
            <a:chExt cx="1015484" cy="323996"/>
          </a:xfrm>
        </p:grpSpPr>
        <p:sp>
          <p:nvSpPr>
            <p:cNvPr id="451" name="사각형: 둥근 모서리 450">
              <a:extLst>
                <a:ext uri="{FF2B5EF4-FFF2-40B4-BE49-F238E27FC236}">
                  <a16:creationId xmlns:a16="http://schemas.microsoft.com/office/drawing/2014/main" id="{221906C5-C3A7-4D47-96F7-8FBD6CF866D0}"/>
                </a:ext>
              </a:extLst>
            </p:cNvPr>
            <p:cNvSpPr/>
            <p:nvPr/>
          </p:nvSpPr>
          <p:spPr>
            <a:xfrm>
              <a:off x="1684698" y="5788808"/>
              <a:ext cx="370769" cy="323996"/>
            </a:xfrm>
            <a:prstGeom prst="roundRect">
              <a:avLst>
                <a:gd name="adj" fmla="val 1938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00"/>
                </a:lnSpc>
              </a:pPr>
              <a:r>
                <a:rPr lang="el-GR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Δ</a:t>
              </a:r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52" name="사각형: 둥근 모서리 451">
              <a:extLst>
                <a:ext uri="{FF2B5EF4-FFF2-40B4-BE49-F238E27FC236}">
                  <a16:creationId xmlns:a16="http://schemas.microsoft.com/office/drawing/2014/main" id="{F16CBF8C-F20C-74C0-7986-C45EDD91DD7F}"/>
                </a:ext>
              </a:extLst>
            </p:cNvPr>
            <p:cNvSpPr/>
            <p:nvPr/>
          </p:nvSpPr>
          <p:spPr>
            <a:xfrm>
              <a:off x="1903875" y="5788808"/>
              <a:ext cx="364434" cy="323996"/>
            </a:xfrm>
            <a:prstGeom prst="roundRect">
              <a:avLst>
                <a:gd name="adj" fmla="val 1938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00"/>
                </a:lnSpc>
              </a:pPr>
              <a:r>
                <a:rPr lang="el-GR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Δ</a:t>
              </a:r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53" name="사각형: 둥근 모서리 452">
              <a:extLst>
                <a:ext uri="{FF2B5EF4-FFF2-40B4-BE49-F238E27FC236}">
                  <a16:creationId xmlns:a16="http://schemas.microsoft.com/office/drawing/2014/main" id="{18C66596-39D4-73E9-995C-C2837DAE2B02}"/>
                </a:ext>
              </a:extLst>
            </p:cNvPr>
            <p:cNvSpPr/>
            <p:nvPr/>
          </p:nvSpPr>
          <p:spPr>
            <a:xfrm>
              <a:off x="2114408" y="5788808"/>
              <a:ext cx="370769" cy="323996"/>
            </a:xfrm>
            <a:prstGeom prst="roundRect">
              <a:avLst>
                <a:gd name="adj" fmla="val 1938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00"/>
                </a:lnSpc>
              </a:pPr>
              <a:r>
                <a:rPr lang="el-GR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Δ</a:t>
              </a:r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8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54" name="사각형: 둥근 모서리 453">
              <a:extLst>
                <a:ext uri="{FF2B5EF4-FFF2-40B4-BE49-F238E27FC236}">
                  <a16:creationId xmlns:a16="http://schemas.microsoft.com/office/drawing/2014/main" id="{EFD90DB7-1385-97DB-B74C-B647C085E591}"/>
                </a:ext>
              </a:extLst>
            </p:cNvPr>
            <p:cNvSpPr/>
            <p:nvPr/>
          </p:nvSpPr>
          <p:spPr>
            <a:xfrm>
              <a:off x="2327377" y="5788808"/>
              <a:ext cx="372805" cy="323996"/>
            </a:xfrm>
            <a:prstGeom prst="roundRect">
              <a:avLst>
                <a:gd name="adj" fmla="val 1938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200"/>
                </a:lnSpc>
              </a:pPr>
              <a:r>
                <a:rPr lang="el-GR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Δ</a:t>
              </a:r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594" name="타원 593">
            <a:extLst>
              <a:ext uri="{FF2B5EF4-FFF2-40B4-BE49-F238E27FC236}">
                <a16:creationId xmlns:a16="http://schemas.microsoft.com/office/drawing/2014/main" id="{BABB5BE1-FF9C-4121-284D-4694F05A7A75}"/>
              </a:ext>
            </a:extLst>
          </p:cNvPr>
          <p:cNvSpPr/>
          <p:nvPr/>
        </p:nvSpPr>
        <p:spPr>
          <a:xfrm>
            <a:off x="9151082" y="5979497"/>
            <a:ext cx="484305" cy="484305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0</a:t>
            </a:r>
            <a:endParaRPr lang="ko-KR" altLang="en-US" sz="3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5" name="타원 594">
            <a:extLst>
              <a:ext uri="{FF2B5EF4-FFF2-40B4-BE49-F238E27FC236}">
                <a16:creationId xmlns:a16="http://schemas.microsoft.com/office/drawing/2014/main" id="{1333BB85-0B87-C75B-1777-68DCC19B71BF}"/>
              </a:ext>
            </a:extLst>
          </p:cNvPr>
          <p:cNvSpPr/>
          <p:nvPr/>
        </p:nvSpPr>
        <p:spPr>
          <a:xfrm>
            <a:off x="10899032" y="4652779"/>
            <a:ext cx="484305" cy="484305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ko-KR" altLang="en-US" sz="3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96" name="직선 연결선 595">
            <a:extLst>
              <a:ext uri="{FF2B5EF4-FFF2-40B4-BE49-F238E27FC236}">
                <a16:creationId xmlns:a16="http://schemas.microsoft.com/office/drawing/2014/main" id="{84C27DBD-3068-7D69-04B3-6652DF2747FE}"/>
              </a:ext>
            </a:extLst>
          </p:cNvPr>
          <p:cNvCxnSpPr>
            <a:cxnSpLocks/>
            <a:stCxn id="594" idx="1"/>
            <a:endCxn id="604" idx="4"/>
          </p:cNvCxnSpPr>
          <p:nvPr/>
        </p:nvCxnSpPr>
        <p:spPr>
          <a:xfrm flipH="1" flipV="1">
            <a:off x="8776664" y="5155583"/>
            <a:ext cx="445343" cy="894839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7" name="직선 연결선 596">
            <a:extLst>
              <a:ext uri="{FF2B5EF4-FFF2-40B4-BE49-F238E27FC236}">
                <a16:creationId xmlns:a16="http://schemas.microsoft.com/office/drawing/2014/main" id="{F70108E8-AED2-D2F4-CF64-1BD9FF10BC49}"/>
              </a:ext>
            </a:extLst>
          </p:cNvPr>
          <p:cNvCxnSpPr>
            <a:cxnSpLocks/>
            <a:stCxn id="595" idx="2"/>
            <a:endCxn id="604" idx="6"/>
          </p:cNvCxnSpPr>
          <p:nvPr/>
        </p:nvCxnSpPr>
        <p:spPr>
          <a:xfrm flipH="1">
            <a:off x="9018816" y="4894932"/>
            <a:ext cx="1880216" cy="18499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8" name="직선 연결선 597">
            <a:extLst>
              <a:ext uri="{FF2B5EF4-FFF2-40B4-BE49-F238E27FC236}">
                <a16:creationId xmlns:a16="http://schemas.microsoft.com/office/drawing/2014/main" id="{A4DA1C17-24CC-3F53-325A-ECDE5774B87F}"/>
              </a:ext>
            </a:extLst>
          </p:cNvPr>
          <p:cNvCxnSpPr>
            <a:cxnSpLocks/>
            <a:stCxn id="600" idx="1"/>
            <a:endCxn id="604" idx="5"/>
          </p:cNvCxnSpPr>
          <p:nvPr/>
        </p:nvCxnSpPr>
        <p:spPr>
          <a:xfrm flipH="1" flipV="1">
            <a:off x="8947891" y="5084658"/>
            <a:ext cx="1202610" cy="397076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9" name="직선 연결선 598">
            <a:extLst>
              <a:ext uri="{FF2B5EF4-FFF2-40B4-BE49-F238E27FC236}">
                <a16:creationId xmlns:a16="http://schemas.microsoft.com/office/drawing/2014/main" id="{D5BC0EF5-7F31-69B3-920F-5E54EBD90E66}"/>
              </a:ext>
            </a:extLst>
          </p:cNvPr>
          <p:cNvCxnSpPr>
            <a:cxnSpLocks/>
            <a:stCxn id="595" idx="1"/>
            <a:endCxn id="606" idx="5"/>
          </p:cNvCxnSpPr>
          <p:nvPr/>
        </p:nvCxnSpPr>
        <p:spPr>
          <a:xfrm flipH="1" flipV="1">
            <a:off x="10008651" y="4342302"/>
            <a:ext cx="961306" cy="381402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0" name="타원 599">
            <a:extLst>
              <a:ext uri="{FF2B5EF4-FFF2-40B4-BE49-F238E27FC236}">
                <a16:creationId xmlns:a16="http://schemas.microsoft.com/office/drawing/2014/main" id="{63189AD5-3AA9-B19D-9261-B35B1684F3BB}"/>
              </a:ext>
            </a:extLst>
          </p:cNvPr>
          <p:cNvSpPr/>
          <p:nvPr/>
        </p:nvSpPr>
        <p:spPr>
          <a:xfrm>
            <a:off x="10079576" y="5410809"/>
            <a:ext cx="484305" cy="484305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8</a:t>
            </a:r>
            <a:endParaRPr lang="ko-KR" altLang="en-US" sz="3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601" name="그룹 600">
            <a:extLst>
              <a:ext uri="{FF2B5EF4-FFF2-40B4-BE49-F238E27FC236}">
                <a16:creationId xmlns:a16="http://schemas.microsoft.com/office/drawing/2014/main" id="{83FA789A-BCB5-AC1B-CB07-50C5E3889B21}"/>
              </a:ext>
            </a:extLst>
          </p:cNvPr>
          <p:cNvGrpSpPr/>
          <p:nvPr/>
        </p:nvGrpSpPr>
        <p:grpSpPr>
          <a:xfrm>
            <a:off x="9004603" y="6207448"/>
            <a:ext cx="259088" cy="374538"/>
            <a:chOff x="9238823" y="6594144"/>
            <a:chExt cx="259088" cy="374538"/>
          </a:xfrm>
        </p:grpSpPr>
        <p:sp>
          <p:nvSpPr>
            <p:cNvPr id="626" name="사각형: 둥근 모서리 625">
              <a:extLst>
                <a:ext uri="{FF2B5EF4-FFF2-40B4-BE49-F238E27FC236}">
                  <a16:creationId xmlns:a16="http://schemas.microsoft.com/office/drawing/2014/main" id="{2C2A4B40-FF5B-9EF4-467C-9496361DCA53}"/>
                </a:ext>
              </a:extLst>
            </p:cNvPr>
            <p:cNvSpPr/>
            <p:nvPr/>
          </p:nvSpPr>
          <p:spPr>
            <a:xfrm>
              <a:off x="9238823" y="6594144"/>
              <a:ext cx="259088" cy="374538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sp>
          <p:nvSpPr>
            <p:cNvPr id="627" name="자유형: 도형 626">
              <a:extLst>
                <a:ext uri="{FF2B5EF4-FFF2-40B4-BE49-F238E27FC236}">
                  <a16:creationId xmlns:a16="http://schemas.microsoft.com/office/drawing/2014/main" id="{81B5C087-CE5E-4A6A-4C28-15C5BF9DBA08}"/>
                </a:ext>
              </a:extLst>
            </p:cNvPr>
            <p:cNvSpPr/>
            <p:nvPr/>
          </p:nvSpPr>
          <p:spPr>
            <a:xfrm>
              <a:off x="9320479" y="6651939"/>
              <a:ext cx="95775" cy="258948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0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602" name="그룹 601">
            <a:extLst>
              <a:ext uri="{FF2B5EF4-FFF2-40B4-BE49-F238E27FC236}">
                <a16:creationId xmlns:a16="http://schemas.microsoft.com/office/drawing/2014/main" id="{A30B1D59-D34F-A9C2-1A6B-0832C2270B5F}"/>
              </a:ext>
            </a:extLst>
          </p:cNvPr>
          <p:cNvGrpSpPr/>
          <p:nvPr/>
        </p:nvGrpSpPr>
        <p:grpSpPr>
          <a:xfrm>
            <a:off x="9950032" y="5679083"/>
            <a:ext cx="259088" cy="374538"/>
            <a:chOff x="9673488" y="5486807"/>
            <a:chExt cx="259088" cy="374538"/>
          </a:xfrm>
        </p:grpSpPr>
        <p:sp>
          <p:nvSpPr>
            <p:cNvPr id="624" name="사각형: 둥근 모서리 623">
              <a:extLst>
                <a:ext uri="{FF2B5EF4-FFF2-40B4-BE49-F238E27FC236}">
                  <a16:creationId xmlns:a16="http://schemas.microsoft.com/office/drawing/2014/main" id="{FB45D94D-BFFE-5E50-AE4D-7203279B088F}"/>
                </a:ext>
              </a:extLst>
            </p:cNvPr>
            <p:cNvSpPr/>
            <p:nvPr/>
          </p:nvSpPr>
          <p:spPr>
            <a:xfrm>
              <a:off x="9673488" y="5486807"/>
              <a:ext cx="259088" cy="374538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sp>
          <p:nvSpPr>
            <p:cNvPr id="625" name="자유형: 도형 624">
              <a:extLst>
                <a:ext uri="{FF2B5EF4-FFF2-40B4-BE49-F238E27FC236}">
                  <a16:creationId xmlns:a16="http://schemas.microsoft.com/office/drawing/2014/main" id="{F78EFB7F-325A-4406-8645-47369CC5007E}"/>
                </a:ext>
              </a:extLst>
            </p:cNvPr>
            <p:cNvSpPr/>
            <p:nvPr/>
          </p:nvSpPr>
          <p:spPr>
            <a:xfrm>
              <a:off x="9755144" y="5544602"/>
              <a:ext cx="95775" cy="258948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0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603" name="그룹 602">
            <a:extLst>
              <a:ext uri="{FF2B5EF4-FFF2-40B4-BE49-F238E27FC236}">
                <a16:creationId xmlns:a16="http://schemas.microsoft.com/office/drawing/2014/main" id="{38ED5568-92F8-80BA-C5A7-E786EE8D6915}"/>
              </a:ext>
            </a:extLst>
          </p:cNvPr>
          <p:cNvGrpSpPr/>
          <p:nvPr/>
        </p:nvGrpSpPr>
        <p:grpSpPr>
          <a:xfrm>
            <a:off x="10776661" y="4978713"/>
            <a:ext cx="259088" cy="374538"/>
            <a:chOff x="10424595" y="4858541"/>
            <a:chExt cx="259088" cy="374538"/>
          </a:xfrm>
        </p:grpSpPr>
        <p:sp>
          <p:nvSpPr>
            <p:cNvPr id="622" name="사각형: 둥근 모서리 621">
              <a:extLst>
                <a:ext uri="{FF2B5EF4-FFF2-40B4-BE49-F238E27FC236}">
                  <a16:creationId xmlns:a16="http://schemas.microsoft.com/office/drawing/2014/main" id="{AF20FC3F-C189-2F93-F6C8-875AD057A856}"/>
                </a:ext>
              </a:extLst>
            </p:cNvPr>
            <p:cNvSpPr/>
            <p:nvPr/>
          </p:nvSpPr>
          <p:spPr>
            <a:xfrm>
              <a:off x="10424595" y="4858541"/>
              <a:ext cx="259088" cy="374538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sp>
          <p:nvSpPr>
            <p:cNvPr id="623" name="자유형: 도형 622">
              <a:extLst>
                <a:ext uri="{FF2B5EF4-FFF2-40B4-BE49-F238E27FC236}">
                  <a16:creationId xmlns:a16="http://schemas.microsoft.com/office/drawing/2014/main" id="{822640CA-9678-FBC0-B289-9A663F28A32F}"/>
                </a:ext>
              </a:extLst>
            </p:cNvPr>
            <p:cNvSpPr/>
            <p:nvPr/>
          </p:nvSpPr>
          <p:spPr>
            <a:xfrm>
              <a:off x="10506251" y="4916336"/>
              <a:ext cx="95775" cy="258948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0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604" name="타원 603">
            <a:extLst>
              <a:ext uri="{FF2B5EF4-FFF2-40B4-BE49-F238E27FC236}">
                <a16:creationId xmlns:a16="http://schemas.microsoft.com/office/drawing/2014/main" id="{0FED68CF-E2FA-BF3E-EC9B-E972641DA2E6}"/>
              </a:ext>
            </a:extLst>
          </p:cNvPr>
          <p:cNvSpPr/>
          <p:nvPr/>
        </p:nvSpPr>
        <p:spPr>
          <a:xfrm>
            <a:off x="8534511" y="4671278"/>
            <a:ext cx="484305" cy="484305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ko-KR" altLang="en-US" sz="3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605" name="그룹 604">
            <a:extLst>
              <a:ext uri="{FF2B5EF4-FFF2-40B4-BE49-F238E27FC236}">
                <a16:creationId xmlns:a16="http://schemas.microsoft.com/office/drawing/2014/main" id="{83AC9F43-FFB1-AB3E-98B0-C8C4BF6DAA6D}"/>
              </a:ext>
            </a:extLst>
          </p:cNvPr>
          <p:cNvGrpSpPr/>
          <p:nvPr/>
        </p:nvGrpSpPr>
        <p:grpSpPr>
          <a:xfrm>
            <a:off x="8777453" y="5271689"/>
            <a:ext cx="259088" cy="374538"/>
            <a:chOff x="8603471" y="4971744"/>
            <a:chExt cx="259088" cy="374538"/>
          </a:xfrm>
        </p:grpSpPr>
        <p:sp>
          <p:nvSpPr>
            <p:cNvPr id="620" name="사각형: 둥근 모서리 619">
              <a:extLst>
                <a:ext uri="{FF2B5EF4-FFF2-40B4-BE49-F238E27FC236}">
                  <a16:creationId xmlns:a16="http://schemas.microsoft.com/office/drawing/2014/main" id="{932D316E-F3F3-3845-6C26-98BDCAB6127F}"/>
                </a:ext>
              </a:extLst>
            </p:cNvPr>
            <p:cNvSpPr/>
            <p:nvPr/>
          </p:nvSpPr>
          <p:spPr>
            <a:xfrm>
              <a:off x="8603471" y="4971744"/>
              <a:ext cx="259088" cy="374538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/>
            </a:p>
          </p:txBody>
        </p:sp>
        <p:sp>
          <p:nvSpPr>
            <p:cNvPr id="621" name="자유형: 도형 620">
              <a:extLst>
                <a:ext uri="{FF2B5EF4-FFF2-40B4-BE49-F238E27FC236}">
                  <a16:creationId xmlns:a16="http://schemas.microsoft.com/office/drawing/2014/main" id="{9D012E4E-094F-AAF8-CA99-2FB199453899}"/>
                </a:ext>
              </a:extLst>
            </p:cNvPr>
            <p:cNvSpPr/>
            <p:nvPr/>
          </p:nvSpPr>
          <p:spPr>
            <a:xfrm>
              <a:off x="8685127" y="5029539"/>
              <a:ext cx="95775" cy="258948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0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606" name="타원 605">
            <a:extLst>
              <a:ext uri="{FF2B5EF4-FFF2-40B4-BE49-F238E27FC236}">
                <a16:creationId xmlns:a16="http://schemas.microsoft.com/office/drawing/2014/main" id="{DBAFC941-9BC9-E540-3B0D-88404D86E47E}"/>
              </a:ext>
            </a:extLst>
          </p:cNvPr>
          <p:cNvSpPr/>
          <p:nvPr/>
        </p:nvSpPr>
        <p:spPr>
          <a:xfrm>
            <a:off x="9595271" y="3928923"/>
            <a:ext cx="484305" cy="484304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3</a:t>
            </a:r>
            <a:endParaRPr lang="ko-KR" altLang="en-US" sz="3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608" name="그룹 607">
            <a:extLst>
              <a:ext uri="{FF2B5EF4-FFF2-40B4-BE49-F238E27FC236}">
                <a16:creationId xmlns:a16="http://schemas.microsoft.com/office/drawing/2014/main" id="{4BA99AAA-FAEF-58B4-C056-CD948A8A281D}"/>
              </a:ext>
            </a:extLst>
          </p:cNvPr>
          <p:cNvGrpSpPr/>
          <p:nvPr/>
        </p:nvGrpSpPr>
        <p:grpSpPr>
          <a:xfrm>
            <a:off x="9134975" y="5039194"/>
            <a:ext cx="259088" cy="374538"/>
            <a:chOff x="8603471" y="4971744"/>
            <a:chExt cx="259088" cy="374538"/>
          </a:xfrm>
        </p:grpSpPr>
        <p:sp>
          <p:nvSpPr>
            <p:cNvPr id="616" name="사각형: 둥근 모서리 615">
              <a:extLst>
                <a:ext uri="{FF2B5EF4-FFF2-40B4-BE49-F238E27FC236}">
                  <a16:creationId xmlns:a16="http://schemas.microsoft.com/office/drawing/2014/main" id="{C7D9D2A4-1433-EF22-AA15-352768C65242}"/>
                </a:ext>
              </a:extLst>
            </p:cNvPr>
            <p:cNvSpPr/>
            <p:nvPr/>
          </p:nvSpPr>
          <p:spPr>
            <a:xfrm>
              <a:off x="8603471" y="4971744"/>
              <a:ext cx="259088" cy="374538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/>
            </a:p>
          </p:txBody>
        </p:sp>
        <p:sp>
          <p:nvSpPr>
            <p:cNvPr id="617" name="자유형: 도형 616">
              <a:extLst>
                <a:ext uri="{FF2B5EF4-FFF2-40B4-BE49-F238E27FC236}">
                  <a16:creationId xmlns:a16="http://schemas.microsoft.com/office/drawing/2014/main" id="{EA3FF8D9-1BC8-315B-CEF2-3D6182B85C4E}"/>
                </a:ext>
              </a:extLst>
            </p:cNvPr>
            <p:cNvSpPr/>
            <p:nvPr/>
          </p:nvSpPr>
          <p:spPr>
            <a:xfrm>
              <a:off x="8685127" y="5029539"/>
              <a:ext cx="95775" cy="258948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0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610" name="사각형: 둥근 모서리 609">
            <a:extLst>
              <a:ext uri="{FF2B5EF4-FFF2-40B4-BE49-F238E27FC236}">
                <a16:creationId xmlns:a16="http://schemas.microsoft.com/office/drawing/2014/main" id="{B8AFBD51-7C6F-BA7E-302A-7942FBA1B1EC}"/>
              </a:ext>
            </a:extLst>
          </p:cNvPr>
          <p:cNvSpPr/>
          <p:nvPr/>
        </p:nvSpPr>
        <p:spPr>
          <a:xfrm>
            <a:off x="8664856" y="5580595"/>
            <a:ext cx="452906" cy="409919"/>
          </a:xfrm>
          <a:prstGeom prst="roundRect">
            <a:avLst>
              <a:gd name="adj" fmla="val 1938"/>
            </a:avLst>
          </a:prstGeom>
          <a:noFill/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l-GR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Δ</a:t>
            </a:r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0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11" name="사각형: 둥근 모서리 610">
            <a:extLst>
              <a:ext uri="{FF2B5EF4-FFF2-40B4-BE49-F238E27FC236}">
                <a16:creationId xmlns:a16="http://schemas.microsoft.com/office/drawing/2014/main" id="{F946D8DB-29ED-FE90-5ABA-D88116C2648B}"/>
              </a:ext>
            </a:extLst>
          </p:cNvPr>
          <p:cNvSpPr/>
          <p:nvPr/>
        </p:nvSpPr>
        <p:spPr>
          <a:xfrm>
            <a:off x="9372687" y="4950623"/>
            <a:ext cx="445168" cy="409919"/>
          </a:xfrm>
          <a:prstGeom prst="roundRect">
            <a:avLst>
              <a:gd name="adj" fmla="val 1938"/>
            </a:avLst>
          </a:prstGeom>
          <a:noFill/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l-GR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Δ</a:t>
            </a:r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12" name="사각형: 둥근 모서리 611">
            <a:extLst>
              <a:ext uri="{FF2B5EF4-FFF2-40B4-BE49-F238E27FC236}">
                <a16:creationId xmlns:a16="http://schemas.microsoft.com/office/drawing/2014/main" id="{5EAEB439-8F70-693F-A3F3-839E6863C1F3}"/>
              </a:ext>
            </a:extLst>
          </p:cNvPr>
          <p:cNvSpPr/>
          <p:nvPr/>
        </p:nvSpPr>
        <p:spPr>
          <a:xfrm>
            <a:off x="9062536" y="5351631"/>
            <a:ext cx="452906" cy="409919"/>
          </a:xfrm>
          <a:prstGeom prst="roundRect">
            <a:avLst>
              <a:gd name="adj" fmla="val 1938"/>
            </a:avLst>
          </a:prstGeom>
          <a:noFill/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l-GR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Δ</a:t>
            </a:r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8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13" name="사각형: 둥근 모서리 612">
            <a:extLst>
              <a:ext uri="{FF2B5EF4-FFF2-40B4-BE49-F238E27FC236}">
                <a16:creationId xmlns:a16="http://schemas.microsoft.com/office/drawing/2014/main" id="{1D1D3482-1F45-83DC-C901-5C158EA230D4}"/>
              </a:ext>
            </a:extLst>
          </p:cNvPr>
          <p:cNvSpPr/>
          <p:nvPr/>
        </p:nvSpPr>
        <p:spPr>
          <a:xfrm>
            <a:off x="10029980" y="4481552"/>
            <a:ext cx="455393" cy="409919"/>
          </a:xfrm>
          <a:prstGeom prst="roundRect">
            <a:avLst>
              <a:gd name="adj" fmla="val 1938"/>
            </a:avLst>
          </a:prstGeom>
          <a:noFill/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l-GR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Δ</a:t>
            </a:r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45" name="그룹 544">
            <a:extLst>
              <a:ext uri="{FF2B5EF4-FFF2-40B4-BE49-F238E27FC236}">
                <a16:creationId xmlns:a16="http://schemas.microsoft.com/office/drawing/2014/main" id="{8214E93F-0672-C2C4-A7F9-0520974203D4}"/>
              </a:ext>
            </a:extLst>
          </p:cNvPr>
          <p:cNvGrpSpPr/>
          <p:nvPr/>
        </p:nvGrpSpPr>
        <p:grpSpPr>
          <a:xfrm>
            <a:off x="9018816" y="4342298"/>
            <a:ext cx="1951144" cy="571133"/>
            <a:chOff x="9382548" y="3940598"/>
            <a:chExt cx="1561837" cy="489954"/>
          </a:xfrm>
        </p:grpSpPr>
        <p:cxnSp>
          <p:nvCxnSpPr>
            <p:cNvPr id="546" name="직선 연결선 545">
              <a:extLst>
                <a:ext uri="{FF2B5EF4-FFF2-40B4-BE49-F238E27FC236}">
                  <a16:creationId xmlns:a16="http://schemas.microsoft.com/office/drawing/2014/main" id="{078CDB45-C5EC-85F9-8BDE-1FEF36343BE2}"/>
                </a:ext>
              </a:extLst>
            </p:cNvPr>
            <p:cNvCxnSpPr>
              <a:cxnSpLocks/>
              <a:stCxn id="595" idx="2"/>
              <a:endCxn id="604" idx="6"/>
            </p:cNvCxnSpPr>
            <p:nvPr/>
          </p:nvCxnSpPr>
          <p:spPr>
            <a:xfrm flipH="1">
              <a:off x="9382548" y="4414682"/>
              <a:ext cx="1505061" cy="15870"/>
            </a:xfrm>
            <a:prstGeom prst="line">
              <a:avLst/>
            </a:prstGeom>
            <a:ln w="57150">
              <a:solidFill>
                <a:srgbClr val="C00000"/>
              </a:solidFill>
              <a:head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8" name="직선 연결선 547">
              <a:extLst>
                <a:ext uri="{FF2B5EF4-FFF2-40B4-BE49-F238E27FC236}">
                  <a16:creationId xmlns:a16="http://schemas.microsoft.com/office/drawing/2014/main" id="{5B49B8A2-3988-E986-3BFD-9B89A4816103}"/>
                </a:ext>
              </a:extLst>
            </p:cNvPr>
            <p:cNvCxnSpPr>
              <a:cxnSpLocks/>
              <a:stCxn id="595" idx="1"/>
              <a:endCxn id="606" idx="5"/>
            </p:cNvCxnSpPr>
            <p:nvPr/>
          </p:nvCxnSpPr>
          <p:spPr>
            <a:xfrm flipH="1" flipV="1">
              <a:off x="10174886" y="3940598"/>
              <a:ext cx="769499" cy="327190"/>
            </a:xfrm>
            <a:prstGeom prst="line">
              <a:avLst/>
            </a:prstGeom>
            <a:ln w="57150">
              <a:solidFill>
                <a:srgbClr val="C00000"/>
              </a:solidFill>
              <a:head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09" name="그룹 608">
            <a:extLst>
              <a:ext uri="{FF2B5EF4-FFF2-40B4-BE49-F238E27FC236}">
                <a16:creationId xmlns:a16="http://schemas.microsoft.com/office/drawing/2014/main" id="{C8D2608B-ADF6-E4E7-2A0D-0B8C2620BCD2}"/>
              </a:ext>
            </a:extLst>
          </p:cNvPr>
          <p:cNvGrpSpPr/>
          <p:nvPr/>
        </p:nvGrpSpPr>
        <p:grpSpPr>
          <a:xfrm>
            <a:off x="9448800" y="4641838"/>
            <a:ext cx="259088" cy="374538"/>
            <a:chOff x="8603471" y="4971744"/>
            <a:chExt cx="259088" cy="374538"/>
          </a:xfrm>
        </p:grpSpPr>
        <p:sp>
          <p:nvSpPr>
            <p:cNvPr id="614" name="사각형: 둥근 모서리 613">
              <a:extLst>
                <a:ext uri="{FF2B5EF4-FFF2-40B4-BE49-F238E27FC236}">
                  <a16:creationId xmlns:a16="http://schemas.microsoft.com/office/drawing/2014/main" id="{517E901E-0CD4-72F0-2053-BCE203DD1982}"/>
                </a:ext>
              </a:extLst>
            </p:cNvPr>
            <p:cNvSpPr/>
            <p:nvPr/>
          </p:nvSpPr>
          <p:spPr>
            <a:xfrm>
              <a:off x="8603471" y="4971744"/>
              <a:ext cx="259088" cy="374538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/>
            </a:p>
          </p:txBody>
        </p:sp>
        <p:sp>
          <p:nvSpPr>
            <p:cNvPr id="615" name="자유형: 도형 614">
              <a:extLst>
                <a:ext uri="{FF2B5EF4-FFF2-40B4-BE49-F238E27FC236}">
                  <a16:creationId xmlns:a16="http://schemas.microsoft.com/office/drawing/2014/main" id="{5C203133-E050-A1C9-8FCE-8A24A1C645C7}"/>
                </a:ext>
              </a:extLst>
            </p:cNvPr>
            <p:cNvSpPr/>
            <p:nvPr/>
          </p:nvSpPr>
          <p:spPr>
            <a:xfrm>
              <a:off x="8685127" y="5029539"/>
              <a:ext cx="95775" cy="258948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0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607" name="그룹 606">
            <a:extLst>
              <a:ext uri="{FF2B5EF4-FFF2-40B4-BE49-F238E27FC236}">
                <a16:creationId xmlns:a16="http://schemas.microsoft.com/office/drawing/2014/main" id="{CC7BEF95-B271-4E52-D35E-96DDABE3FFE8}"/>
              </a:ext>
            </a:extLst>
          </p:cNvPr>
          <p:cNvGrpSpPr/>
          <p:nvPr/>
        </p:nvGrpSpPr>
        <p:grpSpPr>
          <a:xfrm>
            <a:off x="10123313" y="4152728"/>
            <a:ext cx="259088" cy="374538"/>
            <a:chOff x="9639794" y="4216784"/>
            <a:chExt cx="259088" cy="374538"/>
          </a:xfrm>
        </p:grpSpPr>
        <p:sp>
          <p:nvSpPr>
            <p:cNvPr id="618" name="사각형: 둥근 모서리 617">
              <a:extLst>
                <a:ext uri="{FF2B5EF4-FFF2-40B4-BE49-F238E27FC236}">
                  <a16:creationId xmlns:a16="http://schemas.microsoft.com/office/drawing/2014/main" id="{96DECA84-6726-4532-2E5F-8E07B1820795}"/>
                </a:ext>
              </a:extLst>
            </p:cNvPr>
            <p:cNvSpPr/>
            <p:nvPr/>
          </p:nvSpPr>
          <p:spPr>
            <a:xfrm>
              <a:off x="9639794" y="4216784"/>
              <a:ext cx="259088" cy="374538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sp>
          <p:nvSpPr>
            <p:cNvPr id="619" name="자유형: 도형 618">
              <a:extLst>
                <a:ext uri="{FF2B5EF4-FFF2-40B4-BE49-F238E27FC236}">
                  <a16:creationId xmlns:a16="http://schemas.microsoft.com/office/drawing/2014/main" id="{7224E059-DFF7-664F-C26E-2613AE5E8694}"/>
                </a:ext>
              </a:extLst>
            </p:cNvPr>
            <p:cNvSpPr/>
            <p:nvPr/>
          </p:nvSpPr>
          <p:spPr>
            <a:xfrm>
              <a:off x="9721450" y="4274579"/>
              <a:ext cx="95775" cy="258948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0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118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9 -0.00024 L 0.21797 -0.0002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38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 -0.00579 L 0.24115 -0.00579 L 0.24115 -0.12245 L 0.29401 -0.12245 " pathEditMode="relative" rAng="0" ptsTypes="AAAA">
                                      <p:cBhvr>
                                        <p:cTn id="8" dur="10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66" y="-583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15 L 0.21783 -0.00115 " pathEditMode="relative" ptsTypes="AA">
                                      <p:cBhvr>
                                        <p:cTn id="10" dur="10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3.7037E-7 L -0.00117 0.06736 L 0.14258 0.06736 L 0.14258 0.23681 " pathEditMode="relative" rAng="0" ptsTypes="AAAA">
                                      <p:cBhvr>
                                        <p:cTn id="51" dur="75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87" y="11829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4.07407E-6 L -0.00117 0.06736 L 0.14258 0.06736 L 0.14258 0.2368 " pathEditMode="relative" rAng="0" ptsTypes="AAAA">
                                      <p:cBhvr>
                                        <p:cTn id="5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87" y="11829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24 L 0.14297 -0.00024 " pathEditMode="relative" rAng="0" ptsTypes="AA">
                                      <p:cBhvr>
                                        <p:cTn id="55" dur="75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24 L 0.14297 -0.00024 " pathEditMode="relative" rAng="0" ptsTypes="AA">
                                      <p:cBhvr>
                                        <p:cTn id="5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50"/>
                            </p:stCondLst>
                            <p:childTnLst>
                              <p:par>
                                <p:cTn id="5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258 -0.00024 L 0.28828 -0.0007 " pathEditMode="relative" rAng="0" ptsTypes="AA">
                                      <p:cBhvr>
                                        <p:cTn id="64" dur="75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9" y="-23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258 -0.00024 L 0.28828 -0.0007 " pathEditMode="relative" rAng="0" ptsTypes="AA">
                                      <p:cBhvr>
                                        <p:cTn id="6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9" y="-23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258 0.2368 L 0.28789 0.2368 " pathEditMode="relative" rAng="0" ptsTypes="AA">
                                      <p:cBhvr>
                                        <p:cTn id="6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"/>
                            </p:stCondLst>
                            <p:childTnLst>
                              <p:par>
                                <p:cTn id="77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802 -0.00024 L 0.28802 -0.06875 " pathEditMode="relative" rAng="0" ptsTypes="AA">
                                      <p:cBhvr>
                                        <p:cTn id="78" dur="75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802 -0.00024 L 0.28802 -0.06875 " pathEditMode="relative" rAng="0" ptsTypes="AA">
                                      <p:cBhvr>
                                        <p:cTn id="80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75623"/>
                                      </p:to>
                                    </p:animClr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-0.00139 L -0.00078 0.06782 L 0.07188 0.06782 L 0.07188 0.2368 " pathEditMode="relative" rAng="0" ptsTypes="AAAA">
                                      <p:cBhvr>
                                        <p:cTn id="106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33" y="11898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-0.00139 L -0.00078 0.06782 L 0.07187 0.06782 L 0.07187 0.23681 " pathEditMode="relative" rAng="0" ptsTypes="AAAA">
                                      <p:cBhvr>
                                        <p:cTn id="108" dur="75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33" y="11898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4 L 0.12526 -0.00024 " pathEditMode="relative" ptsTypes="AA">
                                      <p:cBhvr>
                                        <p:cTn id="11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4 L 0.12526 -0.00024 " pathEditMode="relative" rAng="0" ptsTypes="AA">
                                      <p:cBhvr>
                                        <p:cTn id="11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6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1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1.11111E-6 L 0.05964 1.11111E-6 L 0.05964 0.06852 L 0.09245 0.06852 " pathEditMode="relative" rAng="0" ptsTypes="AAAA">
                                      <p:cBhvr>
                                        <p:cTn id="1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22" y="3426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0.05964 4.07407E-6 L 0.05964 0.06851 L 0.09245 0.06851 " pathEditMode="relative" rAng="0" ptsTypes="AAAA">
                                      <p:cBhvr>
                                        <p:cTn id="12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22" y="3426"/>
                                    </p:animMotion>
                                  </p:childTnLst>
                                </p:cTn>
                              </p:par>
                              <p:par>
                                <p:cTn id="12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201 0.23657 L 0.21706 0.23657 " pathEditMode="relative" rAng="0" ptsTypes="AA">
                                      <p:cBhvr>
                                        <p:cTn id="12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53" y="0"/>
                                    </p:animMotion>
                                  </p:childTnLst>
                                </p:cTn>
                              </p:par>
                              <p:par>
                                <p:cTn id="1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5 0.00023 L 0.27057 0.00023 " pathEditMode="relative" rAng="0" ptsTypes="AA">
                                      <p:cBhvr>
                                        <p:cTn id="12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9" y="0"/>
                                    </p:animMotion>
                                  </p:childTnLst>
                                </p:cTn>
                              </p:par>
                              <p:par>
                                <p:cTn id="12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0093 L -0.00026 0.06898 L 0.0013 0.06898 L 0.0013 0.23657 " pathEditMode="relative" rAng="0" ptsTypes="AAAA">
                                      <p:cBhvr>
                                        <p:cTn id="12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11875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0093 L -0.00026 0.06898 L 0.0013 0.06898 L 0.0013 0.23657 " pathEditMode="relative" rAng="0" ptsTypes="AAAA">
                                      <p:cBhvr>
                                        <p:cTn id="129" dur="1000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11875"/>
                                    </p:animMotion>
                                  </p:childTnLst>
                                </p:cTn>
                              </p:par>
                              <p:par>
                                <p:cTn id="13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0.00024 L 0.10781 -0.00024 " pathEditMode="relative" rAng="0" ptsTypes="AA">
                                      <p:cBhvr>
                                        <p:cTn id="1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1" y="0"/>
                                    </p:animMotion>
                                  </p:childTnLst>
                                </p:cTn>
                              </p:par>
                              <p:par>
                                <p:cTn id="13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5 0.00023 L 0.27057 0.00023 " pathEditMode="relative" rAng="0" ptsTypes="AA">
                                      <p:cBhvr>
                                        <p:cTn id="13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9" y="0"/>
                                    </p:animMotion>
                                  </p:childTnLst>
                                </p:cTn>
                              </p:par>
                              <p:par>
                                <p:cTn id="13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00024 L 0.10781 -0.00024 " pathEditMode="relative" rAng="0" ptsTypes="AA">
                                      <p:cBhvr>
                                        <p:cTn id="13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1" y="0"/>
                                    </p:animMotion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000"/>
                            </p:stCondLst>
                            <p:childTnLst>
                              <p:par>
                                <p:cTn id="1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000"/>
                            </p:stCondLst>
                            <p:childTnLst>
                              <p:par>
                                <p:cTn id="158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7044 0.00115 L 0.27044 -0.06829 " pathEditMode="relative" rAng="0" ptsTypes="AA">
                                      <p:cBhvr>
                                        <p:cTn id="15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72"/>
                                    </p:animMotion>
                                  </p:childTnLst>
                                </p:cTn>
                              </p:par>
                              <p:par>
                                <p:cTn id="160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7044 0.00115 L 0.27044 -0.06829 " pathEditMode="relative" rAng="0" ptsTypes="AA">
                                      <p:cBhvr>
                                        <p:cTn id="16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750"/>
                            </p:stCondLst>
                            <p:childTnLst>
                              <p:par>
                                <p:cTn id="16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75623"/>
                                      </p:to>
                                    </p:animClr>
                                    <p:set>
                                      <p:cBhvr>
                                        <p:cTn id="16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2500"/>
                            </p:stCondLst>
                            <p:childTnLst>
                              <p:par>
                                <p:cTn id="17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1.11111E-6 L 0.05964 1.11111E-6 L 0.05964 0.06852 L 0.09245 0.06852 " pathEditMode="relative" rAng="0" ptsTypes="AAAA">
                                      <p:cBhvr>
                                        <p:cTn id="17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22" y="3426"/>
                                    </p:animMotion>
                                  </p:childTnLst>
                                </p:cTn>
                              </p:par>
                              <p:par>
                                <p:cTn id="17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0.05964 4.07407E-6 L 0.05964 0.06851 L 0.09245 0.06851 " pathEditMode="relative" rAng="0" ptsTypes="AAAA">
                                      <p:cBhvr>
                                        <p:cTn id="17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22" y="3426"/>
                                    </p:animMotion>
                                  </p:childTnLst>
                                </p:cTn>
                              </p:par>
                              <p:par>
                                <p:cTn id="17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-0.00139 L -0.00078 0.06782 L 0.07188 0.06782 L 0.07188 0.2368 " pathEditMode="relative" rAng="0" ptsTypes="AAAA">
                                      <p:cBhvr>
                                        <p:cTn id="177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33" y="11898"/>
                                    </p:animMotion>
                                  </p:childTnLst>
                                </p:cTn>
                              </p:par>
                              <p:par>
                                <p:cTn id="17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-0.00139 L -0.00078 0.06782 L 0.07187 0.06782 L 0.07187 0.23681 " pathEditMode="relative" rAng="0" ptsTypes="AAAA">
                                      <p:cBhvr>
                                        <p:cTn id="179" dur="10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33" y="11898"/>
                                    </p:animMotion>
                                  </p:childTnLst>
                                </p:cTn>
                              </p:par>
                              <p:par>
                                <p:cTn id="18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4 L 0.0901 -0.00024 " pathEditMode="relative" rAng="0" ptsTypes="AA">
                                      <p:cBhvr>
                                        <p:cTn id="18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0"/>
                                    </p:animMotion>
                                  </p:childTnLst>
                                </p:cTn>
                              </p:par>
                              <p:par>
                                <p:cTn id="18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0.23703 L 0.14635 0.23703 " pathEditMode="relative" ptsTypes="AA">
                                      <p:cBhvr>
                                        <p:cTn id="18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4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755 -0.00024 L 0.25312 -0.00024 " pathEditMode="relative" rAng="0" ptsTypes="AA">
                                      <p:cBhvr>
                                        <p:cTn id="18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9" y="0"/>
                                    </p:animMotion>
                                  </p:childTnLst>
                                </p:cTn>
                              </p:par>
                              <p:par>
                                <p:cTn id="186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232 0.06829 L 0.09232 -0.00023 " pathEditMode="relative" rAng="0" ptsTypes="AA">
                                      <p:cBhvr>
                                        <p:cTn id="18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188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219 0.06828 L 0.09219 -0.00024 " pathEditMode="relative" rAng="0" ptsTypes="AA">
                                      <p:cBhvr>
                                        <p:cTn id="18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190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755 -0.00024 L 0.25312 -0.00024 " pathEditMode="relative" rAng="0" ptsTypes="AA">
                                      <p:cBhvr>
                                        <p:cTn id="19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9" y="0"/>
                                    </p:animMotion>
                                  </p:childTnLst>
                                </p:cTn>
                              </p:par>
                              <p:par>
                                <p:cTn id="19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4 L 0.0901 -0.00024 " pathEditMode="relative" rAng="0" ptsTypes="AA">
                                      <p:cBhvr>
                                        <p:cTn id="193" dur="1000" fill="hold"/>
                                        <p:tgtEl>
                                          <p:spTgt spid="4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0"/>
                                    </p:animMotion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3500"/>
                            </p:stCondLst>
                            <p:childTnLst>
                              <p:par>
                                <p:cTn id="207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312 -0.00024 L 0.25312 -0.06829 " pathEditMode="relative" rAng="0" ptsTypes="AA">
                                      <p:cBhvr>
                                        <p:cTn id="20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03"/>
                                    </p:animMotion>
                                  </p:childTnLst>
                                </p:cTn>
                              </p:par>
                              <p:par>
                                <p:cTn id="20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312 -0.00024 L 0.25312 -0.06829 " pathEditMode="relative" rAng="0" ptsTypes="AA">
                                      <p:cBhvr>
                                        <p:cTn id="210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4250"/>
                            </p:stCondLst>
                            <p:childTnLst>
                              <p:par>
                                <p:cTn id="2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4250"/>
                            </p:stCondLst>
                            <p:childTnLst>
                              <p:par>
                                <p:cTn id="21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0" dur="75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75623"/>
                                      </p:to>
                                    </p:animClr>
                                    <p:set>
                                      <p:cBhvr>
                                        <p:cTn id="221" dur="75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2" dur="75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2" dur="5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6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219 0.06805 L 0.09219 0.13796 L -0.14505 0.13796 L -0.14505 -0.00093 " pathEditMode="relative" rAng="0" ptsTypes="AAAA">
                                      <p:cBhvr>
                                        <p:cTn id="253" dur="1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62" y="46"/>
                                    </p:animMotion>
                                  </p:childTnLst>
                                </p:cTn>
                              </p:par>
                              <p:par>
                                <p:cTn id="254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219 0.06805 L 0.09219 0.13796 L -0.14505 0.13796 L -0.14505 -0.00093 " pathEditMode="relative" rAng="0" ptsTypes="AAAA">
                                      <p:cBhvr>
                                        <p:cTn id="255" dur="1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62" y="46"/>
                                    </p:animMotion>
                                  </p:childTnLst>
                                </p:cTn>
                              </p:par>
                              <p:par>
                                <p:cTn id="2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8" fill="hold">
                            <p:stCondLst>
                              <p:cond delay="1250"/>
                            </p:stCondLst>
                            <p:childTnLst>
                              <p:par>
                                <p:cTn id="25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1250"/>
                            </p:stCondLst>
                            <p:childTnLst>
                              <p:par>
                                <p:cTn id="26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3" dur="5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6" dur="5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9"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1750"/>
                            </p:stCondLst>
                            <p:childTnLst>
                              <p:par>
                                <p:cTn id="272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0" fill="hold">
                      <p:stCondLst>
                        <p:cond delay="indefinite"/>
                      </p:stCondLst>
                      <p:childTnLst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1.11111E-6 L 0.05964 1.11111E-6 L 0.05964 0.06852 L 0.09245 0.06852 " pathEditMode="relative" rAng="0" ptsTypes="AAAA">
                                      <p:cBhvr>
                                        <p:cTn id="283" dur="10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22" y="3426"/>
                                    </p:animMotion>
                                  </p:childTnLst>
                                </p:cTn>
                              </p:par>
                              <p:par>
                                <p:cTn id="28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0.05964 4.07407E-6 L 0.05964 0.06851 L 0.09245 0.06851 " pathEditMode="relative" rAng="0" ptsTypes="AAAA">
                                      <p:cBhvr>
                                        <p:cTn id="285" dur="100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22" y="3426"/>
                                    </p:animMotion>
                                  </p:childTnLst>
                                </p:cTn>
                              </p:par>
                              <p:par>
                                <p:cTn id="28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0208 L 0.00039 -0.17013 L -0.38047 -0.17013 L -0.38047 -0.2368 " pathEditMode="relative" rAng="0" ptsTypes="AAAA">
                                      <p:cBhvr>
                                        <p:cTn id="287" dur="1000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049" y="-11736"/>
                                    </p:animMotion>
                                  </p:childTnLst>
                                </p:cTn>
                              </p:par>
                              <p:par>
                                <p:cTn id="28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0209 L 0.00039 -0.17014 L -0.38047 -0.17014 L -0.38047 -0.23681 " pathEditMode="relative" rAng="0" ptsTypes="AAAA">
                                      <p:cBhvr>
                                        <p:cTn id="289" dur="100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049" y="-11736"/>
                                    </p:animMotion>
                                  </p:childTnLst>
                                </p:cTn>
                              </p:par>
                              <p:par>
                                <p:cTn id="29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0023 L -0.00026 -0.06875 " pathEditMode="relative" rAng="0" ptsTypes="AA">
                                      <p:cBhvr>
                                        <p:cTn id="291" dur="1000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29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23 L 0.14518 0.00023 " pathEditMode="relative" rAng="0" ptsTypes="AA">
                                      <p:cBhvr>
                                        <p:cTn id="293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66" y="0"/>
                                    </p:animMotion>
                                  </p:childTnLst>
                                </p:cTn>
                              </p:par>
                              <p:par>
                                <p:cTn id="29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01 -0.00024 L 0.23541 -0.00024 " pathEditMode="relative" ptsTypes="AA">
                                      <p:cBhvr>
                                        <p:cTn id="29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6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01 -0.00024 L 0.23541 -0.00024 " pathEditMode="relative" rAng="0" ptsTypes="AA">
                                      <p:cBhvr>
                                        <p:cTn id="297" dur="1000" fill="hold"/>
                                        <p:tgtEl>
                                          <p:spTgt spid="4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9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541 -0.00024 L 0.23541 -0.06875 " pathEditMode="relative" ptsTypes="AA">
                                      <p:cBhvr>
                                        <p:cTn id="30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0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541 -0.00024 L 0.23541 -0.06875 " pathEditMode="relative" rAng="0" ptsTypes="AA">
                                      <p:cBhvr>
                                        <p:cTn id="302" dur="750" fill="hold"/>
                                        <p:tgtEl>
                                          <p:spTgt spid="4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3" fill="hold">
                            <p:stCondLst>
                              <p:cond delay="1750"/>
                            </p:stCondLst>
                            <p:childTnLst>
                              <p:par>
                                <p:cTn id="304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750"/>
                            </p:stCondLst>
                            <p:childTnLst>
                              <p:par>
                                <p:cTn id="309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3" fill="hold">
                            <p:stCondLst>
                              <p:cond delay="1750"/>
                            </p:stCondLst>
                            <p:childTnLst>
                              <p:par>
                                <p:cTn id="314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232 0.06829 L 0.09232 -0.00023 " pathEditMode="relative" rAng="0" ptsTypes="AA">
                                      <p:cBhvr>
                                        <p:cTn id="315" dur="10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316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219 0.06828 L 0.09219 -0.00024 " pathEditMode="relative" rAng="0" ptsTypes="AA">
                                      <p:cBhvr>
                                        <p:cTn id="317" dur="100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31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518 -0.00116 L 0.20508 -0.00116 L 0.20508 0.06875 L 0.23763 0.06875 " pathEditMode="relative" rAng="0" ptsTypes="AAAA">
                                      <p:cBhvr>
                                        <p:cTn id="319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22" y="3495"/>
                                    </p:animMotion>
                                  </p:childTnLst>
                                </p:cTn>
                              </p:par>
                              <p:par>
                                <p:cTn id="32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-0.00069 L 0.00117 -0.16412 L -0.3095 -0.16412 L -0.3095 -0.23773 " pathEditMode="relative" rAng="0" ptsTypes="AAAA">
                                      <p:cBhvr>
                                        <p:cTn id="321" dur="1000" fill="hold"/>
                                        <p:tgtEl>
                                          <p:spTgt spid="4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34" y="-11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" fill="hold">
                            <p:stCondLst>
                              <p:cond delay="2750"/>
                            </p:stCondLst>
                            <p:childTnLst>
                              <p:par>
                                <p:cTn id="323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3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-0.00254 L 0.00091 -0.16967 L -0.23867 -0.16967 L -0.23867 -0.23726 " pathEditMode="relative" rAng="0" ptsTypes="AAAA">
                                      <p:cBhvr>
                                        <p:cTn id="331" dur="1000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979" y="-11736"/>
                                    </p:animMotion>
                                  </p:childTnLst>
                                </p:cTn>
                              </p:par>
                              <p:par>
                                <p:cTn id="33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737 0.0706 L 0.23737 0.00023 " pathEditMode="relative" rAng="0" ptsTypes="AA">
                                      <p:cBhvr>
                                        <p:cTn id="333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3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9" fill="hold">
                            <p:stCondLst>
                              <p:cond delay="3750"/>
                            </p:stCondLst>
                            <p:childTnLst>
                              <p:par>
                                <p:cTn id="34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7 -0.00208 L 0.0017 -0.16875 L -0.3095 -0.16875 L -0.30976 -0.16134 L -0.30976 -0.23773 " pathEditMode="relative" rAng="0" ptsTypes="AAAAA">
                                      <p:cBhvr>
                                        <p:cTn id="341" dur="1000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73" y="-11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6" grpId="1" animBg="1"/>
      <p:bldP spid="36" grpId="2" animBg="1"/>
      <p:bldP spid="36" grpId="3" animBg="1"/>
      <p:bldP spid="36" grpId="4" animBg="1"/>
      <p:bldP spid="39" grpId="0" animBg="1"/>
      <p:bldP spid="39" grpId="1" animBg="1"/>
      <p:bldP spid="39" grpId="2" animBg="1"/>
      <p:bldP spid="39" grpId="3" animBg="1"/>
      <p:bldP spid="39" grpId="4" animBg="1"/>
      <p:bldP spid="42" grpId="0" animBg="1"/>
      <p:bldP spid="42" grpId="1" animBg="1"/>
      <p:bldP spid="42" grpId="2" animBg="1"/>
      <p:bldP spid="42" grpId="3" animBg="1"/>
      <p:bldP spid="42" grpId="4" animBg="1"/>
      <p:bldP spid="458" grpId="0" animBg="1"/>
      <p:bldP spid="458" grpId="1" animBg="1"/>
      <p:bldP spid="458" grpId="2" animBg="1"/>
      <p:bldP spid="458" grpId="3" animBg="1"/>
      <p:bldP spid="458" grpId="4" animBg="1"/>
      <p:bldP spid="49" grpId="0" animBg="1"/>
      <p:bldP spid="49" grpId="1" animBg="1"/>
      <p:bldP spid="49" grpId="2" animBg="1"/>
      <p:bldP spid="49" grpId="3" animBg="1"/>
      <p:bldP spid="49" grpId="4" animBg="1"/>
      <p:bldP spid="51" grpId="0" animBg="1"/>
      <p:bldP spid="51" grpId="1" animBg="1"/>
      <p:bldP spid="51" grpId="2" animBg="1"/>
      <p:bldP spid="51" grpId="3" animBg="1"/>
      <p:bldP spid="51" grpId="4" animBg="1"/>
      <p:bldP spid="52" grpId="0" animBg="1"/>
      <p:bldP spid="52" grpId="1" animBg="1"/>
      <p:bldP spid="52" grpId="2" animBg="1"/>
      <p:bldP spid="52" grpId="3" animBg="1"/>
      <p:bldP spid="52" grpId="4" animBg="1"/>
      <p:bldP spid="450" grpId="0" animBg="1"/>
      <p:bldP spid="450" grpId="1" animBg="1"/>
      <p:bldP spid="450" grpId="2" animBg="1"/>
      <p:bldP spid="450" grpId="3" animBg="1"/>
      <p:bldP spid="450" grpId="4" animBg="1"/>
      <p:bldP spid="510" grpId="0" animBg="1"/>
      <p:bldP spid="44" grpId="0" animBg="1"/>
      <p:bldP spid="44" grpId="1" animBg="1"/>
      <p:bldP spid="45" grpId="0" animBg="1"/>
      <p:bldP spid="45" grpId="1" animBg="1"/>
      <p:bldP spid="55" grpId="0" animBg="1"/>
      <p:bldP spid="55" grpId="1" animBg="1"/>
      <p:bldP spid="56" grpId="0" animBg="1"/>
      <p:bldP spid="56" grpId="1" animBg="1"/>
      <p:bldP spid="56" grpId="2" animBg="1"/>
      <p:bldP spid="56" grpId="3" animBg="1"/>
      <p:bldP spid="57" grpId="0" animBg="1"/>
      <p:bldP spid="57" grpId="1" animBg="1"/>
      <p:bldP spid="59" grpId="0" animBg="1"/>
      <p:bldP spid="59" grpId="1" animBg="1"/>
      <p:bldP spid="469" grpId="0" animBg="1"/>
      <p:bldP spid="469" grpId="1" animBg="1"/>
      <p:bldP spid="462" grpId="0" animBg="1"/>
      <p:bldP spid="462" grpId="1" animBg="1"/>
      <p:bldP spid="520" grpId="0" animBg="1"/>
      <p:bldP spid="520" grpId="1" animBg="1"/>
      <p:bldP spid="53" grpId="0" animBg="1"/>
      <p:bldP spid="53" grpId="1" animBg="1"/>
      <p:bldP spid="53" grpId="2" animBg="1"/>
      <p:bldP spid="53" grpId="3" animBg="1"/>
      <p:bldP spid="54" grpId="0"/>
      <p:bldP spid="54" grpId="1"/>
      <p:bldP spid="54" grpId="2"/>
      <p:bldP spid="54" grpId="3"/>
      <p:bldP spid="60" grpId="0" animBg="1"/>
      <p:bldP spid="60" grpId="1" animBg="1"/>
      <p:bldP spid="60" grpId="2" animBg="1"/>
      <p:bldP spid="60" grpId="3" animBg="1"/>
      <p:bldP spid="61" grpId="0"/>
      <p:bldP spid="61" grpId="1"/>
      <p:bldP spid="61" grpId="2"/>
      <p:bldP spid="61" grpId="3"/>
      <p:bldP spid="461" grpId="0" animBg="1"/>
      <p:bldP spid="461" grpId="1" animBg="1"/>
      <p:bldP spid="532" grpId="0" animBg="1"/>
      <p:bldP spid="532" grpId="1" animBg="1"/>
      <p:bldP spid="532" grpId="2" animBg="1"/>
      <p:bldP spid="532" grpId="3" animBg="1"/>
      <p:bldP spid="533" grpId="0"/>
      <p:bldP spid="533" grpId="1"/>
      <p:bldP spid="533" grpId="2"/>
      <p:bldP spid="533" grpId="3"/>
      <p:bldP spid="534" grpId="0" animBg="1"/>
      <p:bldP spid="534" grpId="1" animBg="1"/>
      <p:bldP spid="538" grpId="0" animBg="1"/>
      <p:bldP spid="538" grpId="1" animBg="1"/>
      <p:bldP spid="539" grpId="0" animBg="1"/>
      <p:bldP spid="539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07CC31-6164-FD94-7A4B-49D52FA98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A39D15D7-D855-CC5A-10B9-B8CD22EDBE1D}"/>
              </a:ext>
            </a:extLst>
          </p:cNvPr>
          <p:cNvSpPr/>
          <p:nvPr/>
        </p:nvSpPr>
        <p:spPr>
          <a:xfrm>
            <a:off x="232575" y="2719917"/>
            <a:ext cx="541126" cy="3463832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rgbClr val="EDEDEB"/>
          </a:solidFill>
          <a:ln w="38100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F6D619D0-815A-EE85-A61D-090E7D9CD6DA}"/>
              </a:ext>
            </a:extLst>
          </p:cNvPr>
          <p:cNvCxnSpPr>
            <a:cxnSpLocks/>
          </p:cNvCxnSpPr>
          <p:nvPr/>
        </p:nvCxnSpPr>
        <p:spPr>
          <a:xfrm>
            <a:off x="232575" y="3412453"/>
            <a:ext cx="1119573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A4AFE0A-DB02-2269-66FC-FBE8FEF73C46}"/>
              </a:ext>
            </a:extLst>
          </p:cNvPr>
          <p:cNvCxnSpPr>
            <a:cxnSpLocks/>
          </p:cNvCxnSpPr>
          <p:nvPr/>
        </p:nvCxnSpPr>
        <p:spPr>
          <a:xfrm flipV="1">
            <a:off x="232575" y="5278236"/>
            <a:ext cx="1421300" cy="810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336948AB-34B4-0B23-5D2C-E11283C58D0B}"/>
              </a:ext>
            </a:extLst>
          </p:cNvPr>
          <p:cNvSpPr txBox="1"/>
          <p:nvPr/>
        </p:nvSpPr>
        <p:spPr>
          <a:xfrm>
            <a:off x="176966" y="5580595"/>
            <a:ext cx="6341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TSV</a:t>
            </a:r>
          </a:p>
          <a:p>
            <a:pPr algn="ctr"/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I/O</a:t>
            </a:r>
            <a:endParaRPr lang="en-US" altLang="ko-KR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E653B0-82CF-2EF4-6029-7F1F22842AF2}"/>
              </a:ext>
            </a:extLst>
          </p:cNvPr>
          <p:cNvSpPr txBox="1"/>
          <p:nvPr/>
        </p:nvSpPr>
        <p:spPr>
          <a:xfrm>
            <a:off x="122602" y="4940813"/>
            <a:ext cx="7464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612976C-206C-C596-1B54-60D4F00F1D9A}"/>
              </a:ext>
            </a:extLst>
          </p:cNvPr>
          <p:cNvSpPr txBox="1"/>
          <p:nvPr/>
        </p:nvSpPr>
        <p:spPr>
          <a:xfrm>
            <a:off x="152392" y="3060712"/>
            <a:ext cx="6493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C/A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0A3769-D7B7-DEFC-6CD0-6FEA67A53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820FF37-202A-5713-4114-F96A60F3345B}"/>
              </a:ext>
            </a:extLst>
          </p:cNvPr>
          <p:cNvSpPr txBox="1">
            <a:spLocks/>
          </p:cNvSpPr>
          <p:nvPr/>
        </p:nvSpPr>
        <p:spPr>
          <a:xfrm>
            <a:off x="416499" y="266731"/>
            <a:ext cx="11264638" cy="675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FALA-PIM: Execution Flow</a:t>
            </a:r>
            <a:endParaRPr lang="en-KR" dirty="0"/>
          </a:p>
        </p:txBody>
      </p:sp>
      <p:sp>
        <p:nvSpPr>
          <p:cNvPr id="16" name="부제목 2">
            <a:extLst>
              <a:ext uri="{FF2B5EF4-FFF2-40B4-BE49-F238E27FC236}">
                <a16:creationId xmlns:a16="http://schemas.microsoft.com/office/drawing/2014/main" id="{517FE8A9-0434-84FC-5F5E-AB87B70143DA}"/>
              </a:ext>
            </a:extLst>
          </p:cNvPr>
          <p:cNvSpPr txBox="1">
            <a:spLocks/>
          </p:cNvSpPr>
          <p:nvPr/>
        </p:nvSpPr>
        <p:spPr>
          <a:xfrm>
            <a:off x="1290915" y="2184858"/>
            <a:ext cx="5381090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HBM2 </a:t>
            </a:r>
            <a:r>
              <a:rPr lang="en-US" altLang="ko-KR" sz="2400" b="0" dirty="0" err="1">
                <a:ea typeface="Calibri" panose="020F0502020204030204" pitchFamily="34" charset="0"/>
                <a:cs typeface="Calibri" panose="020F0502020204030204" pitchFamily="34" charset="0"/>
              </a:rPr>
              <a:t>pCH</a:t>
            </a: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 w/</a:t>
            </a:r>
            <a:r>
              <a:rPr lang="ko-KR" altLang="en-US" sz="2400" b="0" dirty="0"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FALA-PIM</a:t>
            </a:r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1026A4C1-E731-C970-571E-66019DB1E4CD}"/>
              </a:ext>
            </a:extLst>
          </p:cNvPr>
          <p:cNvSpPr txBox="1">
            <a:spLocks/>
          </p:cNvSpPr>
          <p:nvPr/>
        </p:nvSpPr>
        <p:spPr>
          <a:xfrm>
            <a:off x="489968" y="1022477"/>
            <a:ext cx="11847806" cy="131089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Multiple banks within a </a:t>
            </a:r>
            <a:r>
              <a:rPr lang="en-US" altLang="ko-KR" sz="2800" b="0" dirty="0" err="1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pCH</a:t>
            </a: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operate in parallel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Bank-level internal bandwidth can alleviate the memory bottleneck</a:t>
            </a:r>
            <a:endParaRPr lang="en-US" altLang="ko-KR" sz="2800" b="0" dirty="0">
              <a:latin typeface="+mj-lt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</p:txBody>
      </p:sp>
      <p:grpSp>
        <p:nvGrpSpPr>
          <p:cNvPr id="3011" name="그룹 3010">
            <a:extLst>
              <a:ext uri="{FF2B5EF4-FFF2-40B4-BE49-F238E27FC236}">
                <a16:creationId xmlns:a16="http://schemas.microsoft.com/office/drawing/2014/main" id="{6AA62283-F4C1-0774-BEAF-8FA654E2B59D}"/>
              </a:ext>
            </a:extLst>
          </p:cNvPr>
          <p:cNvGrpSpPr/>
          <p:nvPr/>
        </p:nvGrpSpPr>
        <p:grpSpPr>
          <a:xfrm>
            <a:off x="849934" y="2613812"/>
            <a:ext cx="6120610" cy="3333800"/>
            <a:chOff x="1054505" y="2890012"/>
            <a:chExt cx="6120610" cy="3333800"/>
          </a:xfrm>
        </p:grpSpPr>
        <p:grpSp>
          <p:nvGrpSpPr>
            <p:cNvPr id="2184" name="그룹 2183">
              <a:extLst>
                <a:ext uri="{FF2B5EF4-FFF2-40B4-BE49-F238E27FC236}">
                  <a16:creationId xmlns:a16="http://schemas.microsoft.com/office/drawing/2014/main" id="{F65D28F8-A022-E307-B59F-E0968932345E}"/>
                </a:ext>
              </a:extLst>
            </p:cNvPr>
            <p:cNvGrpSpPr/>
            <p:nvPr/>
          </p:nvGrpSpPr>
          <p:grpSpPr>
            <a:xfrm>
              <a:off x="1054505" y="2890012"/>
              <a:ext cx="5881330" cy="3149570"/>
              <a:chOff x="938569" y="2485173"/>
              <a:chExt cx="6468166" cy="3463821"/>
            </a:xfrm>
          </p:grpSpPr>
          <p:sp>
            <p:nvSpPr>
              <p:cNvPr id="2185" name="자유형: 도형 2184">
                <a:extLst>
                  <a:ext uri="{FF2B5EF4-FFF2-40B4-BE49-F238E27FC236}">
                    <a16:creationId xmlns:a16="http://schemas.microsoft.com/office/drawing/2014/main" id="{94A696DA-DEE4-D3A7-B0EB-EFA46A0590F1}"/>
                  </a:ext>
                </a:extLst>
              </p:cNvPr>
              <p:cNvSpPr/>
              <p:nvPr/>
            </p:nvSpPr>
            <p:spPr>
              <a:xfrm>
                <a:off x="938569" y="2485173"/>
                <a:ext cx="6468166" cy="346382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rgbClr val="EDEDEB"/>
              </a:solidFill>
              <a:ln w="38100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/>
              </a:p>
            </p:txBody>
          </p:sp>
          <p:sp>
            <p:nvSpPr>
              <p:cNvPr id="2186" name="사각형: 둥근 모서리 2185">
                <a:extLst>
                  <a:ext uri="{FF2B5EF4-FFF2-40B4-BE49-F238E27FC236}">
                    <a16:creationId xmlns:a16="http://schemas.microsoft.com/office/drawing/2014/main" id="{1546E3A0-B497-2BD8-B9AD-4A468F30C79E}"/>
                  </a:ext>
                </a:extLst>
              </p:cNvPr>
              <p:cNvSpPr/>
              <p:nvPr/>
            </p:nvSpPr>
            <p:spPr>
              <a:xfrm>
                <a:off x="3220357" y="4050571"/>
                <a:ext cx="4057487" cy="1772524"/>
              </a:xfrm>
              <a:prstGeom prst="roundRect">
                <a:avLst>
                  <a:gd name="adj" fmla="val 0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381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187" name="직선 연결선 2186">
                <a:extLst>
                  <a:ext uri="{FF2B5EF4-FFF2-40B4-BE49-F238E27FC236}">
                    <a16:creationId xmlns:a16="http://schemas.microsoft.com/office/drawing/2014/main" id="{38A8030A-5504-5FC5-FC38-BAF54A14E5FF}"/>
                  </a:ext>
                </a:extLst>
              </p:cNvPr>
              <p:cNvCxnSpPr>
                <a:cxnSpLocks/>
                <a:stCxn id="2213" idx="0"/>
              </p:cNvCxnSpPr>
              <p:nvPr/>
            </p:nvCxnSpPr>
            <p:spPr>
              <a:xfrm flipH="1" flipV="1">
                <a:off x="6684496" y="3766822"/>
                <a:ext cx="3184" cy="115889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188" name="사각형: 둥근 모서리 2187">
                <a:extLst>
                  <a:ext uri="{FF2B5EF4-FFF2-40B4-BE49-F238E27FC236}">
                    <a16:creationId xmlns:a16="http://schemas.microsoft.com/office/drawing/2014/main" id="{1689E3FD-0075-4335-4D35-B64EEEBE91EE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89" name="자유형: 도형 2188">
                <a:extLst>
                  <a:ext uri="{FF2B5EF4-FFF2-40B4-BE49-F238E27FC236}">
                    <a16:creationId xmlns:a16="http://schemas.microsoft.com/office/drawing/2014/main" id="{E588916A-DD85-8F18-BF0A-403A1605C0C1}"/>
                  </a:ext>
                </a:extLst>
              </p:cNvPr>
              <p:cNvSpPr/>
              <p:nvPr/>
            </p:nvSpPr>
            <p:spPr>
              <a:xfrm>
                <a:off x="1615774" y="2582353"/>
                <a:ext cx="5693337" cy="65239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chemeClr val="bg1"/>
              </a:solidFill>
              <a:ln w="28575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 dirty="0"/>
              </a:p>
            </p:txBody>
          </p:sp>
          <p:sp>
            <p:nvSpPr>
              <p:cNvPr id="2190" name="부제목 2">
                <a:extLst>
                  <a:ext uri="{FF2B5EF4-FFF2-40B4-BE49-F238E27FC236}">
                    <a16:creationId xmlns:a16="http://schemas.microsoft.com/office/drawing/2014/main" id="{189376B6-2DC6-0999-8483-4D32B478B5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65126" y="2487056"/>
                <a:ext cx="3194631" cy="369330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t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1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20000"/>
                  </a:lnSpc>
                  <a:buNone/>
                </a:pPr>
                <a:r>
                  <a:rPr lang="en-US" altLang="ko-KR" sz="1600" b="0" dirty="0">
                    <a:latin typeface="Tahoma" panose="020B0604030504040204" pitchFamily="34" charset="0"/>
                    <a:cs typeface="Tahoma" panose="020B0604030504040204" pitchFamily="34" charset="0"/>
                  </a:rPr>
                  <a:t>Subarrays (DRAM Cell Arrays)</a:t>
                </a:r>
                <a:endParaRPr lang="ko-KR" altLang="en-US" sz="1600" b="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 algn="ctr">
                  <a:lnSpc>
                    <a:spcPct val="120000"/>
                  </a:lnSpc>
                  <a:buNone/>
                </a:pPr>
                <a:endParaRPr lang="en-US" altLang="ko-KR" sz="1600" b="0" dirty="0"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191" name="그룹 2190">
                <a:extLst>
                  <a:ext uri="{FF2B5EF4-FFF2-40B4-BE49-F238E27FC236}">
                    <a16:creationId xmlns:a16="http://schemas.microsoft.com/office/drawing/2014/main" id="{47DB8D47-8203-2260-B9EC-72B70FF3B083}"/>
                  </a:ext>
                </a:extLst>
              </p:cNvPr>
              <p:cNvGrpSpPr/>
              <p:nvPr/>
            </p:nvGrpSpPr>
            <p:grpSpPr>
              <a:xfrm>
                <a:off x="1798141" y="2997120"/>
                <a:ext cx="752475" cy="510154"/>
                <a:chOff x="6516996" y="1662253"/>
                <a:chExt cx="752475" cy="532367"/>
              </a:xfrm>
            </p:grpSpPr>
            <p:cxnSp>
              <p:nvCxnSpPr>
                <p:cNvPr id="2294" name="직선 연결선 2293">
                  <a:extLst>
                    <a:ext uri="{FF2B5EF4-FFF2-40B4-BE49-F238E27FC236}">
                      <a16:creationId xmlns:a16="http://schemas.microsoft.com/office/drawing/2014/main" id="{37D805B0-A68A-9054-C967-4AAAD7C61B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95" name="직선 연결선 2294">
                  <a:extLst>
                    <a:ext uri="{FF2B5EF4-FFF2-40B4-BE49-F238E27FC236}">
                      <a16:creationId xmlns:a16="http://schemas.microsoft.com/office/drawing/2014/main" id="{00E5FC81-7BD1-E201-3C6A-FDD2838207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96" name="직선 연결선 2295">
                  <a:extLst>
                    <a:ext uri="{FF2B5EF4-FFF2-40B4-BE49-F238E27FC236}">
                      <a16:creationId xmlns:a16="http://schemas.microsoft.com/office/drawing/2014/main" id="{F4B8CAEE-FE2B-0455-06DC-C55F29894B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97" name="직선 연결선 2296">
                  <a:extLst>
                    <a:ext uri="{FF2B5EF4-FFF2-40B4-BE49-F238E27FC236}">
                      <a16:creationId xmlns:a16="http://schemas.microsoft.com/office/drawing/2014/main" id="{6AD89A31-75DD-DEDB-94AB-250DE69E55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98" name="직선 연결선 2297">
                  <a:extLst>
                    <a:ext uri="{FF2B5EF4-FFF2-40B4-BE49-F238E27FC236}">
                      <a16:creationId xmlns:a16="http://schemas.microsoft.com/office/drawing/2014/main" id="{E46C0404-CA76-2B66-4F40-76DBAB6309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99" name="직선 연결선 2298">
                  <a:extLst>
                    <a:ext uri="{FF2B5EF4-FFF2-40B4-BE49-F238E27FC236}">
                      <a16:creationId xmlns:a16="http://schemas.microsoft.com/office/drawing/2014/main" id="{0B8720FF-B10A-58FA-DC4B-68DD99379D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300" name="직선 연결선 2299">
                  <a:extLst>
                    <a:ext uri="{FF2B5EF4-FFF2-40B4-BE49-F238E27FC236}">
                      <a16:creationId xmlns:a16="http://schemas.microsoft.com/office/drawing/2014/main" id="{925DC535-2E32-8694-89DF-CA997B1ACA1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301" name="직선 연결선 2300">
                  <a:extLst>
                    <a:ext uri="{FF2B5EF4-FFF2-40B4-BE49-F238E27FC236}">
                      <a16:creationId xmlns:a16="http://schemas.microsoft.com/office/drawing/2014/main" id="{A3B41DCC-D331-B06F-80BF-FA273BE2A4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92" name="그룹 2191">
                <a:extLst>
                  <a:ext uri="{FF2B5EF4-FFF2-40B4-BE49-F238E27FC236}">
                    <a16:creationId xmlns:a16="http://schemas.microsoft.com/office/drawing/2014/main" id="{6D2D699C-BF24-44E2-D5C5-99CC954C35D4}"/>
                  </a:ext>
                </a:extLst>
              </p:cNvPr>
              <p:cNvGrpSpPr/>
              <p:nvPr/>
            </p:nvGrpSpPr>
            <p:grpSpPr>
              <a:xfrm>
                <a:off x="6369824" y="2995168"/>
                <a:ext cx="752475" cy="508954"/>
                <a:chOff x="6516996" y="1662253"/>
                <a:chExt cx="752475" cy="532367"/>
              </a:xfrm>
            </p:grpSpPr>
            <p:cxnSp>
              <p:nvCxnSpPr>
                <p:cNvPr id="2286" name="직선 연결선 2285">
                  <a:extLst>
                    <a:ext uri="{FF2B5EF4-FFF2-40B4-BE49-F238E27FC236}">
                      <a16:creationId xmlns:a16="http://schemas.microsoft.com/office/drawing/2014/main" id="{B67DB17B-F786-679F-3D9B-879820DD83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87" name="직선 연결선 2286">
                  <a:extLst>
                    <a:ext uri="{FF2B5EF4-FFF2-40B4-BE49-F238E27FC236}">
                      <a16:creationId xmlns:a16="http://schemas.microsoft.com/office/drawing/2014/main" id="{0AB82861-3E6B-AF01-E1CA-1866F06076A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88" name="직선 연결선 2287">
                  <a:extLst>
                    <a:ext uri="{FF2B5EF4-FFF2-40B4-BE49-F238E27FC236}">
                      <a16:creationId xmlns:a16="http://schemas.microsoft.com/office/drawing/2014/main" id="{AB9316E0-98BC-C625-B7D2-55DE378D17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89" name="직선 연결선 2288">
                  <a:extLst>
                    <a:ext uri="{FF2B5EF4-FFF2-40B4-BE49-F238E27FC236}">
                      <a16:creationId xmlns:a16="http://schemas.microsoft.com/office/drawing/2014/main" id="{CA3B89C9-EA24-CA7E-1A8F-9774D06822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90" name="직선 연결선 2289">
                  <a:extLst>
                    <a:ext uri="{FF2B5EF4-FFF2-40B4-BE49-F238E27FC236}">
                      <a16:creationId xmlns:a16="http://schemas.microsoft.com/office/drawing/2014/main" id="{523DC995-3587-1151-6086-E4179AA453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91" name="직선 연결선 2290">
                  <a:extLst>
                    <a:ext uri="{FF2B5EF4-FFF2-40B4-BE49-F238E27FC236}">
                      <a16:creationId xmlns:a16="http://schemas.microsoft.com/office/drawing/2014/main" id="{2876671B-AA0D-C5E6-024B-9022D0FE68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92" name="직선 연결선 2291">
                  <a:extLst>
                    <a:ext uri="{FF2B5EF4-FFF2-40B4-BE49-F238E27FC236}">
                      <a16:creationId xmlns:a16="http://schemas.microsoft.com/office/drawing/2014/main" id="{03058066-9482-D174-2A0E-8FC7DF8BFD6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93" name="직선 연결선 2292">
                  <a:extLst>
                    <a:ext uri="{FF2B5EF4-FFF2-40B4-BE49-F238E27FC236}">
                      <a16:creationId xmlns:a16="http://schemas.microsoft.com/office/drawing/2014/main" id="{6772BD2E-DDC2-A085-E1DC-4AC0CE214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93" name="직선 연결선 2192">
                <a:extLst>
                  <a:ext uri="{FF2B5EF4-FFF2-40B4-BE49-F238E27FC236}">
                    <a16:creationId xmlns:a16="http://schemas.microsoft.com/office/drawing/2014/main" id="{040EF72A-59D1-D440-0064-2EED9DDC13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62442" y="3530663"/>
                <a:ext cx="0" cy="18124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194" name="TextBox 2193">
                <a:extLst>
                  <a:ext uri="{FF2B5EF4-FFF2-40B4-BE49-F238E27FC236}">
                    <a16:creationId xmlns:a16="http://schemas.microsoft.com/office/drawing/2014/main" id="{7D5DB42D-738E-DA54-62D6-9B64A659BEFD}"/>
                  </a:ext>
                </a:extLst>
              </p:cNvPr>
              <p:cNvSpPr txBox="1"/>
              <p:nvPr/>
            </p:nvSpPr>
            <p:spPr>
              <a:xfrm>
                <a:off x="4315496" y="4034999"/>
                <a:ext cx="186721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FALA-PIM</a:t>
                </a:r>
                <a:endParaRPr lang="ko-KR" altLang="en-US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95" name="사다리꼴 2194">
                <a:extLst>
                  <a:ext uri="{FF2B5EF4-FFF2-40B4-BE49-F238E27FC236}">
                    <a16:creationId xmlns:a16="http://schemas.microsoft.com/office/drawing/2014/main" id="{DFCACD15-1C64-3094-28A4-9353F424B94F}"/>
                  </a:ext>
                </a:extLst>
              </p:cNvPr>
              <p:cNvSpPr/>
              <p:nvPr/>
            </p:nvSpPr>
            <p:spPr>
              <a:xfrm flipV="1">
                <a:off x="1615776" y="3323101"/>
                <a:ext cx="5693336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2196" name="TextBox 2195">
                <a:extLst>
                  <a:ext uri="{FF2B5EF4-FFF2-40B4-BE49-F238E27FC236}">
                    <a16:creationId xmlns:a16="http://schemas.microsoft.com/office/drawing/2014/main" id="{E3136DDE-2DDE-E63E-ABC0-167C8FCA09B6}"/>
                  </a:ext>
                </a:extLst>
              </p:cNvPr>
              <p:cNvSpPr txBox="1"/>
              <p:nvPr/>
            </p:nvSpPr>
            <p:spPr>
              <a:xfrm>
                <a:off x="1901042" y="3246986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97" name="TextBox 2196">
                <a:extLst>
                  <a:ext uri="{FF2B5EF4-FFF2-40B4-BE49-F238E27FC236}">
                    <a16:creationId xmlns:a16="http://schemas.microsoft.com/office/drawing/2014/main" id="{8A816F0C-5803-03E4-EDE2-D2D89006C841}"/>
                  </a:ext>
                </a:extLst>
              </p:cNvPr>
              <p:cNvSpPr txBox="1"/>
              <p:nvPr/>
            </p:nvSpPr>
            <p:spPr>
              <a:xfrm>
                <a:off x="1350044" y="5274570"/>
                <a:ext cx="1396439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198" name="직선 연결선 2197">
                <a:extLst>
                  <a:ext uri="{FF2B5EF4-FFF2-40B4-BE49-F238E27FC236}">
                    <a16:creationId xmlns:a16="http://schemas.microsoft.com/office/drawing/2014/main" id="{E436B407-723C-A979-833D-F0FC65DE9B49}"/>
                  </a:ext>
                </a:extLst>
              </p:cNvPr>
              <p:cNvCxnSpPr>
                <a:cxnSpLocks/>
                <a:stCxn id="2199" idx="0"/>
                <a:endCxn id="2195" idx="1"/>
              </p:cNvCxnSpPr>
              <p:nvPr/>
            </p:nvCxnSpPr>
            <p:spPr>
              <a:xfrm flipV="1">
                <a:off x="1399258" y="344910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199" name="사다리꼴 2198">
                <a:extLst>
                  <a:ext uri="{FF2B5EF4-FFF2-40B4-BE49-F238E27FC236}">
                    <a16:creationId xmlns:a16="http://schemas.microsoft.com/office/drawing/2014/main" id="{94EC0926-24C8-9EA8-5488-20B9557BC111}"/>
                  </a:ext>
                </a:extLst>
              </p:cNvPr>
              <p:cNvSpPr/>
              <p:nvPr/>
            </p:nvSpPr>
            <p:spPr>
              <a:xfrm rot="5400000">
                <a:off x="899251" y="3363890"/>
                <a:ext cx="829592" cy="170420"/>
              </a:xfrm>
              <a:prstGeom prst="trapezoid">
                <a:avLst>
                  <a:gd name="adj" fmla="val 96467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cxnSp>
            <p:nvCxnSpPr>
              <p:cNvPr id="2200" name="직선 연결선 2199">
                <a:extLst>
                  <a:ext uri="{FF2B5EF4-FFF2-40B4-BE49-F238E27FC236}">
                    <a16:creationId xmlns:a16="http://schemas.microsoft.com/office/drawing/2014/main" id="{2A5F7483-FEEC-37DB-B126-FA1F8CC45D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60969"/>
                <a:ext cx="155370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01" name="직선 연결선 2200">
                <a:extLst>
                  <a:ext uri="{FF2B5EF4-FFF2-40B4-BE49-F238E27FC236}">
                    <a16:creationId xmlns:a16="http://schemas.microsoft.com/office/drawing/2014/main" id="{08745789-6782-5E16-4236-7EE6465FC5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56207"/>
                <a:ext cx="0" cy="53364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02" name="직선 연결선 2201">
                <a:extLst>
                  <a:ext uri="{FF2B5EF4-FFF2-40B4-BE49-F238E27FC236}">
                    <a16:creationId xmlns:a16="http://schemas.microsoft.com/office/drawing/2014/main" id="{B4A2D470-838E-850B-BCE0-8C09EB8D49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4189850"/>
                <a:ext cx="545617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03" name="직선 연결선 2202">
                <a:extLst>
                  <a:ext uri="{FF2B5EF4-FFF2-40B4-BE49-F238E27FC236}">
                    <a16:creationId xmlns:a16="http://schemas.microsoft.com/office/drawing/2014/main" id="{CA2158B2-90D5-5348-6766-8D4CFAFE24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12712" y="432984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204" name="그룹 2203">
                <a:extLst>
                  <a:ext uri="{FF2B5EF4-FFF2-40B4-BE49-F238E27FC236}">
                    <a16:creationId xmlns:a16="http://schemas.microsoft.com/office/drawing/2014/main" id="{3BF5084B-2B26-DA4A-1968-0E4C053123BB}"/>
                  </a:ext>
                </a:extLst>
              </p:cNvPr>
              <p:cNvGrpSpPr/>
              <p:nvPr/>
            </p:nvGrpSpPr>
            <p:grpSpPr>
              <a:xfrm>
                <a:off x="4314005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2284" name="직선 연결선 2283">
                  <a:extLst>
                    <a:ext uri="{FF2B5EF4-FFF2-40B4-BE49-F238E27FC236}">
                      <a16:creationId xmlns:a16="http://schemas.microsoft.com/office/drawing/2014/main" id="{FDD1D5F6-9555-47D9-CD6A-53B69120DC1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85" name="직선 연결선 2284">
                  <a:extLst>
                    <a:ext uri="{FF2B5EF4-FFF2-40B4-BE49-F238E27FC236}">
                      <a16:creationId xmlns:a16="http://schemas.microsoft.com/office/drawing/2014/main" id="{6573B50C-F61A-3AD7-FB53-7BDB0CAA34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205" name="직선 연결선 2204">
                <a:extLst>
                  <a:ext uri="{FF2B5EF4-FFF2-40B4-BE49-F238E27FC236}">
                    <a16:creationId xmlns:a16="http://schemas.microsoft.com/office/drawing/2014/main" id="{0BC6DD17-AF60-73FD-0600-B3FD89DD6C61}"/>
                  </a:ext>
                </a:extLst>
              </p:cNvPr>
              <p:cNvCxnSpPr>
                <a:cxnSpLocks/>
                <a:stCxn id="2219" idx="3"/>
                <a:endCxn id="2213" idx="1"/>
              </p:cNvCxnSpPr>
              <p:nvPr/>
            </p:nvCxnSpPr>
            <p:spPr>
              <a:xfrm flipV="1">
                <a:off x="2475762" y="5087715"/>
                <a:ext cx="3779918" cy="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06" name="직선 연결선 2205">
                <a:extLst>
                  <a:ext uri="{FF2B5EF4-FFF2-40B4-BE49-F238E27FC236}">
                    <a16:creationId xmlns:a16="http://schemas.microsoft.com/office/drawing/2014/main" id="{7722CAB9-5C78-21F7-F10B-04078678C6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65937" y="4615874"/>
                <a:ext cx="3017346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207" name="그룹 2206">
                <a:extLst>
                  <a:ext uri="{FF2B5EF4-FFF2-40B4-BE49-F238E27FC236}">
                    <a16:creationId xmlns:a16="http://schemas.microsoft.com/office/drawing/2014/main" id="{E609BF1B-E0C6-797F-BDD7-E3309958D156}"/>
                  </a:ext>
                </a:extLst>
              </p:cNvPr>
              <p:cNvGrpSpPr/>
              <p:nvPr/>
            </p:nvGrpSpPr>
            <p:grpSpPr>
              <a:xfrm>
                <a:off x="4427445" y="4451324"/>
                <a:ext cx="175702" cy="857904"/>
                <a:chOff x="4391989" y="4588012"/>
                <a:chExt cx="195994" cy="810797"/>
              </a:xfrm>
            </p:grpSpPr>
            <p:sp>
              <p:nvSpPr>
                <p:cNvPr id="2280" name="사각형: 둥근 모서리 2279">
                  <a:extLst>
                    <a:ext uri="{FF2B5EF4-FFF2-40B4-BE49-F238E27FC236}">
                      <a16:creationId xmlns:a16="http://schemas.microsoft.com/office/drawing/2014/main" id="{D420D2BD-37A0-679E-F3CC-3F378A9FF6C4}"/>
                    </a:ext>
                  </a:extLst>
                </p:cNvPr>
                <p:cNvSpPr/>
                <p:nvPr/>
              </p:nvSpPr>
              <p:spPr>
                <a:xfrm>
                  <a:off x="4396751" y="4588012"/>
                  <a:ext cx="184774" cy="810797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2281" name="그룹 2280">
                  <a:extLst>
                    <a:ext uri="{FF2B5EF4-FFF2-40B4-BE49-F238E27FC236}">
                      <a16:creationId xmlns:a16="http://schemas.microsoft.com/office/drawing/2014/main" id="{F217B9BA-A7A1-CB65-3546-AC869066D9A6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2282" name="직선 연결선 2281">
                    <a:extLst>
                      <a:ext uri="{FF2B5EF4-FFF2-40B4-BE49-F238E27FC236}">
                        <a16:creationId xmlns:a16="http://schemas.microsoft.com/office/drawing/2014/main" id="{E2FBD955-4003-19A7-DC27-7ECDD66C86F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83" name="직선 연결선 2282">
                    <a:extLst>
                      <a:ext uri="{FF2B5EF4-FFF2-40B4-BE49-F238E27FC236}">
                        <a16:creationId xmlns:a16="http://schemas.microsoft.com/office/drawing/2014/main" id="{2E059E34-A6F9-A465-A03E-47094CBC02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208" name="사각형: 둥근 모서리 2207">
                <a:extLst>
                  <a:ext uri="{FF2B5EF4-FFF2-40B4-BE49-F238E27FC236}">
                    <a16:creationId xmlns:a16="http://schemas.microsoft.com/office/drawing/2014/main" id="{04DC64B9-0876-4A0A-4021-27CF1BFFC5F3}"/>
                  </a:ext>
                </a:extLst>
              </p:cNvPr>
              <p:cNvSpPr/>
              <p:nvPr/>
            </p:nvSpPr>
            <p:spPr>
              <a:xfrm>
                <a:off x="4808722" y="4454117"/>
                <a:ext cx="860106" cy="7955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209" name="그룹 2208">
                <a:extLst>
                  <a:ext uri="{FF2B5EF4-FFF2-40B4-BE49-F238E27FC236}">
                    <a16:creationId xmlns:a16="http://schemas.microsoft.com/office/drawing/2014/main" id="{DD5626E9-1E76-F8A6-DDA1-7727D3817542}"/>
                  </a:ext>
                </a:extLst>
              </p:cNvPr>
              <p:cNvGrpSpPr/>
              <p:nvPr/>
            </p:nvGrpSpPr>
            <p:grpSpPr>
              <a:xfrm>
                <a:off x="5874402" y="4451320"/>
                <a:ext cx="175702" cy="851075"/>
                <a:chOff x="4391989" y="4593527"/>
                <a:chExt cx="195994" cy="805282"/>
              </a:xfrm>
            </p:grpSpPr>
            <p:sp>
              <p:nvSpPr>
                <p:cNvPr id="2276" name="사각형: 둥근 모서리 2275">
                  <a:extLst>
                    <a:ext uri="{FF2B5EF4-FFF2-40B4-BE49-F238E27FC236}">
                      <a16:creationId xmlns:a16="http://schemas.microsoft.com/office/drawing/2014/main" id="{A401BEC0-7F1F-50DD-A3C5-46767A97D6ED}"/>
                    </a:ext>
                  </a:extLst>
                </p:cNvPr>
                <p:cNvSpPr/>
                <p:nvPr/>
              </p:nvSpPr>
              <p:spPr>
                <a:xfrm>
                  <a:off x="4396751" y="4593527"/>
                  <a:ext cx="184774" cy="805282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2277" name="그룹 2276">
                  <a:extLst>
                    <a:ext uri="{FF2B5EF4-FFF2-40B4-BE49-F238E27FC236}">
                      <a16:creationId xmlns:a16="http://schemas.microsoft.com/office/drawing/2014/main" id="{072731E4-407A-B381-B566-299EA1D7C597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2278" name="직선 연결선 2277">
                    <a:extLst>
                      <a:ext uri="{FF2B5EF4-FFF2-40B4-BE49-F238E27FC236}">
                        <a16:creationId xmlns:a16="http://schemas.microsoft.com/office/drawing/2014/main" id="{F515DE10-421F-A1FE-352A-C2FAE609BF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79" name="직선 연결선 2278">
                    <a:extLst>
                      <a:ext uri="{FF2B5EF4-FFF2-40B4-BE49-F238E27FC236}">
                        <a16:creationId xmlns:a16="http://schemas.microsoft.com/office/drawing/2014/main" id="{432F4B39-13F0-8FD7-0E31-0662FB2240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210" name="그룹 2209">
                <a:extLst>
                  <a:ext uri="{FF2B5EF4-FFF2-40B4-BE49-F238E27FC236}">
                    <a16:creationId xmlns:a16="http://schemas.microsoft.com/office/drawing/2014/main" id="{A75A6301-AFF2-3858-7E7F-A4B963011ACE}"/>
                  </a:ext>
                </a:extLst>
              </p:cNvPr>
              <p:cNvGrpSpPr/>
              <p:nvPr/>
            </p:nvGrpSpPr>
            <p:grpSpPr>
              <a:xfrm>
                <a:off x="5759682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2274" name="직선 연결선 2273">
                  <a:extLst>
                    <a:ext uri="{FF2B5EF4-FFF2-40B4-BE49-F238E27FC236}">
                      <a16:creationId xmlns:a16="http://schemas.microsoft.com/office/drawing/2014/main" id="{B222D448-ADC8-9A4B-FB07-54D554968A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75" name="직선 연결선 2274">
                  <a:extLst>
                    <a:ext uri="{FF2B5EF4-FFF2-40B4-BE49-F238E27FC236}">
                      <a16:creationId xmlns:a16="http://schemas.microsoft.com/office/drawing/2014/main" id="{1EC9486B-D26A-F395-AA13-7CB67056DE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211" name="직선 연결선 2210">
                <a:extLst>
                  <a:ext uri="{FF2B5EF4-FFF2-40B4-BE49-F238E27FC236}">
                    <a16:creationId xmlns:a16="http://schemas.microsoft.com/office/drawing/2014/main" id="{F132359E-8E7D-162B-AC08-B2ED978BA18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65937" y="3916543"/>
                <a:ext cx="0" cy="69577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212" name="사각형: 둥근 모서리 2211">
                <a:extLst>
                  <a:ext uri="{FF2B5EF4-FFF2-40B4-BE49-F238E27FC236}">
                    <a16:creationId xmlns:a16="http://schemas.microsoft.com/office/drawing/2014/main" id="{179D943D-5C16-F1D6-4296-CAC9C2885E67}"/>
                  </a:ext>
                </a:extLst>
              </p:cNvPr>
              <p:cNvSpPr/>
              <p:nvPr/>
            </p:nvSpPr>
            <p:spPr>
              <a:xfrm>
                <a:off x="3357871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13" name="사각형: 둥근 모서리 2212">
                <a:extLst>
                  <a:ext uri="{FF2B5EF4-FFF2-40B4-BE49-F238E27FC236}">
                    <a16:creationId xmlns:a16="http://schemas.microsoft.com/office/drawing/2014/main" id="{D20C6C2A-E5C5-72F2-865E-DAF5B866BE50}"/>
                  </a:ext>
                </a:extLst>
              </p:cNvPr>
              <p:cNvSpPr/>
              <p:nvPr/>
            </p:nvSpPr>
            <p:spPr>
              <a:xfrm>
                <a:off x="6255679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14" name="사각형: 둥근 모서리 2213">
                <a:extLst>
                  <a:ext uri="{FF2B5EF4-FFF2-40B4-BE49-F238E27FC236}">
                    <a16:creationId xmlns:a16="http://schemas.microsoft.com/office/drawing/2014/main" id="{DA4FE709-5BA6-622A-4A7C-40BA2197046C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15" name="사각형: 둥근 모서리 2214">
                <a:extLst>
                  <a:ext uri="{FF2B5EF4-FFF2-40B4-BE49-F238E27FC236}">
                    <a16:creationId xmlns:a16="http://schemas.microsoft.com/office/drawing/2014/main" id="{7A271C91-89D0-3A80-093D-7CB6EC449A88}"/>
                  </a:ext>
                </a:extLst>
              </p:cNvPr>
              <p:cNvSpPr/>
              <p:nvPr/>
            </p:nvSpPr>
            <p:spPr>
              <a:xfrm>
                <a:off x="3357871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216" name="직선 연결선 2215">
                <a:extLst>
                  <a:ext uri="{FF2B5EF4-FFF2-40B4-BE49-F238E27FC236}">
                    <a16:creationId xmlns:a16="http://schemas.microsoft.com/office/drawing/2014/main" id="{ED3D3FA2-18AF-EF83-EC4A-88C1410E8C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2711" y="4329840"/>
                <a:ext cx="0" cy="75399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217" name="TextBox 2216">
                <a:extLst>
                  <a:ext uri="{FF2B5EF4-FFF2-40B4-BE49-F238E27FC236}">
                    <a16:creationId xmlns:a16="http://schemas.microsoft.com/office/drawing/2014/main" id="{41DF963E-235C-7336-B5D6-DB29E1664619}"/>
                  </a:ext>
                </a:extLst>
              </p:cNvPr>
              <p:cNvSpPr txBox="1"/>
              <p:nvPr/>
            </p:nvSpPr>
            <p:spPr>
              <a:xfrm>
                <a:off x="4843205" y="4691505"/>
                <a:ext cx="791141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ALU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18" name="사각형: 둥근 모서리 2217">
                <a:extLst>
                  <a:ext uri="{FF2B5EF4-FFF2-40B4-BE49-F238E27FC236}">
                    <a16:creationId xmlns:a16="http://schemas.microsoft.com/office/drawing/2014/main" id="{41C629E3-F053-8985-D3DF-EC224655A612}"/>
                  </a:ext>
                </a:extLst>
              </p:cNvPr>
              <p:cNvSpPr/>
              <p:nvPr/>
            </p:nvSpPr>
            <p:spPr>
              <a:xfrm>
                <a:off x="1619084" y="4112938"/>
                <a:ext cx="864000" cy="265155"/>
              </a:xfrm>
              <a:prstGeom prst="roundRect">
                <a:avLst>
                  <a:gd name="adj" fmla="val 1938"/>
                </a:avLst>
              </a:prstGeom>
              <a:solidFill>
                <a:srgbClr val="E9DAB1"/>
              </a:solidFill>
              <a:ln w="28575">
                <a:solidFill>
                  <a:srgbClr val="B27E3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19" name="사각형: 둥근 모서리 2218">
                <a:extLst>
                  <a:ext uri="{FF2B5EF4-FFF2-40B4-BE49-F238E27FC236}">
                    <a16:creationId xmlns:a16="http://schemas.microsoft.com/office/drawing/2014/main" id="{79788293-D334-1851-09A4-D49A7F83DCA0}"/>
                  </a:ext>
                </a:extLst>
              </p:cNvPr>
              <p:cNvSpPr/>
              <p:nvPr/>
            </p:nvSpPr>
            <p:spPr>
              <a:xfrm>
                <a:off x="1615774" y="4925720"/>
                <a:ext cx="859988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20" name="사각형: 둥근 모서리 2219">
                <a:extLst>
                  <a:ext uri="{FF2B5EF4-FFF2-40B4-BE49-F238E27FC236}">
                    <a16:creationId xmlns:a16="http://schemas.microsoft.com/office/drawing/2014/main" id="{9C22025C-2BB9-4989-AE9B-AF3F4D97877E}"/>
                  </a:ext>
                </a:extLst>
              </p:cNvPr>
              <p:cNvSpPr/>
              <p:nvPr/>
            </p:nvSpPr>
            <p:spPr>
              <a:xfrm>
                <a:off x="2260765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221" name="그룹 2220">
                <a:extLst>
                  <a:ext uri="{FF2B5EF4-FFF2-40B4-BE49-F238E27FC236}">
                    <a16:creationId xmlns:a16="http://schemas.microsoft.com/office/drawing/2014/main" id="{065C303D-E6DC-3E9B-278D-AEAEF1535A4F}"/>
                  </a:ext>
                </a:extLst>
              </p:cNvPr>
              <p:cNvGrpSpPr/>
              <p:nvPr/>
            </p:nvGrpSpPr>
            <p:grpSpPr>
              <a:xfrm>
                <a:off x="1618030" y="4063633"/>
                <a:ext cx="864242" cy="369331"/>
                <a:chOff x="-963711" y="4110938"/>
                <a:chExt cx="864242" cy="369332"/>
              </a:xfrm>
            </p:grpSpPr>
            <p:sp>
              <p:nvSpPr>
                <p:cNvPr id="2266" name="타원 2265">
                  <a:extLst>
                    <a:ext uri="{FF2B5EF4-FFF2-40B4-BE49-F238E27FC236}">
                      <a16:creationId xmlns:a16="http://schemas.microsoft.com/office/drawing/2014/main" id="{60E3F7AF-35CE-BD8F-3562-DBA01FB8A180}"/>
                    </a:ext>
                  </a:extLst>
                </p:cNvPr>
                <p:cNvSpPr/>
                <p:nvPr/>
              </p:nvSpPr>
              <p:spPr>
                <a:xfrm>
                  <a:off x="-747064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267" name="타원 2266">
                  <a:extLst>
                    <a:ext uri="{FF2B5EF4-FFF2-40B4-BE49-F238E27FC236}">
                      <a16:creationId xmlns:a16="http://schemas.microsoft.com/office/drawing/2014/main" id="{DB4BC8BA-29D9-170A-13FF-34E810CB68B0}"/>
                    </a:ext>
                  </a:extLst>
                </p:cNvPr>
                <p:cNvSpPr/>
                <p:nvPr/>
              </p:nvSpPr>
              <p:spPr>
                <a:xfrm>
                  <a:off x="-526655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268" name="타원 2267">
                  <a:extLst>
                    <a:ext uri="{FF2B5EF4-FFF2-40B4-BE49-F238E27FC236}">
                      <a16:creationId xmlns:a16="http://schemas.microsoft.com/office/drawing/2014/main" id="{4CBC24E9-A970-9051-3FCF-B5089101EF2D}"/>
                    </a:ext>
                  </a:extLst>
                </p:cNvPr>
                <p:cNvSpPr/>
                <p:nvPr/>
              </p:nvSpPr>
              <p:spPr>
                <a:xfrm>
                  <a:off x="-315469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269" name="타원 2268">
                  <a:extLst>
                    <a:ext uri="{FF2B5EF4-FFF2-40B4-BE49-F238E27FC236}">
                      <a16:creationId xmlns:a16="http://schemas.microsoft.com/office/drawing/2014/main" id="{1B456458-9B75-D5A0-25AB-17E4EB552C2E}"/>
                    </a:ext>
                  </a:extLst>
                </p:cNvPr>
                <p:cNvSpPr/>
                <p:nvPr/>
              </p:nvSpPr>
              <p:spPr>
                <a:xfrm>
                  <a:off x="-963711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270" name="TextBox 2269">
                  <a:extLst>
                    <a:ext uri="{FF2B5EF4-FFF2-40B4-BE49-F238E27FC236}">
                      <a16:creationId xmlns:a16="http://schemas.microsoft.com/office/drawing/2014/main" id="{A6F0AC2A-EB06-C204-371F-AB0F447BC837}"/>
                    </a:ext>
                  </a:extLst>
                </p:cNvPr>
                <p:cNvSpPr txBox="1"/>
                <p:nvPr/>
              </p:nvSpPr>
              <p:spPr>
                <a:xfrm>
                  <a:off x="-930346" y="4110938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271" name="TextBox 2270">
                  <a:extLst>
                    <a:ext uri="{FF2B5EF4-FFF2-40B4-BE49-F238E27FC236}">
                      <a16:creationId xmlns:a16="http://schemas.microsoft.com/office/drawing/2014/main" id="{216522F5-CC28-DF6F-C11A-C26682A60BFF}"/>
                    </a:ext>
                  </a:extLst>
                </p:cNvPr>
                <p:cNvSpPr txBox="1"/>
                <p:nvPr/>
              </p:nvSpPr>
              <p:spPr>
                <a:xfrm>
                  <a:off x="-717035" y="4110938"/>
                  <a:ext cx="1559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272" name="TextBox 2271">
                  <a:extLst>
                    <a:ext uri="{FF2B5EF4-FFF2-40B4-BE49-F238E27FC236}">
                      <a16:creationId xmlns:a16="http://schemas.microsoft.com/office/drawing/2014/main" id="{F572BC20-5C12-82C4-92DE-658905242E4E}"/>
                    </a:ext>
                  </a:extLst>
                </p:cNvPr>
                <p:cNvSpPr txBox="1"/>
                <p:nvPr/>
              </p:nvSpPr>
              <p:spPr>
                <a:xfrm>
                  <a:off x="-502007" y="4110938"/>
                  <a:ext cx="16670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273" name="TextBox 2272">
                  <a:extLst>
                    <a:ext uri="{FF2B5EF4-FFF2-40B4-BE49-F238E27FC236}">
                      <a16:creationId xmlns:a16="http://schemas.microsoft.com/office/drawing/2014/main" id="{D175B2ED-C381-E7CA-8315-99277568D031}"/>
                    </a:ext>
                  </a:extLst>
                </p:cNvPr>
                <p:cNvSpPr txBox="1"/>
                <p:nvPr/>
              </p:nvSpPr>
              <p:spPr>
                <a:xfrm>
                  <a:off x="-281027" y="4110938"/>
                  <a:ext cx="147117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2222" name="사각형: 둥근 모서리 2221">
                <a:extLst>
                  <a:ext uri="{FF2B5EF4-FFF2-40B4-BE49-F238E27FC236}">
                    <a16:creationId xmlns:a16="http://schemas.microsoft.com/office/drawing/2014/main" id="{85075907-40D9-C7C1-77D3-F9C0EC4F9E4E}"/>
                  </a:ext>
                </a:extLst>
              </p:cNvPr>
              <p:cNvSpPr/>
              <p:nvPr/>
            </p:nvSpPr>
            <p:spPr>
              <a:xfrm>
                <a:off x="1627576" y="2830121"/>
                <a:ext cx="5681534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23" name="사각형: 둥근 모서리 2222">
                <a:extLst>
                  <a:ext uri="{FF2B5EF4-FFF2-40B4-BE49-F238E27FC236}">
                    <a16:creationId xmlns:a16="http://schemas.microsoft.com/office/drawing/2014/main" id="{A4CDC34E-24B9-61A5-5C1E-51FD56FBAEF7}"/>
                  </a:ext>
                </a:extLst>
              </p:cNvPr>
              <p:cNvSpPr/>
              <p:nvPr/>
            </p:nvSpPr>
            <p:spPr>
              <a:xfrm>
                <a:off x="4210878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24" name="사각형: 둥근 모서리 2223">
                <a:extLst>
                  <a:ext uri="{FF2B5EF4-FFF2-40B4-BE49-F238E27FC236}">
                    <a16:creationId xmlns:a16="http://schemas.microsoft.com/office/drawing/2014/main" id="{2DBC37D2-6421-F1CE-B61A-010162F742C1}"/>
                  </a:ext>
                </a:extLst>
              </p:cNvPr>
              <p:cNvSpPr/>
              <p:nvPr/>
            </p:nvSpPr>
            <p:spPr>
              <a:xfrm>
                <a:off x="5074614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25" name="사각형: 둥근 모서리 2224">
                <a:extLst>
                  <a:ext uri="{FF2B5EF4-FFF2-40B4-BE49-F238E27FC236}">
                    <a16:creationId xmlns:a16="http://schemas.microsoft.com/office/drawing/2014/main" id="{CDC34E4C-67A2-CB8D-13C1-EC49EC1DE6A6}"/>
                  </a:ext>
                </a:extLst>
              </p:cNvPr>
              <p:cNvSpPr/>
              <p:nvPr/>
            </p:nvSpPr>
            <p:spPr>
              <a:xfrm>
                <a:off x="5935470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26" name="TextBox 2225">
                <a:extLst>
                  <a:ext uri="{FF2B5EF4-FFF2-40B4-BE49-F238E27FC236}">
                    <a16:creationId xmlns:a16="http://schemas.microsoft.com/office/drawing/2014/main" id="{64B5A837-99E0-0A9E-5D8D-214EA01977E5}"/>
                  </a:ext>
                </a:extLst>
              </p:cNvPr>
              <p:cNvSpPr txBox="1"/>
              <p:nvPr/>
            </p:nvSpPr>
            <p:spPr>
              <a:xfrm>
                <a:off x="1354132" y="4393324"/>
                <a:ext cx="149826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Offset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27" name="사다리꼴 2226">
                <a:extLst>
                  <a:ext uri="{FF2B5EF4-FFF2-40B4-BE49-F238E27FC236}">
                    <a16:creationId xmlns:a16="http://schemas.microsoft.com/office/drawing/2014/main" id="{910701C8-56C9-2307-304C-C1D2A6F52055}"/>
                  </a:ext>
                </a:extLst>
              </p:cNvPr>
              <p:cNvSpPr/>
              <p:nvPr/>
            </p:nvSpPr>
            <p:spPr>
              <a:xfrm flipV="1">
                <a:off x="1619084" y="3663457"/>
                <a:ext cx="5693335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2228" name="TextBox 2227">
                <a:extLst>
                  <a:ext uri="{FF2B5EF4-FFF2-40B4-BE49-F238E27FC236}">
                    <a16:creationId xmlns:a16="http://schemas.microsoft.com/office/drawing/2014/main" id="{286D5CAE-BDDA-66D5-1AE8-7E6D425FC1BF}"/>
                  </a:ext>
                </a:extLst>
              </p:cNvPr>
              <p:cNvSpPr txBox="1"/>
              <p:nvPr/>
            </p:nvSpPr>
            <p:spPr>
              <a:xfrm>
                <a:off x="1901042" y="3592883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Global Sense Amplifier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29" name="사각형: 둥근 모서리 2228">
                <a:extLst>
                  <a:ext uri="{FF2B5EF4-FFF2-40B4-BE49-F238E27FC236}">
                    <a16:creationId xmlns:a16="http://schemas.microsoft.com/office/drawing/2014/main" id="{1DC84536-D467-5A0B-AF4F-DE81757FB7FD}"/>
                  </a:ext>
                </a:extLst>
              </p:cNvPr>
              <p:cNvSpPr/>
              <p:nvPr/>
            </p:nvSpPr>
            <p:spPr>
              <a:xfrm>
                <a:off x="3393930" y="5409311"/>
                <a:ext cx="3752919" cy="29074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30" name="TextBox 2229">
                <a:extLst>
                  <a:ext uri="{FF2B5EF4-FFF2-40B4-BE49-F238E27FC236}">
                    <a16:creationId xmlns:a16="http://schemas.microsoft.com/office/drawing/2014/main" id="{C26C1F94-33F4-5D58-EA1D-223B05ADFC83}"/>
                  </a:ext>
                </a:extLst>
              </p:cNvPr>
              <p:cNvSpPr txBox="1"/>
              <p:nvPr/>
            </p:nvSpPr>
            <p:spPr>
              <a:xfrm>
                <a:off x="3748738" y="5358287"/>
                <a:ext cx="303529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Hazard Resolver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31" name="사각형: 둥근 모서리 2230">
                <a:extLst>
                  <a:ext uri="{FF2B5EF4-FFF2-40B4-BE49-F238E27FC236}">
                    <a16:creationId xmlns:a16="http://schemas.microsoft.com/office/drawing/2014/main" id="{1A72C062-DBA0-BC54-ECE3-2F6C2E7FFD9E}"/>
                  </a:ext>
                </a:extLst>
              </p:cNvPr>
              <p:cNvSpPr/>
              <p:nvPr/>
            </p:nvSpPr>
            <p:spPr>
              <a:xfrm>
                <a:off x="2045319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32" name="사각형: 둥근 모서리 2231">
                <a:extLst>
                  <a:ext uri="{FF2B5EF4-FFF2-40B4-BE49-F238E27FC236}">
                    <a16:creationId xmlns:a16="http://schemas.microsoft.com/office/drawing/2014/main" id="{E6F140FC-413C-5E53-8064-191D9D0DC0CC}"/>
                  </a:ext>
                </a:extLst>
              </p:cNvPr>
              <p:cNvSpPr/>
              <p:nvPr/>
            </p:nvSpPr>
            <p:spPr>
              <a:xfrm>
                <a:off x="1832586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33" name="사각형: 둥근 모서리 2232">
                <a:extLst>
                  <a:ext uri="{FF2B5EF4-FFF2-40B4-BE49-F238E27FC236}">
                    <a16:creationId xmlns:a16="http://schemas.microsoft.com/office/drawing/2014/main" id="{BFDE26E3-0456-F374-F998-352825CE4DDF}"/>
                  </a:ext>
                </a:extLst>
              </p:cNvPr>
              <p:cNvSpPr/>
              <p:nvPr/>
            </p:nvSpPr>
            <p:spPr>
              <a:xfrm>
                <a:off x="1616492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234" name="그룹 2233">
                <a:extLst>
                  <a:ext uri="{FF2B5EF4-FFF2-40B4-BE49-F238E27FC236}">
                    <a16:creationId xmlns:a16="http://schemas.microsoft.com/office/drawing/2014/main" id="{053D4EA2-B050-E6E8-57C0-DAA7CC5147EB}"/>
                  </a:ext>
                </a:extLst>
              </p:cNvPr>
              <p:cNvGrpSpPr/>
              <p:nvPr/>
            </p:nvGrpSpPr>
            <p:grpSpPr>
              <a:xfrm>
                <a:off x="1617133" y="2803590"/>
                <a:ext cx="2590372" cy="369331"/>
                <a:chOff x="2394459" y="6286448"/>
                <a:chExt cx="2590373" cy="369332"/>
              </a:xfrm>
            </p:grpSpPr>
            <p:grpSp>
              <p:nvGrpSpPr>
                <p:cNvPr id="2251" name="그룹 2250">
                  <a:extLst>
                    <a:ext uri="{FF2B5EF4-FFF2-40B4-BE49-F238E27FC236}">
                      <a16:creationId xmlns:a16="http://schemas.microsoft.com/office/drawing/2014/main" id="{EE34BBBB-61A0-2567-F981-EF84CFEB9730}"/>
                    </a:ext>
                  </a:extLst>
                </p:cNvPr>
                <p:cNvGrpSpPr/>
                <p:nvPr/>
              </p:nvGrpSpPr>
              <p:grpSpPr>
                <a:xfrm>
                  <a:off x="2394459" y="6286448"/>
                  <a:ext cx="864000" cy="369332"/>
                  <a:chOff x="2285297" y="6270465"/>
                  <a:chExt cx="864000" cy="369332"/>
                </a:xfrm>
              </p:grpSpPr>
              <p:sp>
                <p:nvSpPr>
                  <p:cNvPr id="2262" name="사각형: 둥근 모서리 2261">
                    <a:extLst>
                      <a:ext uri="{FF2B5EF4-FFF2-40B4-BE49-F238E27FC236}">
                        <a16:creationId xmlns:a16="http://schemas.microsoft.com/office/drawing/2014/main" id="{BD181707-A231-B80F-E59F-7CB36E17AFEF}"/>
                      </a:ext>
                    </a:extLst>
                  </p:cNvPr>
                  <p:cNvSpPr/>
                  <p:nvPr/>
                </p:nvSpPr>
                <p:spPr>
                  <a:xfrm>
                    <a:off x="2285297" y="6296998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2263" name="그룹 2262">
                    <a:extLst>
                      <a:ext uri="{FF2B5EF4-FFF2-40B4-BE49-F238E27FC236}">
                        <a16:creationId xmlns:a16="http://schemas.microsoft.com/office/drawing/2014/main" id="{AEA26790-4737-2E2F-9F42-46A5A739568A}"/>
                      </a:ext>
                    </a:extLst>
                  </p:cNvPr>
                  <p:cNvGrpSpPr/>
                  <p:nvPr/>
                </p:nvGrpSpPr>
                <p:grpSpPr>
                  <a:xfrm>
                    <a:off x="2286656" y="6270465"/>
                    <a:ext cx="216000" cy="369332"/>
                    <a:chOff x="1655234" y="2994099"/>
                    <a:chExt cx="216000" cy="369332"/>
                  </a:xfrm>
                </p:grpSpPr>
                <p:sp>
                  <p:nvSpPr>
                    <p:cNvPr id="2264" name="사각형: 둥근 모서리 2263">
                      <a:extLst>
                        <a:ext uri="{FF2B5EF4-FFF2-40B4-BE49-F238E27FC236}">
                          <a16:creationId xmlns:a16="http://schemas.microsoft.com/office/drawing/2014/main" id="{713FAB06-A38C-646B-B964-1075F0C40A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234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2265" name="TextBox 2264">
                      <a:extLst>
                        <a:ext uri="{FF2B5EF4-FFF2-40B4-BE49-F238E27FC236}">
                          <a16:creationId xmlns:a16="http://schemas.microsoft.com/office/drawing/2014/main" id="{719954AE-4E27-026B-CB69-0F274253F0E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87455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0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252" name="그룹 2251">
                  <a:extLst>
                    <a:ext uri="{FF2B5EF4-FFF2-40B4-BE49-F238E27FC236}">
                      <a16:creationId xmlns:a16="http://schemas.microsoft.com/office/drawing/2014/main" id="{62076A4C-CC47-D6CB-0F29-3DD046C7D52D}"/>
                    </a:ext>
                  </a:extLst>
                </p:cNvPr>
                <p:cNvGrpSpPr/>
                <p:nvPr/>
              </p:nvGrpSpPr>
              <p:grpSpPr>
                <a:xfrm>
                  <a:off x="3258459" y="6286448"/>
                  <a:ext cx="864000" cy="369332"/>
                  <a:chOff x="3258459" y="6286448"/>
                  <a:chExt cx="864000" cy="369332"/>
                </a:xfrm>
              </p:grpSpPr>
              <p:sp>
                <p:nvSpPr>
                  <p:cNvPr id="2258" name="사각형: 둥근 모서리 2257">
                    <a:extLst>
                      <a:ext uri="{FF2B5EF4-FFF2-40B4-BE49-F238E27FC236}">
                        <a16:creationId xmlns:a16="http://schemas.microsoft.com/office/drawing/2014/main" id="{F30E56B2-A893-1257-CE79-6C05621E69E6}"/>
                      </a:ext>
                    </a:extLst>
                  </p:cNvPr>
                  <p:cNvSpPr/>
                  <p:nvPr/>
                </p:nvSpPr>
                <p:spPr>
                  <a:xfrm>
                    <a:off x="3258459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2259" name="그룹 2258">
                    <a:extLst>
                      <a:ext uri="{FF2B5EF4-FFF2-40B4-BE49-F238E27FC236}">
                        <a16:creationId xmlns:a16="http://schemas.microsoft.com/office/drawing/2014/main" id="{7BE18046-1B65-E723-5E1A-A904A5782108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216000" cy="369332"/>
                    <a:chOff x="2518792" y="2994099"/>
                    <a:chExt cx="216000" cy="369332"/>
                  </a:xfrm>
                </p:grpSpPr>
                <p:sp>
                  <p:nvSpPr>
                    <p:cNvPr id="2260" name="사각형: 둥근 모서리 2259">
                      <a:extLst>
                        <a:ext uri="{FF2B5EF4-FFF2-40B4-BE49-F238E27FC236}">
                          <a16:creationId xmlns:a16="http://schemas.microsoft.com/office/drawing/2014/main" id="{33876695-6E7E-C37E-BE45-4CF8E76608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8792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2261" name="TextBox 2260">
                      <a:extLst>
                        <a:ext uri="{FF2B5EF4-FFF2-40B4-BE49-F238E27FC236}">
                          <a16:creationId xmlns:a16="http://schemas.microsoft.com/office/drawing/2014/main" id="{8013656E-E064-13BB-AEBC-EE090C2C637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0988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253" name="그룹 2252">
                  <a:extLst>
                    <a:ext uri="{FF2B5EF4-FFF2-40B4-BE49-F238E27FC236}">
                      <a16:creationId xmlns:a16="http://schemas.microsoft.com/office/drawing/2014/main" id="{6680A6A7-07FB-5C4B-7981-F90F96DA8A0E}"/>
                    </a:ext>
                  </a:extLst>
                </p:cNvPr>
                <p:cNvGrpSpPr/>
                <p:nvPr/>
              </p:nvGrpSpPr>
              <p:grpSpPr>
                <a:xfrm>
                  <a:off x="4120832" y="6286448"/>
                  <a:ext cx="864000" cy="369332"/>
                  <a:chOff x="4120832" y="6286448"/>
                  <a:chExt cx="864000" cy="369332"/>
                </a:xfrm>
              </p:grpSpPr>
              <p:sp>
                <p:nvSpPr>
                  <p:cNvPr id="2254" name="사각형: 둥근 모서리 2253">
                    <a:extLst>
                      <a:ext uri="{FF2B5EF4-FFF2-40B4-BE49-F238E27FC236}">
                        <a16:creationId xmlns:a16="http://schemas.microsoft.com/office/drawing/2014/main" id="{FE6C3EA5-2AE2-9871-476C-0DE21FD16B3B}"/>
                      </a:ext>
                    </a:extLst>
                  </p:cNvPr>
                  <p:cNvSpPr/>
                  <p:nvPr/>
                </p:nvSpPr>
                <p:spPr>
                  <a:xfrm>
                    <a:off x="4120832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2255" name="그룹 2254">
                    <a:extLst>
                      <a:ext uri="{FF2B5EF4-FFF2-40B4-BE49-F238E27FC236}">
                        <a16:creationId xmlns:a16="http://schemas.microsoft.com/office/drawing/2014/main" id="{754DA8D4-328B-CDBD-D42E-D058F4F7EA2D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216000" cy="369332"/>
                    <a:chOff x="3381165" y="2994099"/>
                    <a:chExt cx="216000" cy="369332"/>
                  </a:xfrm>
                </p:grpSpPr>
                <p:sp>
                  <p:nvSpPr>
                    <p:cNvPr id="2256" name="사각형: 둥근 모서리 2255">
                      <a:extLst>
                        <a:ext uri="{FF2B5EF4-FFF2-40B4-BE49-F238E27FC236}">
                          <a16:creationId xmlns:a16="http://schemas.microsoft.com/office/drawing/2014/main" id="{68EB88B6-DF60-7899-5222-28330C42F5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165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2257" name="TextBox 2256">
                      <a:extLst>
                        <a:ext uri="{FF2B5EF4-FFF2-40B4-BE49-F238E27FC236}">
                          <a16:creationId xmlns:a16="http://schemas.microsoft.com/office/drawing/2014/main" id="{944F6874-98B2-8677-CE9F-8007E80C873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14529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8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2235" name="사각형: 둥근 모서리 2234">
                <a:extLst>
                  <a:ext uri="{FF2B5EF4-FFF2-40B4-BE49-F238E27FC236}">
                    <a16:creationId xmlns:a16="http://schemas.microsoft.com/office/drawing/2014/main" id="{F3FCFF66-FD5A-D2D9-9928-95BC00C2FCF6}"/>
                  </a:ext>
                </a:extLst>
              </p:cNvPr>
              <p:cNvSpPr/>
              <p:nvPr/>
            </p:nvSpPr>
            <p:spPr>
              <a:xfrm>
                <a:off x="1615774" y="2830123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236" name="그룹 2235">
                <a:extLst>
                  <a:ext uri="{FF2B5EF4-FFF2-40B4-BE49-F238E27FC236}">
                    <a16:creationId xmlns:a16="http://schemas.microsoft.com/office/drawing/2014/main" id="{6BDE3F0B-71A8-FDEE-C726-8F6B9060F24C}"/>
                  </a:ext>
                </a:extLst>
              </p:cNvPr>
              <p:cNvGrpSpPr/>
              <p:nvPr/>
            </p:nvGrpSpPr>
            <p:grpSpPr>
              <a:xfrm>
                <a:off x="1617133" y="2803592"/>
                <a:ext cx="216000" cy="369332"/>
                <a:chOff x="1655234" y="2994099"/>
                <a:chExt cx="216000" cy="369332"/>
              </a:xfrm>
            </p:grpSpPr>
            <p:sp>
              <p:nvSpPr>
                <p:cNvPr id="2249" name="사각형: 둥근 모서리 2248">
                  <a:extLst>
                    <a:ext uri="{FF2B5EF4-FFF2-40B4-BE49-F238E27FC236}">
                      <a16:creationId xmlns:a16="http://schemas.microsoft.com/office/drawing/2014/main" id="{48CFE0DB-E771-0C8B-7D52-6D6CAE72CC7F}"/>
                    </a:ext>
                  </a:extLst>
                </p:cNvPr>
                <p:cNvSpPr/>
                <p:nvPr/>
              </p:nvSpPr>
              <p:spPr>
                <a:xfrm>
                  <a:off x="1655234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250" name="TextBox 2249">
                  <a:extLst>
                    <a:ext uri="{FF2B5EF4-FFF2-40B4-BE49-F238E27FC236}">
                      <a16:creationId xmlns:a16="http://schemas.microsoft.com/office/drawing/2014/main" id="{C2C7BABB-9443-A5B2-26AD-D064BE8F2469}"/>
                    </a:ext>
                  </a:extLst>
                </p:cNvPr>
                <p:cNvSpPr txBox="1"/>
                <p:nvPr/>
              </p:nvSpPr>
              <p:spPr>
                <a:xfrm>
                  <a:off x="1687455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2237" name="사각형: 둥근 모서리 2236">
                <a:extLst>
                  <a:ext uri="{FF2B5EF4-FFF2-40B4-BE49-F238E27FC236}">
                    <a16:creationId xmlns:a16="http://schemas.microsoft.com/office/drawing/2014/main" id="{2DD04B7F-5B85-6213-7CFB-55A332F1B893}"/>
                  </a:ext>
                </a:extLst>
              </p:cNvPr>
              <p:cNvSpPr/>
              <p:nvPr/>
            </p:nvSpPr>
            <p:spPr>
              <a:xfrm>
                <a:off x="3343063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238" name="사각형: 둥근 모서리 2237">
                <a:extLst>
                  <a:ext uri="{FF2B5EF4-FFF2-40B4-BE49-F238E27FC236}">
                    <a16:creationId xmlns:a16="http://schemas.microsoft.com/office/drawing/2014/main" id="{0EFB4F96-FA7A-4E9A-C66E-14062D767A88}"/>
                  </a:ext>
                </a:extLst>
              </p:cNvPr>
              <p:cNvSpPr/>
              <p:nvPr/>
            </p:nvSpPr>
            <p:spPr>
              <a:xfrm>
                <a:off x="2480691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239" name="그룹 2238">
                <a:extLst>
                  <a:ext uri="{FF2B5EF4-FFF2-40B4-BE49-F238E27FC236}">
                    <a16:creationId xmlns:a16="http://schemas.microsoft.com/office/drawing/2014/main" id="{6D7AA32A-086A-CD15-9A37-E8B0357A1D74}"/>
                  </a:ext>
                </a:extLst>
              </p:cNvPr>
              <p:cNvGrpSpPr/>
              <p:nvPr/>
            </p:nvGrpSpPr>
            <p:grpSpPr>
              <a:xfrm>
                <a:off x="2480691" y="2803594"/>
                <a:ext cx="216000" cy="369332"/>
                <a:chOff x="2518792" y="2994099"/>
                <a:chExt cx="216000" cy="369332"/>
              </a:xfrm>
            </p:grpSpPr>
            <p:sp>
              <p:nvSpPr>
                <p:cNvPr id="2247" name="사각형: 둥근 모서리 2246">
                  <a:extLst>
                    <a:ext uri="{FF2B5EF4-FFF2-40B4-BE49-F238E27FC236}">
                      <a16:creationId xmlns:a16="http://schemas.microsoft.com/office/drawing/2014/main" id="{4F8AF3B4-8A8F-011B-7CED-8356F957EEE3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248" name="TextBox 2247">
                  <a:extLst>
                    <a:ext uri="{FF2B5EF4-FFF2-40B4-BE49-F238E27FC236}">
                      <a16:creationId xmlns:a16="http://schemas.microsoft.com/office/drawing/2014/main" id="{85667859-FCF3-2C59-593B-C51FFD031E32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grpSp>
            <p:nvGrpSpPr>
              <p:cNvPr id="2240" name="그룹 2239">
                <a:extLst>
                  <a:ext uri="{FF2B5EF4-FFF2-40B4-BE49-F238E27FC236}">
                    <a16:creationId xmlns:a16="http://schemas.microsoft.com/office/drawing/2014/main" id="{B2269543-703B-4E17-A4DA-42FF878CB851}"/>
                  </a:ext>
                </a:extLst>
              </p:cNvPr>
              <p:cNvGrpSpPr/>
              <p:nvPr/>
            </p:nvGrpSpPr>
            <p:grpSpPr>
              <a:xfrm>
                <a:off x="3343064" y="2803596"/>
                <a:ext cx="216000" cy="369332"/>
                <a:chOff x="3381165" y="2994099"/>
                <a:chExt cx="216000" cy="369332"/>
              </a:xfrm>
            </p:grpSpPr>
            <p:sp>
              <p:nvSpPr>
                <p:cNvPr id="2245" name="사각형: 둥근 모서리 2244">
                  <a:extLst>
                    <a:ext uri="{FF2B5EF4-FFF2-40B4-BE49-F238E27FC236}">
                      <a16:creationId xmlns:a16="http://schemas.microsoft.com/office/drawing/2014/main" id="{8A818C66-E21B-1EB0-270A-65A0221086B9}"/>
                    </a:ext>
                  </a:extLst>
                </p:cNvPr>
                <p:cNvSpPr/>
                <p:nvPr/>
              </p:nvSpPr>
              <p:spPr>
                <a:xfrm>
                  <a:off x="3381165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246" name="TextBox 2245">
                  <a:extLst>
                    <a:ext uri="{FF2B5EF4-FFF2-40B4-BE49-F238E27FC236}">
                      <a16:creationId xmlns:a16="http://schemas.microsoft.com/office/drawing/2014/main" id="{9931EE50-2C38-2279-5826-6B7D709692BC}"/>
                    </a:ext>
                  </a:extLst>
                </p:cNvPr>
                <p:cNvSpPr txBox="1"/>
                <p:nvPr/>
              </p:nvSpPr>
              <p:spPr>
                <a:xfrm>
                  <a:off x="3414529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2241" name="사각형: 둥근 모서리 2240">
                <a:extLst>
                  <a:ext uri="{FF2B5EF4-FFF2-40B4-BE49-F238E27FC236}">
                    <a16:creationId xmlns:a16="http://schemas.microsoft.com/office/drawing/2014/main" id="{34334A3F-1A8F-C861-E6E6-EB8D7C4865C4}"/>
                  </a:ext>
                </a:extLst>
              </p:cNvPr>
              <p:cNvSpPr/>
              <p:nvPr/>
            </p:nvSpPr>
            <p:spPr>
              <a:xfrm>
                <a:off x="2480692" y="2830129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242" name="그룹 2241">
                <a:extLst>
                  <a:ext uri="{FF2B5EF4-FFF2-40B4-BE49-F238E27FC236}">
                    <a16:creationId xmlns:a16="http://schemas.microsoft.com/office/drawing/2014/main" id="{86D53D2F-064D-C71F-8F79-FCCBB3D882B8}"/>
                  </a:ext>
                </a:extLst>
              </p:cNvPr>
              <p:cNvGrpSpPr/>
              <p:nvPr/>
            </p:nvGrpSpPr>
            <p:grpSpPr>
              <a:xfrm>
                <a:off x="2480692" y="2803599"/>
                <a:ext cx="216000" cy="369332"/>
                <a:chOff x="2518792" y="2994099"/>
                <a:chExt cx="216000" cy="369332"/>
              </a:xfrm>
            </p:grpSpPr>
            <p:sp>
              <p:nvSpPr>
                <p:cNvPr id="2243" name="사각형: 둥근 모서리 2242">
                  <a:extLst>
                    <a:ext uri="{FF2B5EF4-FFF2-40B4-BE49-F238E27FC236}">
                      <a16:creationId xmlns:a16="http://schemas.microsoft.com/office/drawing/2014/main" id="{6226E260-D30C-92E8-B4C3-24B66DC7DC0F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244" name="TextBox 2243">
                  <a:extLst>
                    <a:ext uri="{FF2B5EF4-FFF2-40B4-BE49-F238E27FC236}">
                      <a16:creationId xmlns:a16="http://schemas.microsoft.com/office/drawing/2014/main" id="{7C531A76-B046-00CF-3FF0-FC2D0E8EC4B0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  <p:grpSp>
          <p:nvGrpSpPr>
            <p:cNvPr id="2302" name="그룹 2301">
              <a:extLst>
                <a:ext uri="{FF2B5EF4-FFF2-40B4-BE49-F238E27FC236}">
                  <a16:creationId xmlns:a16="http://schemas.microsoft.com/office/drawing/2014/main" id="{585ED76C-C78D-A879-B6D0-B6AF37EAE77C}"/>
                </a:ext>
              </a:extLst>
            </p:cNvPr>
            <p:cNvGrpSpPr/>
            <p:nvPr/>
          </p:nvGrpSpPr>
          <p:grpSpPr>
            <a:xfrm>
              <a:off x="1174145" y="2982127"/>
              <a:ext cx="5881330" cy="3149570"/>
              <a:chOff x="938569" y="2485173"/>
              <a:chExt cx="6468166" cy="3463821"/>
            </a:xfrm>
          </p:grpSpPr>
          <p:sp>
            <p:nvSpPr>
              <p:cNvPr id="2303" name="자유형: 도형 2302">
                <a:extLst>
                  <a:ext uri="{FF2B5EF4-FFF2-40B4-BE49-F238E27FC236}">
                    <a16:creationId xmlns:a16="http://schemas.microsoft.com/office/drawing/2014/main" id="{370FF5EE-3AAD-1D34-D185-5061DFB729C0}"/>
                  </a:ext>
                </a:extLst>
              </p:cNvPr>
              <p:cNvSpPr/>
              <p:nvPr/>
            </p:nvSpPr>
            <p:spPr>
              <a:xfrm>
                <a:off x="938569" y="2485173"/>
                <a:ext cx="6468166" cy="346382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rgbClr val="EDEDEB"/>
              </a:solidFill>
              <a:ln w="38100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/>
              </a:p>
            </p:txBody>
          </p:sp>
          <p:sp>
            <p:nvSpPr>
              <p:cNvPr id="2304" name="사각형: 둥근 모서리 2303">
                <a:extLst>
                  <a:ext uri="{FF2B5EF4-FFF2-40B4-BE49-F238E27FC236}">
                    <a16:creationId xmlns:a16="http://schemas.microsoft.com/office/drawing/2014/main" id="{18AB065E-2AD6-98E0-BBE5-199135ED16DB}"/>
                  </a:ext>
                </a:extLst>
              </p:cNvPr>
              <p:cNvSpPr/>
              <p:nvPr/>
            </p:nvSpPr>
            <p:spPr>
              <a:xfrm>
                <a:off x="3220357" y="4050571"/>
                <a:ext cx="4057487" cy="1772524"/>
              </a:xfrm>
              <a:prstGeom prst="roundRect">
                <a:avLst>
                  <a:gd name="adj" fmla="val 0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381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305" name="직선 연결선 2304">
                <a:extLst>
                  <a:ext uri="{FF2B5EF4-FFF2-40B4-BE49-F238E27FC236}">
                    <a16:creationId xmlns:a16="http://schemas.microsoft.com/office/drawing/2014/main" id="{479DAFC2-EDF0-3789-A8F0-588CA26880D0}"/>
                  </a:ext>
                </a:extLst>
              </p:cNvPr>
              <p:cNvCxnSpPr>
                <a:cxnSpLocks/>
                <a:stCxn id="2331" idx="0"/>
              </p:cNvCxnSpPr>
              <p:nvPr/>
            </p:nvCxnSpPr>
            <p:spPr>
              <a:xfrm flipH="1" flipV="1">
                <a:off x="6684496" y="3766822"/>
                <a:ext cx="3184" cy="115889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06" name="사각형: 둥근 모서리 2305">
                <a:extLst>
                  <a:ext uri="{FF2B5EF4-FFF2-40B4-BE49-F238E27FC236}">
                    <a16:creationId xmlns:a16="http://schemas.microsoft.com/office/drawing/2014/main" id="{B972233F-84C5-C665-C38B-898253B726C9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07" name="자유형: 도형 2306">
                <a:extLst>
                  <a:ext uri="{FF2B5EF4-FFF2-40B4-BE49-F238E27FC236}">
                    <a16:creationId xmlns:a16="http://schemas.microsoft.com/office/drawing/2014/main" id="{07FE14FB-9B2C-D712-6B16-4706D1F4DE9E}"/>
                  </a:ext>
                </a:extLst>
              </p:cNvPr>
              <p:cNvSpPr/>
              <p:nvPr/>
            </p:nvSpPr>
            <p:spPr>
              <a:xfrm>
                <a:off x="1615774" y="2582353"/>
                <a:ext cx="5693337" cy="65239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chemeClr val="bg1"/>
              </a:solidFill>
              <a:ln w="28575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 dirty="0"/>
              </a:p>
            </p:txBody>
          </p:sp>
          <p:sp>
            <p:nvSpPr>
              <p:cNvPr id="2308" name="부제목 2">
                <a:extLst>
                  <a:ext uri="{FF2B5EF4-FFF2-40B4-BE49-F238E27FC236}">
                    <a16:creationId xmlns:a16="http://schemas.microsoft.com/office/drawing/2014/main" id="{81A5660E-1C2F-D295-8CC5-54B52ECEB3F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65126" y="2487056"/>
                <a:ext cx="3194631" cy="369330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t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1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20000"/>
                  </a:lnSpc>
                  <a:buNone/>
                </a:pPr>
                <a:r>
                  <a:rPr lang="en-US" altLang="ko-KR" sz="1600" b="0" dirty="0">
                    <a:latin typeface="Tahoma" panose="020B0604030504040204" pitchFamily="34" charset="0"/>
                    <a:cs typeface="Tahoma" panose="020B0604030504040204" pitchFamily="34" charset="0"/>
                  </a:rPr>
                  <a:t>Subarrays (DRAM Cell Arrays)</a:t>
                </a:r>
                <a:endParaRPr lang="ko-KR" altLang="en-US" sz="1600" b="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 algn="ctr">
                  <a:lnSpc>
                    <a:spcPct val="120000"/>
                  </a:lnSpc>
                  <a:buNone/>
                </a:pPr>
                <a:endParaRPr lang="en-US" altLang="ko-KR" sz="1600" b="0" dirty="0"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309" name="그룹 2308">
                <a:extLst>
                  <a:ext uri="{FF2B5EF4-FFF2-40B4-BE49-F238E27FC236}">
                    <a16:creationId xmlns:a16="http://schemas.microsoft.com/office/drawing/2014/main" id="{E0697D02-ED9C-C071-6D37-CC5A64319229}"/>
                  </a:ext>
                </a:extLst>
              </p:cNvPr>
              <p:cNvGrpSpPr/>
              <p:nvPr/>
            </p:nvGrpSpPr>
            <p:grpSpPr>
              <a:xfrm>
                <a:off x="1798141" y="2997120"/>
                <a:ext cx="752475" cy="510154"/>
                <a:chOff x="6516996" y="1662253"/>
                <a:chExt cx="752475" cy="532367"/>
              </a:xfrm>
            </p:grpSpPr>
            <p:cxnSp>
              <p:nvCxnSpPr>
                <p:cNvPr id="2412" name="직선 연결선 2411">
                  <a:extLst>
                    <a:ext uri="{FF2B5EF4-FFF2-40B4-BE49-F238E27FC236}">
                      <a16:creationId xmlns:a16="http://schemas.microsoft.com/office/drawing/2014/main" id="{33D4A36E-BF71-12E2-F9D2-160DF471B4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13" name="직선 연결선 2412">
                  <a:extLst>
                    <a:ext uri="{FF2B5EF4-FFF2-40B4-BE49-F238E27FC236}">
                      <a16:creationId xmlns:a16="http://schemas.microsoft.com/office/drawing/2014/main" id="{779031F3-71D7-A540-05AC-6A96FF8992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14" name="직선 연결선 2413">
                  <a:extLst>
                    <a:ext uri="{FF2B5EF4-FFF2-40B4-BE49-F238E27FC236}">
                      <a16:creationId xmlns:a16="http://schemas.microsoft.com/office/drawing/2014/main" id="{8D9E110F-AD8B-C91A-48F3-6CB4345BE8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15" name="직선 연결선 2414">
                  <a:extLst>
                    <a:ext uri="{FF2B5EF4-FFF2-40B4-BE49-F238E27FC236}">
                      <a16:creationId xmlns:a16="http://schemas.microsoft.com/office/drawing/2014/main" id="{8F7EAD95-EECF-692C-4C62-530B12E501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16" name="직선 연결선 2415">
                  <a:extLst>
                    <a:ext uri="{FF2B5EF4-FFF2-40B4-BE49-F238E27FC236}">
                      <a16:creationId xmlns:a16="http://schemas.microsoft.com/office/drawing/2014/main" id="{798DA4E1-3F76-558B-3B1D-F1CD3DB6481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17" name="직선 연결선 2416">
                  <a:extLst>
                    <a:ext uri="{FF2B5EF4-FFF2-40B4-BE49-F238E27FC236}">
                      <a16:creationId xmlns:a16="http://schemas.microsoft.com/office/drawing/2014/main" id="{B095C9F4-ED54-CC5D-0AF7-1F8A904EBC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18" name="직선 연결선 2417">
                  <a:extLst>
                    <a:ext uri="{FF2B5EF4-FFF2-40B4-BE49-F238E27FC236}">
                      <a16:creationId xmlns:a16="http://schemas.microsoft.com/office/drawing/2014/main" id="{70EF45DC-0D04-1E8D-63B7-60F74CEA3C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19" name="직선 연결선 2418">
                  <a:extLst>
                    <a:ext uri="{FF2B5EF4-FFF2-40B4-BE49-F238E27FC236}">
                      <a16:creationId xmlns:a16="http://schemas.microsoft.com/office/drawing/2014/main" id="{384FEC9C-8540-11D1-DCEE-9A6B9855CC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10" name="그룹 2309">
                <a:extLst>
                  <a:ext uri="{FF2B5EF4-FFF2-40B4-BE49-F238E27FC236}">
                    <a16:creationId xmlns:a16="http://schemas.microsoft.com/office/drawing/2014/main" id="{43541E1E-FD02-5466-BD18-C854CF445916}"/>
                  </a:ext>
                </a:extLst>
              </p:cNvPr>
              <p:cNvGrpSpPr/>
              <p:nvPr/>
            </p:nvGrpSpPr>
            <p:grpSpPr>
              <a:xfrm>
                <a:off x="6369824" y="2995168"/>
                <a:ext cx="752475" cy="508954"/>
                <a:chOff x="6516996" y="1662253"/>
                <a:chExt cx="752475" cy="532367"/>
              </a:xfrm>
            </p:grpSpPr>
            <p:cxnSp>
              <p:nvCxnSpPr>
                <p:cNvPr id="2404" name="직선 연결선 2403">
                  <a:extLst>
                    <a:ext uri="{FF2B5EF4-FFF2-40B4-BE49-F238E27FC236}">
                      <a16:creationId xmlns:a16="http://schemas.microsoft.com/office/drawing/2014/main" id="{A84C2254-5D1B-DB58-87B7-9019787A17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05" name="직선 연결선 2404">
                  <a:extLst>
                    <a:ext uri="{FF2B5EF4-FFF2-40B4-BE49-F238E27FC236}">
                      <a16:creationId xmlns:a16="http://schemas.microsoft.com/office/drawing/2014/main" id="{F7F525B9-68D2-0E58-781C-10954079ED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06" name="직선 연결선 2405">
                  <a:extLst>
                    <a:ext uri="{FF2B5EF4-FFF2-40B4-BE49-F238E27FC236}">
                      <a16:creationId xmlns:a16="http://schemas.microsoft.com/office/drawing/2014/main" id="{6A2AB045-D3A3-7BED-C953-6E6762FE36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07" name="직선 연결선 2406">
                  <a:extLst>
                    <a:ext uri="{FF2B5EF4-FFF2-40B4-BE49-F238E27FC236}">
                      <a16:creationId xmlns:a16="http://schemas.microsoft.com/office/drawing/2014/main" id="{9646651F-3B9C-2400-3571-FF6BDE34EC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08" name="직선 연결선 2407">
                  <a:extLst>
                    <a:ext uri="{FF2B5EF4-FFF2-40B4-BE49-F238E27FC236}">
                      <a16:creationId xmlns:a16="http://schemas.microsoft.com/office/drawing/2014/main" id="{E428D016-D2EB-ADBB-0A96-6C41033F59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09" name="직선 연결선 2408">
                  <a:extLst>
                    <a:ext uri="{FF2B5EF4-FFF2-40B4-BE49-F238E27FC236}">
                      <a16:creationId xmlns:a16="http://schemas.microsoft.com/office/drawing/2014/main" id="{546BE938-DAEE-B195-05BC-62B280B9D1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10" name="직선 연결선 2409">
                  <a:extLst>
                    <a:ext uri="{FF2B5EF4-FFF2-40B4-BE49-F238E27FC236}">
                      <a16:creationId xmlns:a16="http://schemas.microsoft.com/office/drawing/2014/main" id="{08485FAD-6626-2AAD-C4A8-49536B7A90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11" name="직선 연결선 2410">
                  <a:extLst>
                    <a:ext uri="{FF2B5EF4-FFF2-40B4-BE49-F238E27FC236}">
                      <a16:creationId xmlns:a16="http://schemas.microsoft.com/office/drawing/2014/main" id="{7F984B01-6B4B-51BA-32B5-B4B9F09AF3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11" name="직선 연결선 2310">
                <a:extLst>
                  <a:ext uri="{FF2B5EF4-FFF2-40B4-BE49-F238E27FC236}">
                    <a16:creationId xmlns:a16="http://schemas.microsoft.com/office/drawing/2014/main" id="{D9D5EF2F-4245-DF91-41B4-85B9304B27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62442" y="3530663"/>
                <a:ext cx="0" cy="18124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12" name="TextBox 2311">
                <a:extLst>
                  <a:ext uri="{FF2B5EF4-FFF2-40B4-BE49-F238E27FC236}">
                    <a16:creationId xmlns:a16="http://schemas.microsoft.com/office/drawing/2014/main" id="{C17ACB3D-6DF1-5D9C-6B69-B305749B6A15}"/>
                  </a:ext>
                </a:extLst>
              </p:cNvPr>
              <p:cNvSpPr txBox="1"/>
              <p:nvPr/>
            </p:nvSpPr>
            <p:spPr>
              <a:xfrm>
                <a:off x="4315496" y="4034999"/>
                <a:ext cx="186721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FALA-PIM</a:t>
                </a:r>
                <a:endParaRPr lang="ko-KR" altLang="en-US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13" name="사다리꼴 2312">
                <a:extLst>
                  <a:ext uri="{FF2B5EF4-FFF2-40B4-BE49-F238E27FC236}">
                    <a16:creationId xmlns:a16="http://schemas.microsoft.com/office/drawing/2014/main" id="{B12BCB16-6F92-EF80-86B4-D142BB8962F8}"/>
                  </a:ext>
                </a:extLst>
              </p:cNvPr>
              <p:cNvSpPr/>
              <p:nvPr/>
            </p:nvSpPr>
            <p:spPr>
              <a:xfrm flipV="1">
                <a:off x="1615776" y="3323101"/>
                <a:ext cx="5693336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2314" name="TextBox 2313">
                <a:extLst>
                  <a:ext uri="{FF2B5EF4-FFF2-40B4-BE49-F238E27FC236}">
                    <a16:creationId xmlns:a16="http://schemas.microsoft.com/office/drawing/2014/main" id="{A3B391EA-9A0A-732B-022F-3BDFADEFAE9A}"/>
                  </a:ext>
                </a:extLst>
              </p:cNvPr>
              <p:cNvSpPr txBox="1"/>
              <p:nvPr/>
            </p:nvSpPr>
            <p:spPr>
              <a:xfrm>
                <a:off x="1901042" y="3246986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15" name="TextBox 2314">
                <a:extLst>
                  <a:ext uri="{FF2B5EF4-FFF2-40B4-BE49-F238E27FC236}">
                    <a16:creationId xmlns:a16="http://schemas.microsoft.com/office/drawing/2014/main" id="{263ED113-49E8-48B1-8A3F-C1182610FD57}"/>
                  </a:ext>
                </a:extLst>
              </p:cNvPr>
              <p:cNvSpPr txBox="1"/>
              <p:nvPr/>
            </p:nvSpPr>
            <p:spPr>
              <a:xfrm>
                <a:off x="1350044" y="5274570"/>
                <a:ext cx="1396439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316" name="직선 연결선 2315">
                <a:extLst>
                  <a:ext uri="{FF2B5EF4-FFF2-40B4-BE49-F238E27FC236}">
                    <a16:creationId xmlns:a16="http://schemas.microsoft.com/office/drawing/2014/main" id="{32C7DF1B-10DC-CF0C-1CF9-EDD061B85BBE}"/>
                  </a:ext>
                </a:extLst>
              </p:cNvPr>
              <p:cNvCxnSpPr>
                <a:cxnSpLocks/>
                <a:stCxn id="2317" idx="0"/>
                <a:endCxn id="2313" idx="1"/>
              </p:cNvCxnSpPr>
              <p:nvPr/>
            </p:nvCxnSpPr>
            <p:spPr>
              <a:xfrm flipV="1">
                <a:off x="1399258" y="344910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17" name="사다리꼴 2316">
                <a:extLst>
                  <a:ext uri="{FF2B5EF4-FFF2-40B4-BE49-F238E27FC236}">
                    <a16:creationId xmlns:a16="http://schemas.microsoft.com/office/drawing/2014/main" id="{15230707-BC8F-A36B-BE4B-D59EE76467A2}"/>
                  </a:ext>
                </a:extLst>
              </p:cNvPr>
              <p:cNvSpPr/>
              <p:nvPr/>
            </p:nvSpPr>
            <p:spPr>
              <a:xfrm rot="5400000">
                <a:off x="899251" y="3363890"/>
                <a:ext cx="829592" cy="170420"/>
              </a:xfrm>
              <a:prstGeom prst="trapezoid">
                <a:avLst>
                  <a:gd name="adj" fmla="val 96467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cxnSp>
            <p:nvCxnSpPr>
              <p:cNvPr id="2318" name="직선 연결선 2317">
                <a:extLst>
                  <a:ext uri="{FF2B5EF4-FFF2-40B4-BE49-F238E27FC236}">
                    <a16:creationId xmlns:a16="http://schemas.microsoft.com/office/drawing/2014/main" id="{16941C0D-C5AE-B496-3C09-D7A950CE0A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60969"/>
                <a:ext cx="155370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19" name="직선 연결선 2318">
                <a:extLst>
                  <a:ext uri="{FF2B5EF4-FFF2-40B4-BE49-F238E27FC236}">
                    <a16:creationId xmlns:a16="http://schemas.microsoft.com/office/drawing/2014/main" id="{4A3E5A4B-F82F-C118-CDC2-F3C616A23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56207"/>
                <a:ext cx="0" cy="53364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20" name="직선 연결선 2319">
                <a:extLst>
                  <a:ext uri="{FF2B5EF4-FFF2-40B4-BE49-F238E27FC236}">
                    <a16:creationId xmlns:a16="http://schemas.microsoft.com/office/drawing/2014/main" id="{0ACE0079-705D-118D-B422-B63F8BBD42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4189850"/>
                <a:ext cx="545617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21" name="직선 연결선 2320">
                <a:extLst>
                  <a:ext uri="{FF2B5EF4-FFF2-40B4-BE49-F238E27FC236}">
                    <a16:creationId xmlns:a16="http://schemas.microsoft.com/office/drawing/2014/main" id="{0A1436D3-EA1B-B3CA-2B4D-CE74EFC8FD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12712" y="432984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322" name="그룹 2321">
                <a:extLst>
                  <a:ext uri="{FF2B5EF4-FFF2-40B4-BE49-F238E27FC236}">
                    <a16:creationId xmlns:a16="http://schemas.microsoft.com/office/drawing/2014/main" id="{361AFB1D-3354-6686-DB81-2C9DFB8D7115}"/>
                  </a:ext>
                </a:extLst>
              </p:cNvPr>
              <p:cNvGrpSpPr/>
              <p:nvPr/>
            </p:nvGrpSpPr>
            <p:grpSpPr>
              <a:xfrm>
                <a:off x="4314005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2402" name="직선 연결선 2401">
                  <a:extLst>
                    <a:ext uri="{FF2B5EF4-FFF2-40B4-BE49-F238E27FC236}">
                      <a16:creationId xmlns:a16="http://schemas.microsoft.com/office/drawing/2014/main" id="{B854D999-C579-34CD-C04E-005BD728225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03" name="직선 연결선 2402">
                  <a:extLst>
                    <a:ext uri="{FF2B5EF4-FFF2-40B4-BE49-F238E27FC236}">
                      <a16:creationId xmlns:a16="http://schemas.microsoft.com/office/drawing/2014/main" id="{16DA8F1C-71A7-908B-9254-CB7FAF2F1D6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23" name="직선 연결선 2322">
                <a:extLst>
                  <a:ext uri="{FF2B5EF4-FFF2-40B4-BE49-F238E27FC236}">
                    <a16:creationId xmlns:a16="http://schemas.microsoft.com/office/drawing/2014/main" id="{58D0BFB0-CCA2-36AB-5053-75EEE207E022}"/>
                  </a:ext>
                </a:extLst>
              </p:cNvPr>
              <p:cNvCxnSpPr>
                <a:cxnSpLocks/>
                <a:stCxn id="2337" idx="3"/>
                <a:endCxn id="2331" idx="1"/>
              </p:cNvCxnSpPr>
              <p:nvPr/>
            </p:nvCxnSpPr>
            <p:spPr>
              <a:xfrm flipV="1">
                <a:off x="2475762" y="5087715"/>
                <a:ext cx="3779918" cy="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24" name="직선 연결선 2323">
                <a:extLst>
                  <a:ext uri="{FF2B5EF4-FFF2-40B4-BE49-F238E27FC236}">
                    <a16:creationId xmlns:a16="http://schemas.microsoft.com/office/drawing/2014/main" id="{D931B445-4C26-FE5A-DA46-818F8BAA24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65937" y="4615874"/>
                <a:ext cx="3017346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325" name="그룹 2324">
                <a:extLst>
                  <a:ext uri="{FF2B5EF4-FFF2-40B4-BE49-F238E27FC236}">
                    <a16:creationId xmlns:a16="http://schemas.microsoft.com/office/drawing/2014/main" id="{867A8931-B04D-5D24-1618-A510479CD696}"/>
                  </a:ext>
                </a:extLst>
              </p:cNvPr>
              <p:cNvGrpSpPr/>
              <p:nvPr/>
            </p:nvGrpSpPr>
            <p:grpSpPr>
              <a:xfrm>
                <a:off x="4427445" y="4451324"/>
                <a:ext cx="175702" cy="857904"/>
                <a:chOff x="4391989" y="4588012"/>
                <a:chExt cx="195994" cy="810797"/>
              </a:xfrm>
            </p:grpSpPr>
            <p:sp>
              <p:nvSpPr>
                <p:cNvPr id="2398" name="사각형: 둥근 모서리 2397">
                  <a:extLst>
                    <a:ext uri="{FF2B5EF4-FFF2-40B4-BE49-F238E27FC236}">
                      <a16:creationId xmlns:a16="http://schemas.microsoft.com/office/drawing/2014/main" id="{7D3F8F46-27AA-51E3-21BD-FF4CE5120F45}"/>
                    </a:ext>
                  </a:extLst>
                </p:cNvPr>
                <p:cNvSpPr/>
                <p:nvPr/>
              </p:nvSpPr>
              <p:spPr>
                <a:xfrm>
                  <a:off x="4396751" y="4588012"/>
                  <a:ext cx="184774" cy="810797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2399" name="그룹 2398">
                  <a:extLst>
                    <a:ext uri="{FF2B5EF4-FFF2-40B4-BE49-F238E27FC236}">
                      <a16:creationId xmlns:a16="http://schemas.microsoft.com/office/drawing/2014/main" id="{FEBDFE5C-AD3C-400B-B303-FD9B910C875E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2400" name="직선 연결선 2399">
                    <a:extLst>
                      <a:ext uri="{FF2B5EF4-FFF2-40B4-BE49-F238E27FC236}">
                        <a16:creationId xmlns:a16="http://schemas.microsoft.com/office/drawing/2014/main" id="{9322AD6C-D6A3-5AFA-F67D-3A4DC97BE0C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01" name="직선 연결선 2400">
                    <a:extLst>
                      <a:ext uri="{FF2B5EF4-FFF2-40B4-BE49-F238E27FC236}">
                        <a16:creationId xmlns:a16="http://schemas.microsoft.com/office/drawing/2014/main" id="{EB5AD440-60F3-74F8-576A-A4B3C49A65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326" name="사각형: 둥근 모서리 2325">
                <a:extLst>
                  <a:ext uri="{FF2B5EF4-FFF2-40B4-BE49-F238E27FC236}">
                    <a16:creationId xmlns:a16="http://schemas.microsoft.com/office/drawing/2014/main" id="{A298C944-435A-CAB9-9F39-A2ED6C19060F}"/>
                  </a:ext>
                </a:extLst>
              </p:cNvPr>
              <p:cNvSpPr/>
              <p:nvPr/>
            </p:nvSpPr>
            <p:spPr>
              <a:xfrm>
                <a:off x="4808722" y="4454117"/>
                <a:ext cx="860106" cy="7955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327" name="그룹 2326">
                <a:extLst>
                  <a:ext uri="{FF2B5EF4-FFF2-40B4-BE49-F238E27FC236}">
                    <a16:creationId xmlns:a16="http://schemas.microsoft.com/office/drawing/2014/main" id="{62700381-D9A2-08C8-6150-B969AB41BED5}"/>
                  </a:ext>
                </a:extLst>
              </p:cNvPr>
              <p:cNvGrpSpPr/>
              <p:nvPr/>
            </p:nvGrpSpPr>
            <p:grpSpPr>
              <a:xfrm>
                <a:off x="5874402" y="4451320"/>
                <a:ext cx="175702" cy="851075"/>
                <a:chOff x="4391989" y="4593527"/>
                <a:chExt cx="195994" cy="805282"/>
              </a:xfrm>
            </p:grpSpPr>
            <p:sp>
              <p:nvSpPr>
                <p:cNvPr id="2394" name="사각형: 둥근 모서리 2393">
                  <a:extLst>
                    <a:ext uri="{FF2B5EF4-FFF2-40B4-BE49-F238E27FC236}">
                      <a16:creationId xmlns:a16="http://schemas.microsoft.com/office/drawing/2014/main" id="{E12A6423-72CD-013B-1C36-48C870008615}"/>
                    </a:ext>
                  </a:extLst>
                </p:cNvPr>
                <p:cNvSpPr/>
                <p:nvPr/>
              </p:nvSpPr>
              <p:spPr>
                <a:xfrm>
                  <a:off x="4396751" y="4593527"/>
                  <a:ext cx="184774" cy="805282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2395" name="그룹 2394">
                  <a:extLst>
                    <a:ext uri="{FF2B5EF4-FFF2-40B4-BE49-F238E27FC236}">
                      <a16:creationId xmlns:a16="http://schemas.microsoft.com/office/drawing/2014/main" id="{7F25338C-EB77-9DC1-3B25-1BF34B170DA0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2396" name="직선 연결선 2395">
                    <a:extLst>
                      <a:ext uri="{FF2B5EF4-FFF2-40B4-BE49-F238E27FC236}">
                        <a16:creationId xmlns:a16="http://schemas.microsoft.com/office/drawing/2014/main" id="{4434B83B-8380-0792-28D1-69ABEC98CCE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97" name="직선 연결선 2396">
                    <a:extLst>
                      <a:ext uri="{FF2B5EF4-FFF2-40B4-BE49-F238E27FC236}">
                        <a16:creationId xmlns:a16="http://schemas.microsoft.com/office/drawing/2014/main" id="{FC4FBC6E-7D65-C743-954A-233A8421F32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328" name="그룹 2327">
                <a:extLst>
                  <a:ext uri="{FF2B5EF4-FFF2-40B4-BE49-F238E27FC236}">
                    <a16:creationId xmlns:a16="http://schemas.microsoft.com/office/drawing/2014/main" id="{FAFDE0B5-B94B-BD69-103C-4DBD8D94D23F}"/>
                  </a:ext>
                </a:extLst>
              </p:cNvPr>
              <p:cNvGrpSpPr/>
              <p:nvPr/>
            </p:nvGrpSpPr>
            <p:grpSpPr>
              <a:xfrm>
                <a:off x="5759682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2392" name="직선 연결선 2391">
                  <a:extLst>
                    <a:ext uri="{FF2B5EF4-FFF2-40B4-BE49-F238E27FC236}">
                      <a16:creationId xmlns:a16="http://schemas.microsoft.com/office/drawing/2014/main" id="{0D3413DB-1000-023D-67BA-D379520479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393" name="직선 연결선 2392">
                  <a:extLst>
                    <a:ext uri="{FF2B5EF4-FFF2-40B4-BE49-F238E27FC236}">
                      <a16:creationId xmlns:a16="http://schemas.microsoft.com/office/drawing/2014/main" id="{19C1AB86-E196-6CAD-86F7-4AA5FA145E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29" name="직선 연결선 2328">
                <a:extLst>
                  <a:ext uri="{FF2B5EF4-FFF2-40B4-BE49-F238E27FC236}">
                    <a16:creationId xmlns:a16="http://schemas.microsoft.com/office/drawing/2014/main" id="{533434F5-E1DB-1544-D0C4-A0427EAAE14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65937" y="3916543"/>
                <a:ext cx="0" cy="69577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30" name="사각형: 둥근 모서리 2329">
                <a:extLst>
                  <a:ext uri="{FF2B5EF4-FFF2-40B4-BE49-F238E27FC236}">
                    <a16:creationId xmlns:a16="http://schemas.microsoft.com/office/drawing/2014/main" id="{8E536403-2801-C7BB-EEFC-091A4680676E}"/>
                  </a:ext>
                </a:extLst>
              </p:cNvPr>
              <p:cNvSpPr/>
              <p:nvPr/>
            </p:nvSpPr>
            <p:spPr>
              <a:xfrm>
                <a:off x="3357871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31" name="사각형: 둥근 모서리 2330">
                <a:extLst>
                  <a:ext uri="{FF2B5EF4-FFF2-40B4-BE49-F238E27FC236}">
                    <a16:creationId xmlns:a16="http://schemas.microsoft.com/office/drawing/2014/main" id="{B1B2FA8D-825D-24E9-920C-2B197F89170D}"/>
                  </a:ext>
                </a:extLst>
              </p:cNvPr>
              <p:cNvSpPr/>
              <p:nvPr/>
            </p:nvSpPr>
            <p:spPr>
              <a:xfrm>
                <a:off x="6255679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32" name="사각형: 둥근 모서리 2331">
                <a:extLst>
                  <a:ext uri="{FF2B5EF4-FFF2-40B4-BE49-F238E27FC236}">
                    <a16:creationId xmlns:a16="http://schemas.microsoft.com/office/drawing/2014/main" id="{405D9409-6B75-0243-09C8-EC9F9A28B21C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33" name="사각형: 둥근 모서리 2332">
                <a:extLst>
                  <a:ext uri="{FF2B5EF4-FFF2-40B4-BE49-F238E27FC236}">
                    <a16:creationId xmlns:a16="http://schemas.microsoft.com/office/drawing/2014/main" id="{317ECB38-B3F7-F31E-BF38-A00DB15E0613}"/>
                  </a:ext>
                </a:extLst>
              </p:cNvPr>
              <p:cNvSpPr/>
              <p:nvPr/>
            </p:nvSpPr>
            <p:spPr>
              <a:xfrm>
                <a:off x="3357871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334" name="직선 연결선 2333">
                <a:extLst>
                  <a:ext uri="{FF2B5EF4-FFF2-40B4-BE49-F238E27FC236}">
                    <a16:creationId xmlns:a16="http://schemas.microsoft.com/office/drawing/2014/main" id="{B85D031D-FC63-7AEC-C76E-432FE8C695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2711" y="4329840"/>
                <a:ext cx="0" cy="75399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35" name="TextBox 2334">
                <a:extLst>
                  <a:ext uri="{FF2B5EF4-FFF2-40B4-BE49-F238E27FC236}">
                    <a16:creationId xmlns:a16="http://schemas.microsoft.com/office/drawing/2014/main" id="{225F861A-3A7D-F52D-778A-EDD88A9F1589}"/>
                  </a:ext>
                </a:extLst>
              </p:cNvPr>
              <p:cNvSpPr txBox="1"/>
              <p:nvPr/>
            </p:nvSpPr>
            <p:spPr>
              <a:xfrm>
                <a:off x="4843205" y="4691505"/>
                <a:ext cx="791141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ALU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36" name="사각형: 둥근 모서리 2335">
                <a:extLst>
                  <a:ext uri="{FF2B5EF4-FFF2-40B4-BE49-F238E27FC236}">
                    <a16:creationId xmlns:a16="http://schemas.microsoft.com/office/drawing/2014/main" id="{3B7ED390-0FB6-1BBF-5422-3DA570F9630A}"/>
                  </a:ext>
                </a:extLst>
              </p:cNvPr>
              <p:cNvSpPr/>
              <p:nvPr/>
            </p:nvSpPr>
            <p:spPr>
              <a:xfrm>
                <a:off x="1619084" y="4112938"/>
                <a:ext cx="864000" cy="265155"/>
              </a:xfrm>
              <a:prstGeom prst="roundRect">
                <a:avLst>
                  <a:gd name="adj" fmla="val 1938"/>
                </a:avLst>
              </a:prstGeom>
              <a:solidFill>
                <a:srgbClr val="E9DAB1"/>
              </a:solidFill>
              <a:ln w="28575">
                <a:solidFill>
                  <a:srgbClr val="B27E3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37" name="사각형: 둥근 모서리 2336">
                <a:extLst>
                  <a:ext uri="{FF2B5EF4-FFF2-40B4-BE49-F238E27FC236}">
                    <a16:creationId xmlns:a16="http://schemas.microsoft.com/office/drawing/2014/main" id="{F3C21AF5-FD9C-B89A-0666-D4CA6AC70ADD}"/>
                  </a:ext>
                </a:extLst>
              </p:cNvPr>
              <p:cNvSpPr/>
              <p:nvPr/>
            </p:nvSpPr>
            <p:spPr>
              <a:xfrm>
                <a:off x="1615774" y="4925720"/>
                <a:ext cx="859988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38" name="사각형: 둥근 모서리 2337">
                <a:extLst>
                  <a:ext uri="{FF2B5EF4-FFF2-40B4-BE49-F238E27FC236}">
                    <a16:creationId xmlns:a16="http://schemas.microsoft.com/office/drawing/2014/main" id="{240F10C5-264C-8EC5-8312-FEADEC8688E8}"/>
                  </a:ext>
                </a:extLst>
              </p:cNvPr>
              <p:cNvSpPr/>
              <p:nvPr/>
            </p:nvSpPr>
            <p:spPr>
              <a:xfrm>
                <a:off x="2260765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339" name="그룹 2338">
                <a:extLst>
                  <a:ext uri="{FF2B5EF4-FFF2-40B4-BE49-F238E27FC236}">
                    <a16:creationId xmlns:a16="http://schemas.microsoft.com/office/drawing/2014/main" id="{166A1AD8-77EC-A6DE-7738-C9E0EF864B07}"/>
                  </a:ext>
                </a:extLst>
              </p:cNvPr>
              <p:cNvGrpSpPr/>
              <p:nvPr/>
            </p:nvGrpSpPr>
            <p:grpSpPr>
              <a:xfrm>
                <a:off x="1618030" y="4063633"/>
                <a:ext cx="864242" cy="369331"/>
                <a:chOff x="-963711" y="4110938"/>
                <a:chExt cx="864242" cy="369332"/>
              </a:xfrm>
            </p:grpSpPr>
            <p:sp>
              <p:nvSpPr>
                <p:cNvPr id="2384" name="타원 2383">
                  <a:extLst>
                    <a:ext uri="{FF2B5EF4-FFF2-40B4-BE49-F238E27FC236}">
                      <a16:creationId xmlns:a16="http://schemas.microsoft.com/office/drawing/2014/main" id="{369565E7-D6FD-90A0-A414-6159E14E633B}"/>
                    </a:ext>
                  </a:extLst>
                </p:cNvPr>
                <p:cNvSpPr/>
                <p:nvPr/>
              </p:nvSpPr>
              <p:spPr>
                <a:xfrm>
                  <a:off x="-747064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385" name="타원 2384">
                  <a:extLst>
                    <a:ext uri="{FF2B5EF4-FFF2-40B4-BE49-F238E27FC236}">
                      <a16:creationId xmlns:a16="http://schemas.microsoft.com/office/drawing/2014/main" id="{F38DA75F-8EBD-DBB7-4D17-202CB0CCD2AA}"/>
                    </a:ext>
                  </a:extLst>
                </p:cNvPr>
                <p:cNvSpPr/>
                <p:nvPr/>
              </p:nvSpPr>
              <p:spPr>
                <a:xfrm>
                  <a:off x="-526655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386" name="타원 2385">
                  <a:extLst>
                    <a:ext uri="{FF2B5EF4-FFF2-40B4-BE49-F238E27FC236}">
                      <a16:creationId xmlns:a16="http://schemas.microsoft.com/office/drawing/2014/main" id="{C70EE3B5-0EEC-4283-ABBA-8F12A7E39188}"/>
                    </a:ext>
                  </a:extLst>
                </p:cNvPr>
                <p:cNvSpPr/>
                <p:nvPr/>
              </p:nvSpPr>
              <p:spPr>
                <a:xfrm>
                  <a:off x="-315469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387" name="타원 2386">
                  <a:extLst>
                    <a:ext uri="{FF2B5EF4-FFF2-40B4-BE49-F238E27FC236}">
                      <a16:creationId xmlns:a16="http://schemas.microsoft.com/office/drawing/2014/main" id="{BE396CFD-F8B7-0C55-3577-2B49D08B675E}"/>
                    </a:ext>
                  </a:extLst>
                </p:cNvPr>
                <p:cNvSpPr/>
                <p:nvPr/>
              </p:nvSpPr>
              <p:spPr>
                <a:xfrm>
                  <a:off x="-963711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388" name="TextBox 2387">
                  <a:extLst>
                    <a:ext uri="{FF2B5EF4-FFF2-40B4-BE49-F238E27FC236}">
                      <a16:creationId xmlns:a16="http://schemas.microsoft.com/office/drawing/2014/main" id="{9467CA27-321B-E0E6-EC9E-D5E6E74DE359}"/>
                    </a:ext>
                  </a:extLst>
                </p:cNvPr>
                <p:cNvSpPr txBox="1"/>
                <p:nvPr/>
              </p:nvSpPr>
              <p:spPr>
                <a:xfrm>
                  <a:off x="-930346" y="4110938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389" name="TextBox 2388">
                  <a:extLst>
                    <a:ext uri="{FF2B5EF4-FFF2-40B4-BE49-F238E27FC236}">
                      <a16:creationId xmlns:a16="http://schemas.microsoft.com/office/drawing/2014/main" id="{94A94878-1C9A-7E7E-D87E-AD25A49A256A}"/>
                    </a:ext>
                  </a:extLst>
                </p:cNvPr>
                <p:cNvSpPr txBox="1"/>
                <p:nvPr/>
              </p:nvSpPr>
              <p:spPr>
                <a:xfrm>
                  <a:off x="-717035" y="4110938"/>
                  <a:ext cx="1559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390" name="TextBox 2389">
                  <a:extLst>
                    <a:ext uri="{FF2B5EF4-FFF2-40B4-BE49-F238E27FC236}">
                      <a16:creationId xmlns:a16="http://schemas.microsoft.com/office/drawing/2014/main" id="{4AC5373F-3245-D078-5B6A-ACEE52D388F1}"/>
                    </a:ext>
                  </a:extLst>
                </p:cNvPr>
                <p:cNvSpPr txBox="1"/>
                <p:nvPr/>
              </p:nvSpPr>
              <p:spPr>
                <a:xfrm>
                  <a:off x="-502007" y="4110938"/>
                  <a:ext cx="16670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391" name="TextBox 2390">
                  <a:extLst>
                    <a:ext uri="{FF2B5EF4-FFF2-40B4-BE49-F238E27FC236}">
                      <a16:creationId xmlns:a16="http://schemas.microsoft.com/office/drawing/2014/main" id="{0455FCAD-A52F-88D6-ED9D-B30F9257AB05}"/>
                    </a:ext>
                  </a:extLst>
                </p:cNvPr>
                <p:cNvSpPr txBox="1"/>
                <p:nvPr/>
              </p:nvSpPr>
              <p:spPr>
                <a:xfrm>
                  <a:off x="-281027" y="4110938"/>
                  <a:ext cx="147117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2340" name="사각형: 둥근 모서리 2339">
                <a:extLst>
                  <a:ext uri="{FF2B5EF4-FFF2-40B4-BE49-F238E27FC236}">
                    <a16:creationId xmlns:a16="http://schemas.microsoft.com/office/drawing/2014/main" id="{7631DDDE-34C5-9E16-3133-5636F08EC5A6}"/>
                  </a:ext>
                </a:extLst>
              </p:cNvPr>
              <p:cNvSpPr/>
              <p:nvPr/>
            </p:nvSpPr>
            <p:spPr>
              <a:xfrm>
                <a:off x="1627576" y="2830121"/>
                <a:ext cx="5681534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41" name="사각형: 둥근 모서리 2340">
                <a:extLst>
                  <a:ext uri="{FF2B5EF4-FFF2-40B4-BE49-F238E27FC236}">
                    <a16:creationId xmlns:a16="http://schemas.microsoft.com/office/drawing/2014/main" id="{0E08DEE2-6606-6705-B70A-FE9CA9C8538F}"/>
                  </a:ext>
                </a:extLst>
              </p:cNvPr>
              <p:cNvSpPr/>
              <p:nvPr/>
            </p:nvSpPr>
            <p:spPr>
              <a:xfrm>
                <a:off x="4210878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42" name="사각형: 둥근 모서리 2341">
                <a:extLst>
                  <a:ext uri="{FF2B5EF4-FFF2-40B4-BE49-F238E27FC236}">
                    <a16:creationId xmlns:a16="http://schemas.microsoft.com/office/drawing/2014/main" id="{ED38D6D7-2861-5517-DEF6-030D7FDF4EC0}"/>
                  </a:ext>
                </a:extLst>
              </p:cNvPr>
              <p:cNvSpPr/>
              <p:nvPr/>
            </p:nvSpPr>
            <p:spPr>
              <a:xfrm>
                <a:off x="5074614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43" name="사각형: 둥근 모서리 2342">
                <a:extLst>
                  <a:ext uri="{FF2B5EF4-FFF2-40B4-BE49-F238E27FC236}">
                    <a16:creationId xmlns:a16="http://schemas.microsoft.com/office/drawing/2014/main" id="{C793EA73-2CF5-B982-A317-DAF6A44EC4C8}"/>
                  </a:ext>
                </a:extLst>
              </p:cNvPr>
              <p:cNvSpPr/>
              <p:nvPr/>
            </p:nvSpPr>
            <p:spPr>
              <a:xfrm>
                <a:off x="5935470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44" name="TextBox 2343">
                <a:extLst>
                  <a:ext uri="{FF2B5EF4-FFF2-40B4-BE49-F238E27FC236}">
                    <a16:creationId xmlns:a16="http://schemas.microsoft.com/office/drawing/2014/main" id="{CDBB33A4-76EC-CAAE-4304-55C5E1D8E7F8}"/>
                  </a:ext>
                </a:extLst>
              </p:cNvPr>
              <p:cNvSpPr txBox="1"/>
              <p:nvPr/>
            </p:nvSpPr>
            <p:spPr>
              <a:xfrm>
                <a:off x="1354132" y="4393324"/>
                <a:ext cx="149826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Offset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45" name="사다리꼴 2344">
                <a:extLst>
                  <a:ext uri="{FF2B5EF4-FFF2-40B4-BE49-F238E27FC236}">
                    <a16:creationId xmlns:a16="http://schemas.microsoft.com/office/drawing/2014/main" id="{9DF92B19-0285-AA2D-CC82-0B41AE011C9A}"/>
                  </a:ext>
                </a:extLst>
              </p:cNvPr>
              <p:cNvSpPr/>
              <p:nvPr/>
            </p:nvSpPr>
            <p:spPr>
              <a:xfrm flipV="1">
                <a:off x="1619084" y="3663457"/>
                <a:ext cx="5693335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2346" name="TextBox 2345">
                <a:extLst>
                  <a:ext uri="{FF2B5EF4-FFF2-40B4-BE49-F238E27FC236}">
                    <a16:creationId xmlns:a16="http://schemas.microsoft.com/office/drawing/2014/main" id="{081AE5E4-12D3-0631-FB09-3581B0791B56}"/>
                  </a:ext>
                </a:extLst>
              </p:cNvPr>
              <p:cNvSpPr txBox="1"/>
              <p:nvPr/>
            </p:nvSpPr>
            <p:spPr>
              <a:xfrm>
                <a:off x="1901042" y="3592883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Global Sense Amplifier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47" name="사각형: 둥근 모서리 2346">
                <a:extLst>
                  <a:ext uri="{FF2B5EF4-FFF2-40B4-BE49-F238E27FC236}">
                    <a16:creationId xmlns:a16="http://schemas.microsoft.com/office/drawing/2014/main" id="{D6B93ED6-E902-8674-760C-E18A464E300D}"/>
                  </a:ext>
                </a:extLst>
              </p:cNvPr>
              <p:cNvSpPr/>
              <p:nvPr/>
            </p:nvSpPr>
            <p:spPr>
              <a:xfrm>
                <a:off x="3393930" y="5409311"/>
                <a:ext cx="3752919" cy="29074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48" name="TextBox 2347">
                <a:extLst>
                  <a:ext uri="{FF2B5EF4-FFF2-40B4-BE49-F238E27FC236}">
                    <a16:creationId xmlns:a16="http://schemas.microsoft.com/office/drawing/2014/main" id="{673FB57F-4121-C88B-0838-1EAAA8A5F1D3}"/>
                  </a:ext>
                </a:extLst>
              </p:cNvPr>
              <p:cNvSpPr txBox="1"/>
              <p:nvPr/>
            </p:nvSpPr>
            <p:spPr>
              <a:xfrm>
                <a:off x="3748738" y="5358287"/>
                <a:ext cx="303529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Hazard Resolver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49" name="사각형: 둥근 모서리 2348">
                <a:extLst>
                  <a:ext uri="{FF2B5EF4-FFF2-40B4-BE49-F238E27FC236}">
                    <a16:creationId xmlns:a16="http://schemas.microsoft.com/office/drawing/2014/main" id="{99A4D589-2345-09E2-9917-774E69E13142}"/>
                  </a:ext>
                </a:extLst>
              </p:cNvPr>
              <p:cNvSpPr/>
              <p:nvPr/>
            </p:nvSpPr>
            <p:spPr>
              <a:xfrm>
                <a:off x="2045319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50" name="사각형: 둥근 모서리 2349">
                <a:extLst>
                  <a:ext uri="{FF2B5EF4-FFF2-40B4-BE49-F238E27FC236}">
                    <a16:creationId xmlns:a16="http://schemas.microsoft.com/office/drawing/2014/main" id="{636D8A8B-EB51-B36A-7E6E-D009BFF4DD66}"/>
                  </a:ext>
                </a:extLst>
              </p:cNvPr>
              <p:cNvSpPr/>
              <p:nvPr/>
            </p:nvSpPr>
            <p:spPr>
              <a:xfrm>
                <a:off x="1832586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51" name="사각형: 둥근 모서리 2350">
                <a:extLst>
                  <a:ext uri="{FF2B5EF4-FFF2-40B4-BE49-F238E27FC236}">
                    <a16:creationId xmlns:a16="http://schemas.microsoft.com/office/drawing/2014/main" id="{46B483F4-E375-A7ED-F3A5-9FD2B34599AB}"/>
                  </a:ext>
                </a:extLst>
              </p:cNvPr>
              <p:cNvSpPr/>
              <p:nvPr/>
            </p:nvSpPr>
            <p:spPr>
              <a:xfrm>
                <a:off x="1616492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352" name="그룹 2351">
                <a:extLst>
                  <a:ext uri="{FF2B5EF4-FFF2-40B4-BE49-F238E27FC236}">
                    <a16:creationId xmlns:a16="http://schemas.microsoft.com/office/drawing/2014/main" id="{9E83A20D-27AB-315E-082E-02E81607D49C}"/>
                  </a:ext>
                </a:extLst>
              </p:cNvPr>
              <p:cNvGrpSpPr/>
              <p:nvPr/>
            </p:nvGrpSpPr>
            <p:grpSpPr>
              <a:xfrm>
                <a:off x="1617133" y="2803590"/>
                <a:ext cx="2590372" cy="369331"/>
                <a:chOff x="2394459" y="6286448"/>
                <a:chExt cx="2590373" cy="369332"/>
              </a:xfrm>
            </p:grpSpPr>
            <p:grpSp>
              <p:nvGrpSpPr>
                <p:cNvPr id="2369" name="그룹 2368">
                  <a:extLst>
                    <a:ext uri="{FF2B5EF4-FFF2-40B4-BE49-F238E27FC236}">
                      <a16:creationId xmlns:a16="http://schemas.microsoft.com/office/drawing/2014/main" id="{3446E23B-873F-D729-09AF-A126D1EC6CB2}"/>
                    </a:ext>
                  </a:extLst>
                </p:cNvPr>
                <p:cNvGrpSpPr/>
                <p:nvPr/>
              </p:nvGrpSpPr>
              <p:grpSpPr>
                <a:xfrm>
                  <a:off x="2394459" y="6286448"/>
                  <a:ext cx="864000" cy="369332"/>
                  <a:chOff x="2285297" y="6270465"/>
                  <a:chExt cx="864000" cy="369332"/>
                </a:xfrm>
              </p:grpSpPr>
              <p:sp>
                <p:nvSpPr>
                  <p:cNvPr id="2380" name="사각형: 둥근 모서리 2379">
                    <a:extLst>
                      <a:ext uri="{FF2B5EF4-FFF2-40B4-BE49-F238E27FC236}">
                        <a16:creationId xmlns:a16="http://schemas.microsoft.com/office/drawing/2014/main" id="{3CC80587-6BDA-6ED7-3006-92206B833E85}"/>
                      </a:ext>
                    </a:extLst>
                  </p:cNvPr>
                  <p:cNvSpPr/>
                  <p:nvPr/>
                </p:nvSpPr>
                <p:spPr>
                  <a:xfrm>
                    <a:off x="2285297" y="6296998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2381" name="그룹 2380">
                    <a:extLst>
                      <a:ext uri="{FF2B5EF4-FFF2-40B4-BE49-F238E27FC236}">
                        <a16:creationId xmlns:a16="http://schemas.microsoft.com/office/drawing/2014/main" id="{A37A1AE1-B68D-20D0-2A28-0522B8F08991}"/>
                      </a:ext>
                    </a:extLst>
                  </p:cNvPr>
                  <p:cNvGrpSpPr/>
                  <p:nvPr/>
                </p:nvGrpSpPr>
                <p:grpSpPr>
                  <a:xfrm>
                    <a:off x="2286656" y="6270465"/>
                    <a:ext cx="216000" cy="369332"/>
                    <a:chOff x="1655234" y="2994099"/>
                    <a:chExt cx="216000" cy="369332"/>
                  </a:xfrm>
                </p:grpSpPr>
                <p:sp>
                  <p:nvSpPr>
                    <p:cNvPr id="2382" name="사각형: 둥근 모서리 2381">
                      <a:extLst>
                        <a:ext uri="{FF2B5EF4-FFF2-40B4-BE49-F238E27FC236}">
                          <a16:creationId xmlns:a16="http://schemas.microsoft.com/office/drawing/2014/main" id="{82AE6901-B4E5-778B-223A-B2B4E8422F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234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2383" name="TextBox 2382">
                      <a:extLst>
                        <a:ext uri="{FF2B5EF4-FFF2-40B4-BE49-F238E27FC236}">
                          <a16:creationId xmlns:a16="http://schemas.microsoft.com/office/drawing/2014/main" id="{AECA7309-4803-DF69-C1C3-49F0C541F96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87455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0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370" name="그룹 2369">
                  <a:extLst>
                    <a:ext uri="{FF2B5EF4-FFF2-40B4-BE49-F238E27FC236}">
                      <a16:creationId xmlns:a16="http://schemas.microsoft.com/office/drawing/2014/main" id="{FB3A685B-7A45-30F0-54A2-408733C6DA35}"/>
                    </a:ext>
                  </a:extLst>
                </p:cNvPr>
                <p:cNvGrpSpPr/>
                <p:nvPr/>
              </p:nvGrpSpPr>
              <p:grpSpPr>
                <a:xfrm>
                  <a:off x="3258459" y="6286448"/>
                  <a:ext cx="864000" cy="369332"/>
                  <a:chOff x="3258459" y="6286448"/>
                  <a:chExt cx="864000" cy="369332"/>
                </a:xfrm>
              </p:grpSpPr>
              <p:sp>
                <p:nvSpPr>
                  <p:cNvPr id="2376" name="사각형: 둥근 모서리 2375">
                    <a:extLst>
                      <a:ext uri="{FF2B5EF4-FFF2-40B4-BE49-F238E27FC236}">
                        <a16:creationId xmlns:a16="http://schemas.microsoft.com/office/drawing/2014/main" id="{CFD00EF9-4F5F-4D8F-9741-DB338917663F}"/>
                      </a:ext>
                    </a:extLst>
                  </p:cNvPr>
                  <p:cNvSpPr/>
                  <p:nvPr/>
                </p:nvSpPr>
                <p:spPr>
                  <a:xfrm>
                    <a:off x="3258459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2377" name="그룹 2376">
                    <a:extLst>
                      <a:ext uri="{FF2B5EF4-FFF2-40B4-BE49-F238E27FC236}">
                        <a16:creationId xmlns:a16="http://schemas.microsoft.com/office/drawing/2014/main" id="{177F92DC-7C77-8497-84FE-1CA5A76B4B1B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216000" cy="369332"/>
                    <a:chOff x="2518792" y="2994099"/>
                    <a:chExt cx="216000" cy="369332"/>
                  </a:xfrm>
                </p:grpSpPr>
                <p:sp>
                  <p:nvSpPr>
                    <p:cNvPr id="2378" name="사각형: 둥근 모서리 2377">
                      <a:extLst>
                        <a:ext uri="{FF2B5EF4-FFF2-40B4-BE49-F238E27FC236}">
                          <a16:creationId xmlns:a16="http://schemas.microsoft.com/office/drawing/2014/main" id="{6568E0B7-1B44-DEB1-1F48-5CAD160A16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8792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2379" name="TextBox 2378">
                      <a:extLst>
                        <a:ext uri="{FF2B5EF4-FFF2-40B4-BE49-F238E27FC236}">
                          <a16:creationId xmlns:a16="http://schemas.microsoft.com/office/drawing/2014/main" id="{EB6597A6-763C-4386-E7DE-C4829BFBD6F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0988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371" name="그룹 2370">
                  <a:extLst>
                    <a:ext uri="{FF2B5EF4-FFF2-40B4-BE49-F238E27FC236}">
                      <a16:creationId xmlns:a16="http://schemas.microsoft.com/office/drawing/2014/main" id="{3D8C5614-F63B-A71D-97C7-0B12AE18A162}"/>
                    </a:ext>
                  </a:extLst>
                </p:cNvPr>
                <p:cNvGrpSpPr/>
                <p:nvPr/>
              </p:nvGrpSpPr>
              <p:grpSpPr>
                <a:xfrm>
                  <a:off x="4120832" y="6286448"/>
                  <a:ext cx="864000" cy="369332"/>
                  <a:chOff x="4120832" y="6286448"/>
                  <a:chExt cx="864000" cy="369332"/>
                </a:xfrm>
              </p:grpSpPr>
              <p:sp>
                <p:nvSpPr>
                  <p:cNvPr id="2372" name="사각형: 둥근 모서리 2371">
                    <a:extLst>
                      <a:ext uri="{FF2B5EF4-FFF2-40B4-BE49-F238E27FC236}">
                        <a16:creationId xmlns:a16="http://schemas.microsoft.com/office/drawing/2014/main" id="{FA9BC37E-949B-399C-EDB7-602E91036594}"/>
                      </a:ext>
                    </a:extLst>
                  </p:cNvPr>
                  <p:cNvSpPr/>
                  <p:nvPr/>
                </p:nvSpPr>
                <p:spPr>
                  <a:xfrm>
                    <a:off x="4120832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2373" name="그룹 2372">
                    <a:extLst>
                      <a:ext uri="{FF2B5EF4-FFF2-40B4-BE49-F238E27FC236}">
                        <a16:creationId xmlns:a16="http://schemas.microsoft.com/office/drawing/2014/main" id="{33B5AED5-8CAC-EA62-90E1-620971DF4229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216000" cy="369332"/>
                    <a:chOff x="3381165" y="2994099"/>
                    <a:chExt cx="216000" cy="369332"/>
                  </a:xfrm>
                </p:grpSpPr>
                <p:sp>
                  <p:nvSpPr>
                    <p:cNvPr id="2374" name="사각형: 둥근 모서리 2373">
                      <a:extLst>
                        <a:ext uri="{FF2B5EF4-FFF2-40B4-BE49-F238E27FC236}">
                          <a16:creationId xmlns:a16="http://schemas.microsoft.com/office/drawing/2014/main" id="{6ACCFE3F-26A2-7B73-9805-E1FD109AEC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165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2375" name="TextBox 2374">
                      <a:extLst>
                        <a:ext uri="{FF2B5EF4-FFF2-40B4-BE49-F238E27FC236}">
                          <a16:creationId xmlns:a16="http://schemas.microsoft.com/office/drawing/2014/main" id="{01C17D3D-502B-1611-FE74-B03CE04FD3C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14529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8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2353" name="사각형: 둥근 모서리 2352">
                <a:extLst>
                  <a:ext uri="{FF2B5EF4-FFF2-40B4-BE49-F238E27FC236}">
                    <a16:creationId xmlns:a16="http://schemas.microsoft.com/office/drawing/2014/main" id="{7BBFDE1E-DB40-B3E3-02E5-674447128292}"/>
                  </a:ext>
                </a:extLst>
              </p:cNvPr>
              <p:cNvSpPr/>
              <p:nvPr/>
            </p:nvSpPr>
            <p:spPr>
              <a:xfrm>
                <a:off x="1615774" y="2830123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354" name="그룹 2353">
                <a:extLst>
                  <a:ext uri="{FF2B5EF4-FFF2-40B4-BE49-F238E27FC236}">
                    <a16:creationId xmlns:a16="http://schemas.microsoft.com/office/drawing/2014/main" id="{3D124DD7-7267-60E6-E897-D8698D56E730}"/>
                  </a:ext>
                </a:extLst>
              </p:cNvPr>
              <p:cNvGrpSpPr/>
              <p:nvPr/>
            </p:nvGrpSpPr>
            <p:grpSpPr>
              <a:xfrm>
                <a:off x="1617133" y="2803592"/>
                <a:ext cx="216000" cy="369332"/>
                <a:chOff x="1655234" y="2994099"/>
                <a:chExt cx="216000" cy="369332"/>
              </a:xfrm>
            </p:grpSpPr>
            <p:sp>
              <p:nvSpPr>
                <p:cNvPr id="2367" name="사각형: 둥근 모서리 2366">
                  <a:extLst>
                    <a:ext uri="{FF2B5EF4-FFF2-40B4-BE49-F238E27FC236}">
                      <a16:creationId xmlns:a16="http://schemas.microsoft.com/office/drawing/2014/main" id="{899B475D-E620-A783-9AAB-B90ED5035D74}"/>
                    </a:ext>
                  </a:extLst>
                </p:cNvPr>
                <p:cNvSpPr/>
                <p:nvPr/>
              </p:nvSpPr>
              <p:spPr>
                <a:xfrm>
                  <a:off x="1655234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368" name="TextBox 2367">
                  <a:extLst>
                    <a:ext uri="{FF2B5EF4-FFF2-40B4-BE49-F238E27FC236}">
                      <a16:creationId xmlns:a16="http://schemas.microsoft.com/office/drawing/2014/main" id="{8487A780-3F48-3562-2D76-0A8C974F8B56}"/>
                    </a:ext>
                  </a:extLst>
                </p:cNvPr>
                <p:cNvSpPr txBox="1"/>
                <p:nvPr/>
              </p:nvSpPr>
              <p:spPr>
                <a:xfrm>
                  <a:off x="1687455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2355" name="사각형: 둥근 모서리 2354">
                <a:extLst>
                  <a:ext uri="{FF2B5EF4-FFF2-40B4-BE49-F238E27FC236}">
                    <a16:creationId xmlns:a16="http://schemas.microsoft.com/office/drawing/2014/main" id="{259107A4-E18B-487F-F1CC-B52EB54365F2}"/>
                  </a:ext>
                </a:extLst>
              </p:cNvPr>
              <p:cNvSpPr/>
              <p:nvPr/>
            </p:nvSpPr>
            <p:spPr>
              <a:xfrm>
                <a:off x="3343063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356" name="사각형: 둥근 모서리 2355">
                <a:extLst>
                  <a:ext uri="{FF2B5EF4-FFF2-40B4-BE49-F238E27FC236}">
                    <a16:creationId xmlns:a16="http://schemas.microsoft.com/office/drawing/2014/main" id="{CD56BCF2-6BDB-37E5-7EF1-32C94CAF09B4}"/>
                  </a:ext>
                </a:extLst>
              </p:cNvPr>
              <p:cNvSpPr/>
              <p:nvPr/>
            </p:nvSpPr>
            <p:spPr>
              <a:xfrm>
                <a:off x="2480691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357" name="그룹 2356">
                <a:extLst>
                  <a:ext uri="{FF2B5EF4-FFF2-40B4-BE49-F238E27FC236}">
                    <a16:creationId xmlns:a16="http://schemas.microsoft.com/office/drawing/2014/main" id="{6380C8BB-F265-256B-A78E-CEBAF5F48C73}"/>
                  </a:ext>
                </a:extLst>
              </p:cNvPr>
              <p:cNvGrpSpPr/>
              <p:nvPr/>
            </p:nvGrpSpPr>
            <p:grpSpPr>
              <a:xfrm>
                <a:off x="2480691" y="2803594"/>
                <a:ext cx="216000" cy="369332"/>
                <a:chOff x="2518792" y="2994099"/>
                <a:chExt cx="216000" cy="369332"/>
              </a:xfrm>
            </p:grpSpPr>
            <p:sp>
              <p:nvSpPr>
                <p:cNvPr id="2365" name="사각형: 둥근 모서리 2364">
                  <a:extLst>
                    <a:ext uri="{FF2B5EF4-FFF2-40B4-BE49-F238E27FC236}">
                      <a16:creationId xmlns:a16="http://schemas.microsoft.com/office/drawing/2014/main" id="{01538052-00AC-654C-09B9-4005A447D584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366" name="TextBox 2365">
                  <a:extLst>
                    <a:ext uri="{FF2B5EF4-FFF2-40B4-BE49-F238E27FC236}">
                      <a16:creationId xmlns:a16="http://schemas.microsoft.com/office/drawing/2014/main" id="{F5C3DCAC-7799-404E-416F-4EF716FA295D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grpSp>
            <p:nvGrpSpPr>
              <p:cNvPr id="2358" name="그룹 2357">
                <a:extLst>
                  <a:ext uri="{FF2B5EF4-FFF2-40B4-BE49-F238E27FC236}">
                    <a16:creationId xmlns:a16="http://schemas.microsoft.com/office/drawing/2014/main" id="{CC94E201-203E-DBE0-B081-68DAB139B6E5}"/>
                  </a:ext>
                </a:extLst>
              </p:cNvPr>
              <p:cNvGrpSpPr/>
              <p:nvPr/>
            </p:nvGrpSpPr>
            <p:grpSpPr>
              <a:xfrm>
                <a:off x="3343064" y="2803596"/>
                <a:ext cx="216000" cy="369332"/>
                <a:chOff x="3381165" y="2994099"/>
                <a:chExt cx="216000" cy="369332"/>
              </a:xfrm>
            </p:grpSpPr>
            <p:sp>
              <p:nvSpPr>
                <p:cNvPr id="2363" name="사각형: 둥근 모서리 2362">
                  <a:extLst>
                    <a:ext uri="{FF2B5EF4-FFF2-40B4-BE49-F238E27FC236}">
                      <a16:creationId xmlns:a16="http://schemas.microsoft.com/office/drawing/2014/main" id="{12925B80-C3F5-638C-4264-2C9AAD87D73C}"/>
                    </a:ext>
                  </a:extLst>
                </p:cNvPr>
                <p:cNvSpPr/>
                <p:nvPr/>
              </p:nvSpPr>
              <p:spPr>
                <a:xfrm>
                  <a:off x="3381165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364" name="TextBox 2363">
                  <a:extLst>
                    <a:ext uri="{FF2B5EF4-FFF2-40B4-BE49-F238E27FC236}">
                      <a16:creationId xmlns:a16="http://schemas.microsoft.com/office/drawing/2014/main" id="{AFBCBC20-3259-B5D5-1A82-A10C08C18D73}"/>
                    </a:ext>
                  </a:extLst>
                </p:cNvPr>
                <p:cNvSpPr txBox="1"/>
                <p:nvPr/>
              </p:nvSpPr>
              <p:spPr>
                <a:xfrm>
                  <a:off x="3414529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2359" name="사각형: 둥근 모서리 2358">
                <a:extLst>
                  <a:ext uri="{FF2B5EF4-FFF2-40B4-BE49-F238E27FC236}">
                    <a16:creationId xmlns:a16="http://schemas.microsoft.com/office/drawing/2014/main" id="{6746FB06-802C-AE24-4321-C825C1D9A409}"/>
                  </a:ext>
                </a:extLst>
              </p:cNvPr>
              <p:cNvSpPr/>
              <p:nvPr/>
            </p:nvSpPr>
            <p:spPr>
              <a:xfrm>
                <a:off x="2480692" y="2830129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360" name="그룹 2359">
                <a:extLst>
                  <a:ext uri="{FF2B5EF4-FFF2-40B4-BE49-F238E27FC236}">
                    <a16:creationId xmlns:a16="http://schemas.microsoft.com/office/drawing/2014/main" id="{F7ABE4B8-77FB-3D7C-02A5-66576A733B9F}"/>
                  </a:ext>
                </a:extLst>
              </p:cNvPr>
              <p:cNvGrpSpPr/>
              <p:nvPr/>
            </p:nvGrpSpPr>
            <p:grpSpPr>
              <a:xfrm>
                <a:off x="2480692" y="2803599"/>
                <a:ext cx="216000" cy="369332"/>
                <a:chOff x="2518792" y="2994099"/>
                <a:chExt cx="216000" cy="369332"/>
              </a:xfrm>
            </p:grpSpPr>
            <p:sp>
              <p:nvSpPr>
                <p:cNvPr id="2361" name="사각형: 둥근 모서리 2360">
                  <a:extLst>
                    <a:ext uri="{FF2B5EF4-FFF2-40B4-BE49-F238E27FC236}">
                      <a16:creationId xmlns:a16="http://schemas.microsoft.com/office/drawing/2014/main" id="{DAC11F5D-2390-EE3C-5830-ACD7CE37F9FF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362" name="TextBox 2361">
                  <a:extLst>
                    <a:ext uri="{FF2B5EF4-FFF2-40B4-BE49-F238E27FC236}">
                      <a16:creationId xmlns:a16="http://schemas.microsoft.com/office/drawing/2014/main" id="{A85B565E-3DD6-2542-2C2E-F867C5B5F4F0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  <p:grpSp>
          <p:nvGrpSpPr>
            <p:cNvPr id="2420" name="그룹 2419">
              <a:extLst>
                <a:ext uri="{FF2B5EF4-FFF2-40B4-BE49-F238E27FC236}">
                  <a16:creationId xmlns:a16="http://schemas.microsoft.com/office/drawing/2014/main" id="{EE3A96BE-C92D-7BF0-E11A-E56F3726223F}"/>
                </a:ext>
              </a:extLst>
            </p:cNvPr>
            <p:cNvGrpSpPr/>
            <p:nvPr/>
          </p:nvGrpSpPr>
          <p:grpSpPr>
            <a:xfrm>
              <a:off x="1293785" y="3074242"/>
              <a:ext cx="5881330" cy="3149570"/>
              <a:chOff x="938569" y="2485173"/>
              <a:chExt cx="6468166" cy="3463821"/>
            </a:xfrm>
          </p:grpSpPr>
          <p:sp>
            <p:nvSpPr>
              <p:cNvPr id="2421" name="자유형: 도형 2420">
                <a:extLst>
                  <a:ext uri="{FF2B5EF4-FFF2-40B4-BE49-F238E27FC236}">
                    <a16:creationId xmlns:a16="http://schemas.microsoft.com/office/drawing/2014/main" id="{D2C13A4D-B39C-45E7-C286-3ED4FC3C5960}"/>
                  </a:ext>
                </a:extLst>
              </p:cNvPr>
              <p:cNvSpPr/>
              <p:nvPr/>
            </p:nvSpPr>
            <p:spPr>
              <a:xfrm>
                <a:off x="938569" y="2485173"/>
                <a:ext cx="6468166" cy="346382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rgbClr val="EDEDEB"/>
              </a:solidFill>
              <a:ln w="38100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/>
              </a:p>
            </p:txBody>
          </p:sp>
          <p:sp>
            <p:nvSpPr>
              <p:cNvPr id="2422" name="사각형: 둥근 모서리 2421">
                <a:extLst>
                  <a:ext uri="{FF2B5EF4-FFF2-40B4-BE49-F238E27FC236}">
                    <a16:creationId xmlns:a16="http://schemas.microsoft.com/office/drawing/2014/main" id="{BCCE527B-FA57-3E6C-EA2B-510341DD3631}"/>
                  </a:ext>
                </a:extLst>
              </p:cNvPr>
              <p:cNvSpPr/>
              <p:nvPr/>
            </p:nvSpPr>
            <p:spPr>
              <a:xfrm>
                <a:off x="3220357" y="4050571"/>
                <a:ext cx="4057487" cy="1772524"/>
              </a:xfrm>
              <a:prstGeom prst="roundRect">
                <a:avLst>
                  <a:gd name="adj" fmla="val 0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381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423" name="직선 연결선 2422">
                <a:extLst>
                  <a:ext uri="{FF2B5EF4-FFF2-40B4-BE49-F238E27FC236}">
                    <a16:creationId xmlns:a16="http://schemas.microsoft.com/office/drawing/2014/main" id="{59773A0A-1FF3-C675-965A-0EBA47F4D7BB}"/>
                  </a:ext>
                </a:extLst>
              </p:cNvPr>
              <p:cNvCxnSpPr>
                <a:cxnSpLocks/>
                <a:stCxn id="2449" idx="0"/>
              </p:cNvCxnSpPr>
              <p:nvPr/>
            </p:nvCxnSpPr>
            <p:spPr>
              <a:xfrm flipH="1" flipV="1">
                <a:off x="6684496" y="3766822"/>
                <a:ext cx="3184" cy="115889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24" name="사각형: 둥근 모서리 2423">
                <a:extLst>
                  <a:ext uri="{FF2B5EF4-FFF2-40B4-BE49-F238E27FC236}">
                    <a16:creationId xmlns:a16="http://schemas.microsoft.com/office/drawing/2014/main" id="{3447DD9B-9472-DEB4-2616-1392DB543A3E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25" name="자유형: 도형 2424">
                <a:extLst>
                  <a:ext uri="{FF2B5EF4-FFF2-40B4-BE49-F238E27FC236}">
                    <a16:creationId xmlns:a16="http://schemas.microsoft.com/office/drawing/2014/main" id="{805BBD49-0ADD-5C11-048C-8D8313BF3CEA}"/>
                  </a:ext>
                </a:extLst>
              </p:cNvPr>
              <p:cNvSpPr/>
              <p:nvPr/>
            </p:nvSpPr>
            <p:spPr>
              <a:xfrm>
                <a:off x="1615774" y="2582353"/>
                <a:ext cx="5693337" cy="65239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chemeClr val="bg1"/>
              </a:solidFill>
              <a:ln w="28575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 dirty="0"/>
              </a:p>
            </p:txBody>
          </p:sp>
          <p:sp>
            <p:nvSpPr>
              <p:cNvPr id="2426" name="부제목 2">
                <a:extLst>
                  <a:ext uri="{FF2B5EF4-FFF2-40B4-BE49-F238E27FC236}">
                    <a16:creationId xmlns:a16="http://schemas.microsoft.com/office/drawing/2014/main" id="{0C4D7BA3-F8CD-346D-847F-F8F3B1CAD95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65126" y="2487056"/>
                <a:ext cx="3194631" cy="369330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t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1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20000"/>
                  </a:lnSpc>
                  <a:buNone/>
                </a:pPr>
                <a:r>
                  <a:rPr lang="en-US" altLang="ko-KR" sz="1600" b="0" dirty="0">
                    <a:latin typeface="Tahoma" panose="020B0604030504040204" pitchFamily="34" charset="0"/>
                    <a:cs typeface="Tahoma" panose="020B0604030504040204" pitchFamily="34" charset="0"/>
                  </a:rPr>
                  <a:t>Subarrays (DRAM Cell Arrays)</a:t>
                </a:r>
                <a:endParaRPr lang="ko-KR" altLang="en-US" sz="1600" b="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 algn="ctr">
                  <a:lnSpc>
                    <a:spcPct val="120000"/>
                  </a:lnSpc>
                  <a:buNone/>
                </a:pPr>
                <a:endParaRPr lang="en-US" altLang="ko-KR" sz="1600" b="0" dirty="0"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427" name="그룹 2426">
                <a:extLst>
                  <a:ext uri="{FF2B5EF4-FFF2-40B4-BE49-F238E27FC236}">
                    <a16:creationId xmlns:a16="http://schemas.microsoft.com/office/drawing/2014/main" id="{3220831E-D863-C39E-8010-6B0A2DA1EAF7}"/>
                  </a:ext>
                </a:extLst>
              </p:cNvPr>
              <p:cNvGrpSpPr/>
              <p:nvPr/>
            </p:nvGrpSpPr>
            <p:grpSpPr>
              <a:xfrm>
                <a:off x="1798141" y="2997120"/>
                <a:ext cx="752475" cy="510154"/>
                <a:chOff x="6516996" y="1662253"/>
                <a:chExt cx="752475" cy="532367"/>
              </a:xfrm>
            </p:grpSpPr>
            <p:cxnSp>
              <p:nvCxnSpPr>
                <p:cNvPr id="2530" name="직선 연결선 2529">
                  <a:extLst>
                    <a:ext uri="{FF2B5EF4-FFF2-40B4-BE49-F238E27FC236}">
                      <a16:creationId xmlns:a16="http://schemas.microsoft.com/office/drawing/2014/main" id="{8BF70FCC-1F9E-7A0C-2C09-2A329A899E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31" name="직선 연결선 2530">
                  <a:extLst>
                    <a:ext uri="{FF2B5EF4-FFF2-40B4-BE49-F238E27FC236}">
                      <a16:creationId xmlns:a16="http://schemas.microsoft.com/office/drawing/2014/main" id="{5E8B7C5C-43A3-14B6-C852-7814DA7646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32" name="직선 연결선 2531">
                  <a:extLst>
                    <a:ext uri="{FF2B5EF4-FFF2-40B4-BE49-F238E27FC236}">
                      <a16:creationId xmlns:a16="http://schemas.microsoft.com/office/drawing/2014/main" id="{96BED3E7-9DBE-07D7-E618-795E8B09087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33" name="직선 연결선 2532">
                  <a:extLst>
                    <a:ext uri="{FF2B5EF4-FFF2-40B4-BE49-F238E27FC236}">
                      <a16:creationId xmlns:a16="http://schemas.microsoft.com/office/drawing/2014/main" id="{26AF53DC-FFD5-9EC7-820F-9CBDB16C16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34" name="직선 연결선 2533">
                  <a:extLst>
                    <a:ext uri="{FF2B5EF4-FFF2-40B4-BE49-F238E27FC236}">
                      <a16:creationId xmlns:a16="http://schemas.microsoft.com/office/drawing/2014/main" id="{79FDCCDD-0C9E-F82C-1767-E177740344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35" name="직선 연결선 2534">
                  <a:extLst>
                    <a:ext uri="{FF2B5EF4-FFF2-40B4-BE49-F238E27FC236}">
                      <a16:creationId xmlns:a16="http://schemas.microsoft.com/office/drawing/2014/main" id="{1A2DB3A7-758F-663C-6CBE-124C7E917F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36" name="직선 연결선 2535">
                  <a:extLst>
                    <a:ext uri="{FF2B5EF4-FFF2-40B4-BE49-F238E27FC236}">
                      <a16:creationId xmlns:a16="http://schemas.microsoft.com/office/drawing/2014/main" id="{0BA7DAAE-9A0F-D21C-A226-BF092DEB4B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37" name="직선 연결선 2536">
                  <a:extLst>
                    <a:ext uri="{FF2B5EF4-FFF2-40B4-BE49-F238E27FC236}">
                      <a16:creationId xmlns:a16="http://schemas.microsoft.com/office/drawing/2014/main" id="{BC2E9555-2818-BA04-1176-6F29C0CF93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28" name="그룹 2427">
                <a:extLst>
                  <a:ext uri="{FF2B5EF4-FFF2-40B4-BE49-F238E27FC236}">
                    <a16:creationId xmlns:a16="http://schemas.microsoft.com/office/drawing/2014/main" id="{B10B2E41-69CA-42B3-960A-0C4F095EFB6A}"/>
                  </a:ext>
                </a:extLst>
              </p:cNvPr>
              <p:cNvGrpSpPr/>
              <p:nvPr/>
            </p:nvGrpSpPr>
            <p:grpSpPr>
              <a:xfrm>
                <a:off x="6369824" y="2995168"/>
                <a:ext cx="752475" cy="508954"/>
                <a:chOff x="6516996" y="1662253"/>
                <a:chExt cx="752475" cy="532367"/>
              </a:xfrm>
            </p:grpSpPr>
            <p:cxnSp>
              <p:nvCxnSpPr>
                <p:cNvPr id="2522" name="직선 연결선 2521">
                  <a:extLst>
                    <a:ext uri="{FF2B5EF4-FFF2-40B4-BE49-F238E27FC236}">
                      <a16:creationId xmlns:a16="http://schemas.microsoft.com/office/drawing/2014/main" id="{581278AB-6F9F-C3D9-9B65-15A3967BC6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23" name="직선 연결선 2522">
                  <a:extLst>
                    <a:ext uri="{FF2B5EF4-FFF2-40B4-BE49-F238E27FC236}">
                      <a16:creationId xmlns:a16="http://schemas.microsoft.com/office/drawing/2014/main" id="{C8FCBBB7-8337-ABC1-3D44-DF532EC3F11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24" name="직선 연결선 2523">
                  <a:extLst>
                    <a:ext uri="{FF2B5EF4-FFF2-40B4-BE49-F238E27FC236}">
                      <a16:creationId xmlns:a16="http://schemas.microsoft.com/office/drawing/2014/main" id="{0DCD3A73-7E71-5E79-A89D-8387CF28FF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25" name="직선 연결선 2524">
                  <a:extLst>
                    <a:ext uri="{FF2B5EF4-FFF2-40B4-BE49-F238E27FC236}">
                      <a16:creationId xmlns:a16="http://schemas.microsoft.com/office/drawing/2014/main" id="{B741B007-280E-659C-5750-C1D57C4D8F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26" name="직선 연결선 2525">
                  <a:extLst>
                    <a:ext uri="{FF2B5EF4-FFF2-40B4-BE49-F238E27FC236}">
                      <a16:creationId xmlns:a16="http://schemas.microsoft.com/office/drawing/2014/main" id="{696BF409-A9A8-9DC4-4566-DC0CFAA37C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27" name="직선 연결선 2526">
                  <a:extLst>
                    <a:ext uri="{FF2B5EF4-FFF2-40B4-BE49-F238E27FC236}">
                      <a16:creationId xmlns:a16="http://schemas.microsoft.com/office/drawing/2014/main" id="{009BCEAB-645E-E961-94E7-AB3ABBA0CC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28" name="직선 연결선 2527">
                  <a:extLst>
                    <a:ext uri="{FF2B5EF4-FFF2-40B4-BE49-F238E27FC236}">
                      <a16:creationId xmlns:a16="http://schemas.microsoft.com/office/drawing/2014/main" id="{A2925DA0-97B4-E179-AD5A-CA74BC931CC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29" name="직선 연결선 2528">
                  <a:extLst>
                    <a:ext uri="{FF2B5EF4-FFF2-40B4-BE49-F238E27FC236}">
                      <a16:creationId xmlns:a16="http://schemas.microsoft.com/office/drawing/2014/main" id="{D1B39F22-1C6C-8482-2C11-DE4A7E89113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429" name="직선 연결선 2428">
                <a:extLst>
                  <a:ext uri="{FF2B5EF4-FFF2-40B4-BE49-F238E27FC236}">
                    <a16:creationId xmlns:a16="http://schemas.microsoft.com/office/drawing/2014/main" id="{226AD149-AA88-74A1-1964-15BA6E14E2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62442" y="3530663"/>
                <a:ext cx="0" cy="18124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30" name="TextBox 2429">
                <a:extLst>
                  <a:ext uri="{FF2B5EF4-FFF2-40B4-BE49-F238E27FC236}">
                    <a16:creationId xmlns:a16="http://schemas.microsoft.com/office/drawing/2014/main" id="{32F9BD8B-C28E-CFAC-3259-9A219F433EB2}"/>
                  </a:ext>
                </a:extLst>
              </p:cNvPr>
              <p:cNvSpPr txBox="1"/>
              <p:nvPr/>
            </p:nvSpPr>
            <p:spPr>
              <a:xfrm>
                <a:off x="4315496" y="4034999"/>
                <a:ext cx="186721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FALA-PIM</a:t>
                </a:r>
                <a:endParaRPr lang="ko-KR" altLang="en-US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31" name="사다리꼴 2430">
                <a:extLst>
                  <a:ext uri="{FF2B5EF4-FFF2-40B4-BE49-F238E27FC236}">
                    <a16:creationId xmlns:a16="http://schemas.microsoft.com/office/drawing/2014/main" id="{61DD4AE4-3CB7-E394-AF06-968AFB212C61}"/>
                  </a:ext>
                </a:extLst>
              </p:cNvPr>
              <p:cNvSpPr/>
              <p:nvPr/>
            </p:nvSpPr>
            <p:spPr>
              <a:xfrm flipV="1">
                <a:off x="1615776" y="3323101"/>
                <a:ext cx="5693336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2432" name="TextBox 2431">
                <a:extLst>
                  <a:ext uri="{FF2B5EF4-FFF2-40B4-BE49-F238E27FC236}">
                    <a16:creationId xmlns:a16="http://schemas.microsoft.com/office/drawing/2014/main" id="{66F65201-2665-9FF5-1A32-24DEF674276C}"/>
                  </a:ext>
                </a:extLst>
              </p:cNvPr>
              <p:cNvSpPr txBox="1"/>
              <p:nvPr/>
            </p:nvSpPr>
            <p:spPr>
              <a:xfrm>
                <a:off x="1901042" y="3246986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33" name="TextBox 2432">
                <a:extLst>
                  <a:ext uri="{FF2B5EF4-FFF2-40B4-BE49-F238E27FC236}">
                    <a16:creationId xmlns:a16="http://schemas.microsoft.com/office/drawing/2014/main" id="{5417C6A4-5873-0BE9-3CDF-8ECF9202646F}"/>
                  </a:ext>
                </a:extLst>
              </p:cNvPr>
              <p:cNvSpPr txBox="1"/>
              <p:nvPr/>
            </p:nvSpPr>
            <p:spPr>
              <a:xfrm>
                <a:off x="1350044" y="5274570"/>
                <a:ext cx="1396439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434" name="직선 연결선 2433">
                <a:extLst>
                  <a:ext uri="{FF2B5EF4-FFF2-40B4-BE49-F238E27FC236}">
                    <a16:creationId xmlns:a16="http://schemas.microsoft.com/office/drawing/2014/main" id="{51E1F7EF-89D3-FBF4-BF07-8831E8566B89}"/>
                  </a:ext>
                </a:extLst>
              </p:cNvPr>
              <p:cNvCxnSpPr>
                <a:cxnSpLocks/>
                <a:stCxn id="2435" idx="0"/>
                <a:endCxn id="2431" idx="1"/>
              </p:cNvCxnSpPr>
              <p:nvPr/>
            </p:nvCxnSpPr>
            <p:spPr>
              <a:xfrm flipV="1">
                <a:off x="1399258" y="344910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35" name="사다리꼴 2434">
                <a:extLst>
                  <a:ext uri="{FF2B5EF4-FFF2-40B4-BE49-F238E27FC236}">
                    <a16:creationId xmlns:a16="http://schemas.microsoft.com/office/drawing/2014/main" id="{757B2530-FA38-6879-EC0A-8E167B651017}"/>
                  </a:ext>
                </a:extLst>
              </p:cNvPr>
              <p:cNvSpPr/>
              <p:nvPr/>
            </p:nvSpPr>
            <p:spPr>
              <a:xfrm rot="5400000">
                <a:off x="899251" y="3363890"/>
                <a:ext cx="829592" cy="170420"/>
              </a:xfrm>
              <a:prstGeom prst="trapezoid">
                <a:avLst>
                  <a:gd name="adj" fmla="val 96467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cxnSp>
            <p:nvCxnSpPr>
              <p:cNvPr id="2436" name="직선 연결선 2435">
                <a:extLst>
                  <a:ext uri="{FF2B5EF4-FFF2-40B4-BE49-F238E27FC236}">
                    <a16:creationId xmlns:a16="http://schemas.microsoft.com/office/drawing/2014/main" id="{8E87E810-81A7-AE8A-9358-B0351B16F4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60969"/>
                <a:ext cx="155370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37" name="직선 연결선 2436">
                <a:extLst>
                  <a:ext uri="{FF2B5EF4-FFF2-40B4-BE49-F238E27FC236}">
                    <a16:creationId xmlns:a16="http://schemas.microsoft.com/office/drawing/2014/main" id="{35C8A622-7EDF-C5E9-5D03-E1710E4262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56207"/>
                <a:ext cx="0" cy="53364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38" name="직선 연결선 2437">
                <a:extLst>
                  <a:ext uri="{FF2B5EF4-FFF2-40B4-BE49-F238E27FC236}">
                    <a16:creationId xmlns:a16="http://schemas.microsoft.com/office/drawing/2014/main" id="{68880354-FDC0-0AA4-A54D-4E751EA04B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4189850"/>
                <a:ext cx="545617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39" name="직선 연결선 2438">
                <a:extLst>
                  <a:ext uri="{FF2B5EF4-FFF2-40B4-BE49-F238E27FC236}">
                    <a16:creationId xmlns:a16="http://schemas.microsoft.com/office/drawing/2014/main" id="{330FC227-7ED6-530C-5808-1F112F5E8A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12712" y="432984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440" name="그룹 2439">
                <a:extLst>
                  <a:ext uri="{FF2B5EF4-FFF2-40B4-BE49-F238E27FC236}">
                    <a16:creationId xmlns:a16="http://schemas.microsoft.com/office/drawing/2014/main" id="{349100F3-D083-72F6-9D6A-FC5D033B9945}"/>
                  </a:ext>
                </a:extLst>
              </p:cNvPr>
              <p:cNvGrpSpPr/>
              <p:nvPr/>
            </p:nvGrpSpPr>
            <p:grpSpPr>
              <a:xfrm>
                <a:off x="4314005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2520" name="직선 연결선 2519">
                  <a:extLst>
                    <a:ext uri="{FF2B5EF4-FFF2-40B4-BE49-F238E27FC236}">
                      <a16:creationId xmlns:a16="http://schemas.microsoft.com/office/drawing/2014/main" id="{DC1D05FA-7085-AF80-1883-F72EB4366E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21" name="직선 연결선 2520">
                  <a:extLst>
                    <a:ext uri="{FF2B5EF4-FFF2-40B4-BE49-F238E27FC236}">
                      <a16:creationId xmlns:a16="http://schemas.microsoft.com/office/drawing/2014/main" id="{01BF0A6E-70CE-321B-176B-4904D476F8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442" name="직선 연결선 2441">
                <a:extLst>
                  <a:ext uri="{FF2B5EF4-FFF2-40B4-BE49-F238E27FC236}">
                    <a16:creationId xmlns:a16="http://schemas.microsoft.com/office/drawing/2014/main" id="{41658AE3-2617-B52D-F3CF-608D846266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65937" y="4615874"/>
                <a:ext cx="3017346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443" name="그룹 2442">
                <a:extLst>
                  <a:ext uri="{FF2B5EF4-FFF2-40B4-BE49-F238E27FC236}">
                    <a16:creationId xmlns:a16="http://schemas.microsoft.com/office/drawing/2014/main" id="{A1B25373-F5C4-0A9A-D3F5-D0EAC6BCCEC8}"/>
                  </a:ext>
                </a:extLst>
              </p:cNvPr>
              <p:cNvGrpSpPr/>
              <p:nvPr/>
            </p:nvGrpSpPr>
            <p:grpSpPr>
              <a:xfrm>
                <a:off x="4427445" y="4451324"/>
                <a:ext cx="175702" cy="857904"/>
                <a:chOff x="4391989" y="4588012"/>
                <a:chExt cx="195994" cy="810797"/>
              </a:xfrm>
            </p:grpSpPr>
            <p:sp>
              <p:nvSpPr>
                <p:cNvPr id="2516" name="사각형: 둥근 모서리 2515">
                  <a:extLst>
                    <a:ext uri="{FF2B5EF4-FFF2-40B4-BE49-F238E27FC236}">
                      <a16:creationId xmlns:a16="http://schemas.microsoft.com/office/drawing/2014/main" id="{29D6C8D1-E94C-7069-AE60-E5B116BCCE68}"/>
                    </a:ext>
                  </a:extLst>
                </p:cNvPr>
                <p:cNvSpPr/>
                <p:nvPr/>
              </p:nvSpPr>
              <p:spPr>
                <a:xfrm>
                  <a:off x="4396751" y="4588012"/>
                  <a:ext cx="184774" cy="810797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2517" name="그룹 2516">
                  <a:extLst>
                    <a:ext uri="{FF2B5EF4-FFF2-40B4-BE49-F238E27FC236}">
                      <a16:creationId xmlns:a16="http://schemas.microsoft.com/office/drawing/2014/main" id="{1A49D29A-8BC2-DADE-9064-77589D3B7D1C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2518" name="직선 연결선 2517">
                    <a:extLst>
                      <a:ext uri="{FF2B5EF4-FFF2-40B4-BE49-F238E27FC236}">
                        <a16:creationId xmlns:a16="http://schemas.microsoft.com/office/drawing/2014/main" id="{21AB5C57-94BD-DFF6-DBAB-63CD10C0D33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19" name="직선 연결선 2518">
                    <a:extLst>
                      <a:ext uri="{FF2B5EF4-FFF2-40B4-BE49-F238E27FC236}">
                        <a16:creationId xmlns:a16="http://schemas.microsoft.com/office/drawing/2014/main" id="{4250F9AA-0C77-B8A9-3A0A-1F97F21B4A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444" name="사각형: 둥근 모서리 2443">
                <a:extLst>
                  <a:ext uri="{FF2B5EF4-FFF2-40B4-BE49-F238E27FC236}">
                    <a16:creationId xmlns:a16="http://schemas.microsoft.com/office/drawing/2014/main" id="{0E57E45D-BA8B-4BA3-B3A2-0B4CC375F76B}"/>
                  </a:ext>
                </a:extLst>
              </p:cNvPr>
              <p:cNvSpPr/>
              <p:nvPr/>
            </p:nvSpPr>
            <p:spPr>
              <a:xfrm>
                <a:off x="4808722" y="4454117"/>
                <a:ext cx="860106" cy="7955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445" name="그룹 2444">
                <a:extLst>
                  <a:ext uri="{FF2B5EF4-FFF2-40B4-BE49-F238E27FC236}">
                    <a16:creationId xmlns:a16="http://schemas.microsoft.com/office/drawing/2014/main" id="{8616FBE5-51F0-4685-7D31-0E53B09C416D}"/>
                  </a:ext>
                </a:extLst>
              </p:cNvPr>
              <p:cNvGrpSpPr/>
              <p:nvPr/>
            </p:nvGrpSpPr>
            <p:grpSpPr>
              <a:xfrm>
                <a:off x="5874402" y="4451320"/>
                <a:ext cx="175702" cy="851075"/>
                <a:chOff x="4391989" y="4593527"/>
                <a:chExt cx="195994" cy="805282"/>
              </a:xfrm>
            </p:grpSpPr>
            <p:sp>
              <p:nvSpPr>
                <p:cNvPr id="2512" name="사각형: 둥근 모서리 2511">
                  <a:extLst>
                    <a:ext uri="{FF2B5EF4-FFF2-40B4-BE49-F238E27FC236}">
                      <a16:creationId xmlns:a16="http://schemas.microsoft.com/office/drawing/2014/main" id="{B1FEBA00-AE99-B1A2-BE1E-DF5BF68F32E4}"/>
                    </a:ext>
                  </a:extLst>
                </p:cNvPr>
                <p:cNvSpPr/>
                <p:nvPr/>
              </p:nvSpPr>
              <p:spPr>
                <a:xfrm>
                  <a:off x="4396751" y="4593527"/>
                  <a:ext cx="184774" cy="805282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2513" name="그룹 2512">
                  <a:extLst>
                    <a:ext uri="{FF2B5EF4-FFF2-40B4-BE49-F238E27FC236}">
                      <a16:creationId xmlns:a16="http://schemas.microsoft.com/office/drawing/2014/main" id="{AFA5C36F-EAA4-DA52-8CED-04713B5656C0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2514" name="직선 연결선 2513">
                    <a:extLst>
                      <a:ext uri="{FF2B5EF4-FFF2-40B4-BE49-F238E27FC236}">
                        <a16:creationId xmlns:a16="http://schemas.microsoft.com/office/drawing/2014/main" id="{6334F445-F29C-2F6F-194D-B2FDEC6529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15" name="직선 연결선 2514">
                    <a:extLst>
                      <a:ext uri="{FF2B5EF4-FFF2-40B4-BE49-F238E27FC236}">
                        <a16:creationId xmlns:a16="http://schemas.microsoft.com/office/drawing/2014/main" id="{F9541F0F-1E75-FD19-B3EF-AA1BCC1F27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446" name="그룹 2445">
                <a:extLst>
                  <a:ext uri="{FF2B5EF4-FFF2-40B4-BE49-F238E27FC236}">
                    <a16:creationId xmlns:a16="http://schemas.microsoft.com/office/drawing/2014/main" id="{22C20A11-B350-88BB-D8A9-8C6A7940E34C}"/>
                  </a:ext>
                </a:extLst>
              </p:cNvPr>
              <p:cNvGrpSpPr/>
              <p:nvPr/>
            </p:nvGrpSpPr>
            <p:grpSpPr>
              <a:xfrm>
                <a:off x="5759682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2510" name="직선 연결선 2509">
                  <a:extLst>
                    <a:ext uri="{FF2B5EF4-FFF2-40B4-BE49-F238E27FC236}">
                      <a16:creationId xmlns:a16="http://schemas.microsoft.com/office/drawing/2014/main" id="{EB46B11D-B8CD-8D09-16F9-C571277B8A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11" name="직선 연결선 2510">
                  <a:extLst>
                    <a:ext uri="{FF2B5EF4-FFF2-40B4-BE49-F238E27FC236}">
                      <a16:creationId xmlns:a16="http://schemas.microsoft.com/office/drawing/2014/main" id="{A6427868-E643-170D-242B-E169391F29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447" name="직선 연결선 2446">
                <a:extLst>
                  <a:ext uri="{FF2B5EF4-FFF2-40B4-BE49-F238E27FC236}">
                    <a16:creationId xmlns:a16="http://schemas.microsoft.com/office/drawing/2014/main" id="{1504CE26-DF1E-8423-8F2E-C57E83E3B19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65937" y="3916543"/>
                <a:ext cx="0" cy="69577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48" name="사각형: 둥근 모서리 2447">
                <a:extLst>
                  <a:ext uri="{FF2B5EF4-FFF2-40B4-BE49-F238E27FC236}">
                    <a16:creationId xmlns:a16="http://schemas.microsoft.com/office/drawing/2014/main" id="{84AC29DA-95EC-485A-60A0-ADA294232349}"/>
                  </a:ext>
                </a:extLst>
              </p:cNvPr>
              <p:cNvSpPr/>
              <p:nvPr/>
            </p:nvSpPr>
            <p:spPr>
              <a:xfrm>
                <a:off x="3357871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49" name="사각형: 둥근 모서리 2448">
                <a:extLst>
                  <a:ext uri="{FF2B5EF4-FFF2-40B4-BE49-F238E27FC236}">
                    <a16:creationId xmlns:a16="http://schemas.microsoft.com/office/drawing/2014/main" id="{9ED304CC-A0AF-C198-20FB-826A4D27AEFD}"/>
                  </a:ext>
                </a:extLst>
              </p:cNvPr>
              <p:cNvSpPr/>
              <p:nvPr/>
            </p:nvSpPr>
            <p:spPr>
              <a:xfrm>
                <a:off x="6255679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50" name="사각형: 둥근 모서리 2449">
                <a:extLst>
                  <a:ext uri="{FF2B5EF4-FFF2-40B4-BE49-F238E27FC236}">
                    <a16:creationId xmlns:a16="http://schemas.microsoft.com/office/drawing/2014/main" id="{6259B31E-647B-3CE0-C9DF-9162B98F7A4C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51" name="사각형: 둥근 모서리 2450">
                <a:extLst>
                  <a:ext uri="{FF2B5EF4-FFF2-40B4-BE49-F238E27FC236}">
                    <a16:creationId xmlns:a16="http://schemas.microsoft.com/office/drawing/2014/main" id="{BE630F86-0734-722D-2F06-57785500B5FC}"/>
                  </a:ext>
                </a:extLst>
              </p:cNvPr>
              <p:cNvSpPr/>
              <p:nvPr/>
            </p:nvSpPr>
            <p:spPr>
              <a:xfrm>
                <a:off x="3357871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452" name="직선 연결선 2451">
                <a:extLst>
                  <a:ext uri="{FF2B5EF4-FFF2-40B4-BE49-F238E27FC236}">
                    <a16:creationId xmlns:a16="http://schemas.microsoft.com/office/drawing/2014/main" id="{391C8C52-7A84-3E71-B973-06F63010E0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2711" y="4329840"/>
                <a:ext cx="0" cy="75399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53" name="TextBox 2452">
                <a:extLst>
                  <a:ext uri="{FF2B5EF4-FFF2-40B4-BE49-F238E27FC236}">
                    <a16:creationId xmlns:a16="http://schemas.microsoft.com/office/drawing/2014/main" id="{682B43C6-2BDA-DF5A-A506-5F2C62303537}"/>
                  </a:ext>
                </a:extLst>
              </p:cNvPr>
              <p:cNvSpPr txBox="1"/>
              <p:nvPr/>
            </p:nvSpPr>
            <p:spPr>
              <a:xfrm>
                <a:off x="4843205" y="4691505"/>
                <a:ext cx="791141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ALU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54" name="사각형: 둥근 모서리 2453">
                <a:extLst>
                  <a:ext uri="{FF2B5EF4-FFF2-40B4-BE49-F238E27FC236}">
                    <a16:creationId xmlns:a16="http://schemas.microsoft.com/office/drawing/2014/main" id="{BC8472D7-E44F-97C9-2E90-54E1D5A65025}"/>
                  </a:ext>
                </a:extLst>
              </p:cNvPr>
              <p:cNvSpPr/>
              <p:nvPr/>
            </p:nvSpPr>
            <p:spPr>
              <a:xfrm>
                <a:off x="1619084" y="4112938"/>
                <a:ext cx="864000" cy="265155"/>
              </a:xfrm>
              <a:prstGeom prst="roundRect">
                <a:avLst>
                  <a:gd name="adj" fmla="val 1938"/>
                </a:avLst>
              </a:prstGeom>
              <a:solidFill>
                <a:srgbClr val="E9DAB1"/>
              </a:solidFill>
              <a:ln w="28575">
                <a:solidFill>
                  <a:srgbClr val="B27E3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55" name="사각형: 둥근 모서리 2454">
                <a:extLst>
                  <a:ext uri="{FF2B5EF4-FFF2-40B4-BE49-F238E27FC236}">
                    <a16:creationId xmlns:a16="http://schemas.microsoft.com/office/drawing/2014/main" id="{BAD2ACED-7A29-6E38-6C10-B0F0763C2D38}"/>
                  </a:ext>
                </a:extLst>
              </p:cNvPr>
              <p:cNvSpPr/>
              <p:nvPr/>
            </p:nvSpPr>
            <p:spPr>
              <a:xfrm>
                <a:off x="1615774" y="4925720"/>
                <a:ext cx="859988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56" name="사각형: 둥근 모서리 2455">
                <a:extLst>
                  <a:ext uri="{FF2B5EF4-FFF2-40B4-BE49-F238E27FC236}">
                    <a16:creationId xmlns:a16="http://schemas.microsoft.com/office/drawing/2014/main" id="{4356657D-CA75-FC5C-ED9C-3BC1C264AF2A}"/>
                  </a:ext>
                </a:extLst>
              </p:cNvPr>
              <p:cNvSpPr/>
              <p:nvPr/>
            </p:nvSpPr>
            <p:spPr>
              <a:xfrm>
                <a:off x="2260765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457" name="그룹 2456">
                <a:extLst>
                  <a:ext uri="{FF2B5EF4-FFF2-40B4-BE49-F238E27FC236}">
                    <a16:creationId xmlns:a16="http://schemas.microsoft.com/office/drawing/2014/main" id="{3CF089FB-565A-F55B-1F42-24A87A377DB1}"/>
                  </a:ext>
                </a:extLst>
              </p:cNvPr>
              <p:cNvGrpSpPr/>
              <p:nvPr/>
            </p:nvGrpSpPr>
            <p:grpSpPr>
              <a:xfrm>
                <a:off x="1618030" y="4063633"/>
                <a:ext cx="864242" cy="369331"/>
                <a:chOff x="-963711" y="4110938"/>
                <a:chExt cx="864242" cy="369332"/>
              </a:xfrm>
            </p:grpSpPr>
            <p:sp>
              <p:nvSpPr>
                <p:cNvPr id="2502" name="타원 2501">
                  <a:extLst>
                    <a:ext uri="{FF2B5EF4-FFF2-40B4-BE49-F238E27FC236}">
                      <a16:creationId xmlns:a16="http://schemas.microsoft.com/office/drawing/2014/main" id="{F13E721D-7D6C-8A0C-D856-B3158765EE14}"/>
                    </a:ext>
                  </a:extLst>
                </p:cNvPr>
                <p:cNvSpPr/>
                <p:nvPr/>
              </p:nvSpPr>
              <p:spPr>
                <a:xfrm>
                  <a:off x="-747064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503" name="타원 2502">
                  <a:extLst>
                    <a:ext uri="{FF2B5EF4-FFF2-40B4-BE49-F238E27FC236}">
                      <a16:creationId xmlns:a16="http://schemas.microsoft.com/office/drawing/2014/main" id="{620A064D-9D31-EAB4-3DD0-C9623E676581}"/>
                    </a:ext>
                  </a:extLst>
                </p:cNvPr>
                <p:cNvSpPr/>
                <p:nvPr/>
              </p:nvSpPr>
              <p:spPr>
                <a:xfrm>
                  <a:off x="-526655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504" name="타원 2503">
                  <a:extLst>
                    <a:ext uri="{FF2B5EF4-FFF2-40B4-BE49-F238E27FC236}">
                      <a16:creationId xmlns:a16="http://schemas.microsoft.com/office/drawing/2014/main" id="{E346B19A-805B-E05B-1B59-6C9DA89D7154}"/>
                    </a:ext>
                  </a:extLst>
                </p:cNvPr>
                <p:cNvSpPr/>
                <p:nvPr/>
              </p:nvSpPr>
              <p:spPr>
                <a:xfrm>
                  <a:off x="-315469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505" name="타원 2504">
                  <a:extLst>
                    <a:ext uri="{FF2B5EF4-FFF2-40B4-BE49-F238E27FC236}">
                      <a16:creationId xmlns:a16="http://schemas.microsoft.com/office/drawing/2014/main" id="{2EA70628-3B73-9366-D5AA-ED6065738000}"/>
                    </a:ext>
                  </a:extLst>
                </p:cNvPr>
                <p:cNvSpPr/>
                <p:nvPr/>
              </p:nvSpPr>
              <p:spPr>
                <a:xfrm>
                  <a:off x="-963711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2506" name="TextBox 2505">
                  <a:extLst>
                    <a:ext uri="{FF2B5EF4-FFF2-40B4-BE49-F238E27FC236}">
                      <a16:creationId xmlns:a16="http://schemas.microsoft.com/office/drawing/2014/main" id="{A052E5A2-17A7-FC6B-BED1-068B3DAE311F}"/>
                    </a:ext>
                  </a:extLst>
                </p:cNvPr>
                <p:cNvSpPr txBox="1"/>
                <p:nvPr/>
              </p:nvSpPr>
              <p:spPr>
                <a:xfrm>
                  <a:off x="-930346" y="4110938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507" name="TextBox 2506">
                  <a:extLst>
                    <a:ext uri="{FF2B5EF4-FFF2-40B4-BE49-F238E27FC236}">
                      <a16:creationId xmlns:a16="http://schemas.microsoft.com/office/drawing/2014/main" id="{258B2883-1D04-5EB5-91F1-69AFEC9AB4FB}"/>
                    </a:ext>
                  </a:extLst>
                </p:cNvPr>
                <p:cNvSpPr txBox="1"/>
                <p:nvPr/>
              </p:nvSpPr>
              <p:spPr>
                <a:xfrm>
                  <a:off x="-717035" y="4110938"/>
                  <a:ext cx="1559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508" name="TextBox 2507">
                  <a:extLst>
                    <a:ext uri="{FF2B5EF4-FFF2-40B4-BE49-F238E27FC236}">
                      <a16:creationId xmlns:a16="http://schemas.microsoft.com/office/drawing/2014/main" id="{FF14FFCE-2E98-CDE9-4906-A683E29CE29E}"/>
                    </a:ext>
                  </a:extLst>
                </p:cNvPr>
                <p:cNvSpPr txBox="1"/>
                <p:nvPr/>
              </p:nvSpPr>
              <p:spPr>
                <a:xfrm>
                  <a:off x="-502007" y="4110938"/>
                  <a:ext cx="16670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509" name="TextBox 2508">
                  <a:extLst>
                    <a:ext uri="{FF2B5EF4-FFF2-40B4-BE49-F238E27FC236}">
                      <a16:creationId xmlns:a16="http://schemas.microsoft.com/office/drawing/2014/main" id="{565FCF53-9019-4365-2BD7-EBBA6A0FA017}"/>
                    </a:ext>
                  </a:extLst>
                </p:cNvPr>
                <p:cNvSpPr txBox="1"/>
                <p:nvPr/>
              </p:nvSpPr>
              <p:spPr>
                <a:xfrm>
                  <a:off x="-281027" y="4110938"/>
                  <a:ext cx="147117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2458" name="사각형: 둥근 모서리 2457">
                <a:extLst>
                  <a:ext uri="{FF2B5EF4-FFF2-40B4-BE49-F238E27FC236}">
                    <a16:creationId xmlns:a16="http://schemas.microsoft.com/office/drawing/2014/main" id="{EA476368-8E89-69EC-2120-42804F8327AD}"/>
                  </a:ext>
                </a:extLst>
              </p:cNvPr>
              <p:cNvSpPr/>
              <p:nvPr/>
            </p:nvSpPr>
            <p:spPr>
              <a:xfrm>
                <a:off x="1627576" y="2830121"/>
                <a:ext cx="5681534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59" name="사각형: 둥근 모서리 2458">
                <a:extLst>
                  <a:ext uri="{FF2B5EF4-FFF2-40B4-BE49-F238E27FC236}">
                    <a16:creationId xmlns:a16="http://schemas.microsoft.com/office/drawing/2014/main" id="{E6C7A6B7-2487-4339-FE88-4CD4AF08A0BD}"/>
                  </a:ext>
                </a:extLst>
              </p:cNvPr>
              <p:cNvSpPr/>
              <p:nvPr/>
            </p:nvSpPr>
            <p:spPr>
              <a:xfrm>
                <a:off x="4210878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60" name="사각형: 둥근 모서리 2459">
                <a:extLst>
                  <a:ext uri="{FF2B5EF4-FFF2-40B4-BE49-F238E27FC236}">
                    <a16:creationId xmlns:a16="http://schemas.microsoft.com/office/drawing/2014/main" id="{4DA6493E-C114-9AD4-7A22-C74A71483BBA}"/>
                  </a:ext>
                </a:extLst>
              </p:cNvPr>
              <p:cNvSpPr/>
              <p:nvPr/>
            </p:nvSpPr>
            <p:spPr>
              <a:xfrm>
                <a:off x="5074614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61" name="사각형: 둥근 모서리 2460">
                <a:extLst>
                  <a:ext uri="{FF2B5EF4-FFF2-40B4-BE49-F238E27FC236}">
                    <a16:creationId xmlns:a16="http://schemas.microsoft.com/office/drawing/2014/main" id="{BDF6F4DA-610F-5F7C-5751-8C795286897A}"/>
                  </a:ext>
                </a:extLst>
              </p:cNvPr>
              <p:cNvSpPr/>
              <p:nvPr/>
            </p:nvSpPr>
            <p:spPr>
              <a:xfrm>
                <a:off x="5935470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62" name="TextBox 2461">
                <a:extLst>
                  <a:ext uri="{FF2B5EF4-FFF2-40B4-BE49-F238E27FC236}">
                    <a16:creationId xmlns:a16="http://schemas.microsoft.com/office/drawing/2014/main" id="{1EA0DED7-CB7C-D201-5C48-8A968F29E66F}"/>
                  </a:ext>
                </a:extLst>
              </p:cNvPr>
              <p:cNvSpPr txBox="1"/>
              <p:nvPr/>
            </p:nvSpPr>
            <p:spPr>
              <a:xfrm>
                <a:off x="1354132" y="4393324"/>
                <a:ext cx="149826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Offset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63" name="사다리꼴 2462">
                <a:extLst>
                  <a:ext uri="{FF2B5EF4-FFF2-40B4-BE49-F238E27FC236}">
                    <a16:creationId xmlns:a16="http://schemas.microsoft.com/office/drawing/2014/main" id="{9A75A68E-B799-A3DC-0CD0-E8113EA84AAD}"/>
                  </a:ext>
                </a:extLst>
              </p:cNvPr>
              <p:cNvSpPr/>
              <p:nvPr/>
            </p:nvSpPr>
            <p:spPr>
              <a:xfrm flipV="1">
                <a:off x="1619084" y="3663457"/>
                <a:ext cx="5693335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2464" name="TextBox 2463">
                <a:extLst>
                  <a:ext uri="{FF2B5EF4-FFF2-40B4-BE49-F238E27FC236}">
                    <a16:creationId xmlns:a16="http://schemas.microsoft.com/office/drawing/2014/main" id="{B35D79D3-D089-FF5F-D7C1-A74E1B189A97}"/>
                  </a:ext>
                </a:extLst>
              </p:cNvPr>
              <p:cNvSpPr txBox="1"/>
              <p:nvPr/>
            </p:nvSpPr>
            <p:spPr>
              <a:xfrm>
                <a:off x="1901042" y="3592883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Global Sense Amplifier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65" name="사각형: 둥근 모서리 2464">
                <a:extLst>
                  <a:ext uri="{FF2B5EF4-FFF2-40B4-BE49-F238E27FC236}">
                    <a16:creationId xmlns:a16="http://schemas.microsoft.com/office/drawing/2014/main" id="{6AF302D4-08BB-4842-D8A7-38441D4EFEB7}"/>
                  </a:ext>
                </a:extLst>
              </p:cNvPr>
              <p:cNvSpPr/>
              <p:nvPr/>
            </p:nvSpPr>
            <p:spPr>
              <a:xfrm>
                <a:off x="3393930" y="5409311"/>
                <a:ext cx="3752919" cy="29074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66" name="TextBox 2465">
                <a:extLst>
                  <a:ext uri="{FF2B5EF4-FFF2-40B4-BE49-F238E27FC236}">
                    <a16:creationId xmlns:a16="http://schemas.microsoft.com/office/drawing/2014/main" id="{67D13237-D6A9-412C-0EE8-EADE886664C3}"/>
                  </a:ext>
                </a:extLst>
              </p:cNvPr>
              <p:cNvSpPr txBox="1"/>
              <p:nvPr/>
            </p:nvSpPr>
            <p:spPr>
              <a:xfrm>
                <a:off x="3748738" y="5358287"/>
                <a:ext cx="303529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Hazard Resolver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67" name="사각형: 둥근 모서리 2466">
                <a:extLst>
                  <a:ext uri="{FF2B5EF4-FFF2-40B4-BE49-F238E27FC236}">
                    <a16:creationId xmlns:a16="http://schemas.microsoft.com/office/drawing/2014/main" id="{B31D824C-8986-FF3C-EF18-D4627CB30C8E}"/>
                  </a:ext>
                </a:extLst>
              </p:cNvPr>
              <p:cNvSpPr/>
              <p:nvPr/>
            </p:nvSpPr>
            <p:spPr>
              <a:xfrm>
                <a:off x="2045319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68" name="사각형: 둥근 모서리 2467">
                <a:extLst>
                  <a:ext uri="{FF2B5EF4-FFF2-40B4-BE49-F238E27FC236}">
                    <a16:creationId xmlns:a16="http://schemas.microsoft.com/office/drawing/2014/main" id="{8CC093DE-CD70-B8F2-D0E3-03BE84868462}"/>
                  </a:ext>
                </a:extLst>
              </p:cNvPr>
              <p:cNvSpPr/>
              <p:nvPr/>
            </p:nvSpPr>
            <p:spPr>
              <a:xfrm>
                <a:off x="1832586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69" name="사각형: 둥근 모서리 2468">
                <a:extLst>
                  <a:ext uri="{FF2B5EF4-FFF2-40B4-BE49-F238E27FC236}">
                    <a16:creationId xmlns:a16="http://schemas.microsoft.com/office/drawing/2014/main" id="{DD79F2AB-4FEE-3DAA-C171-B08A43802E61}"/>
                  </a:ext>
                </a:extLst>
              </p:cNvPr>
              <p:cNvSpPr/>
              <p:nvPr/>
            </p:nvSpPr>
            <p:spPr>
              <a:xfrm>
                <a:off x="1616492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470" name="그룹 2469">
                <a:extLst>
                  <a:ext uri="{FF2B5EF4-FFF2-40B4-BE49-F238E27FC236}">
                    <a16:creationId xmlns:a16="http://schemas.microsoft.com/office/drawing/2014/main" id="{89EEEA17-E5C6-E045-3C7A-3810A97D7D47}"/>
                  </a:ext>
                </a:extLst>
              </p:cNvPr>
              <p:cNvGrpSpPr/>
              <p:nvPr/>
            </p:nvGrpSpPr>
            <p:grpSpPr>
              <a:xfrm>
                <a:off x="1617133" y="2803590"/>
                <a:ext cx="2590372" cy="369331"/>
                <a:chOff x="2394459" y="6286448"/>
                <a:chExt cx="2590373" cy="369332"/>
              </a:xfrm>
            </p:grpSpPr>
            <p:grpSp>
              <p:nvGrpSpPr>
                <p:cNvPr id="2487" name="그룹 2486">
                  <a:extLst>
                    <a:ext uri="{FF2B5EF4-FFF2-40B4-BE49-F238E27FC236}">
                      <a16:creationId xmlns:a16="http://schemas.microsoft.com/office/drawing/2014/main" id="{CFFDABD1-C165-788B-4C52-17078B597387}"/>
                    </a:ext>
                  </a:extLst>
                </p:cNvPr>
                <p:cNvGrpSpPr/>
                <p:nvPr/>
              </p:nvGrpSpPr>
              <p:grpSpPr>
                <a:xfrm>
                  <a:off x="2394459" y="6286448"/>
                  <a:ext cx="864000" cy="369332"/>
                  <a:chOff x="2285297" y="6270465"/>
                  <a:chExt cx="864000" cy="369332"/>
                </a:xfrm>
              </p:grpSpPr>
              <p:sp>
                <p:nvSpPr>
                  <p:cNvPr id="2498" name="사각형: 둥근 모서리 2497">
                    <a:extLst>
                      <a:ext uri="{FF2B5EF4-FFF2-40B4-BE49-F238E27FC236}">
                        <a16:creationId xmlns:a16="http://schemas.microsoft.com/office/drawing/2014/main" id="{C241AC99-158A-48DB-DA90-29B8559E4E65}"/>
                      </a:ext>
                    </a:extLst>
                  </p:cNvPr>
                  <p:cNvSpPr/>
                  <p:nvPr/>
                </p:nvSpPr>
                <p:spPr>
                  <a:xfrm>
                    <a:off x="2285297" y="6296998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2499" name="그룹 2498">
                    <a:extLst>
                      <a:ext uri="{FF2B5EF4-FFF2-40B4-BE49-F238E27FC236}">
                        <a16:creationId xmlns:a16="http://schemas.microsoft.com/office/drawing/2014/main" id="{AE3B0CC0-DFD6-4AC4-C884-EC739EC171B9}"/>
                      </a:ext>
                    </a:extLst>
                  </p:cNvPr>
                  <p:cNvGrpSpPr/>
                  <p:nvPr/>
                </p:nvGrpSpPr>
                <p:grpSpPr>
                  <a:xfrm>
                    <a:off x="2286656" y="6270465"/>
                    <a:ext cx="216000" cy="369332"/>
                    <a:chOff x="1655234" y="2994099"/>
                    <a:chExt cx="216000" cy="369332"/>
                  </a:xfrm>
                </p:grpSpPr>
                <p:sp>
                  <p:nvSpPr>
                    <p:cNvPr id="2500" name="사각형: 둥근 모서리 2499">
                      <a:extLst>
                        <a:ext uri="{FF2B5EF4-FFF2-40B4-BE49-F238E27FC236}">
                          <a16:creationId xmlns:a16="http://schemas.microsoft.com/office/drawing/2014/main" id="{5179BAE4-360C-DD14-995E-4C9470F15C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234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2501" name="TextBox 2500">
                      <a:extLst>
                        <a:ext uri="{FF2B5EF4-FFF2-40B4-BE49-F238E27FC236}">
                          <a16:creationId xmlns:a16="http://schemas.microsoft.com/office/drawing/2014/main" id="{E0D5B880-ED71-224C-A9ED-02EF2597699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87455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0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488" name="그룹 2487">
                  <a:extLst>
                    <a:ext uri="{FF2B5EF4-FFF2-40B4-BE49-F238E27FC236}">
                      <a16:creationId xmlns:a16="http://schemas.microsoft.com/office/drawing/2014/main" id="{EDFB7A32-34D3-2CAF-F60A-F11CAEF58DFC}"/>
                    </a:ext>
                  </a:extLst>
                </p:cNvPr>
                <p:cNvGrpSpPr/>
                <p:nvPr/>
              </p:nvGrpSpPr>
              <p:grpSpPr>
                <a:xfrm>
                  <a:off x="3258459" y="6286448"/>
                  <a:ext cx="864000" cy="369332"/>
                  <a:chOff x="3258459" y="6286448"/>
                  <a:chExt cx="864000" cy="369332"/>
                </a:xfrm>
              </p:grpSpPr>
              <p:sp>
                <p:nvSpPr>
                  <p:cNvPr id="2494" name="사각형: 둥근 모서리 2493">
                    <a:extLst>
                      <a:ext uri="{FF2B5EF4-FFF2-40B4-BE49-F238E27FC236}">
                        <a16:creationId xmlns:a16="http://schemas.microsoft.com/office/drawing/2014/main" id="{CA866BDB-E7FA-A8F0-3322-17F8964D5CED}"/>
                      </a:ext>
                    </a:extLst>
                  </p:cNvPr>
                  <p:cNvSpPr/>
                  <p:nvPr/>
                </p:nvSpPr>
                <p:spPr>
                  <a:xfrm>
                    <a:off x="3258459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2495" name="그룹 2494">
                    <a:extLst>
                      <a:ext uri="{FF2B5EF4-FFF2-40B4-BE49-F238E27FC236}">
                        <a16:creationId xmlns:a16="http://schemas.microsoft.com/office/drawing/2014/main" id="{777B2039-B319-F35E-7520-38CA97552B57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216000" cy="369332"/>
                    <a:chOff x="2518792" y="2994099"/>
                    <a:chExt cx="216000" cy="369332"/>
                  </a:xfrm>
                </p:grpSpPr>
                <p:sp>
                  <p:nvSpPr>
                    <p:cNvPr id="2496" name="사각형: 둥근 모서리 2495">
                      <a:extLst>
                        <a:ext uri="{FF2B5EF4-FFF2-40B4-BE49-F238E27FC236}">
                          <a16:creationId xmlns:a16="http://schemas.microsoft.com/office/drawing/2014/main" id="{42A9F5F6-4EED-2DA4-1976-B7FA270397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8792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2497" name="TextBox 2496">
                      <a:extLst>
                        <a:ext uri="{FF2B5EF4-FFF2-40B4-BE49-F238E27FC236}">
                          <a16:creationId xmlns:a16="http://schemas.microsoft.com/office/drawing/2014/main" id="{F8AC12AA-F920-0BD8-A3EE-EBB6E0B6CF5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0988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489" name="그룹 2488">
                  <a:extLst>
                    <a:ext uri="{FF2B5EF4-FFF2-40B4-BE49-F238E27FC236}">
                      <a16:creationId xmlns:a16="http://schemas.microsoft.com/office/drawing/2014/main" id="{D4EE1BC5-4466-CC7D-BA91-242736A06C39}"/>
                    </a:ext>
                  </a:extLst>
                </p:cNvPr>
                <p:cNvGrpSpPr/>
                <p:nvPr/>
              </p:nvGrpSpPr>
              <p:grpSpPr>
                <a:xfrm>
                  <a:off x="4120832" y="6286448"/>
                  <a:ext cx="864000" cy="369332"/>
                  <a:chOff x="4120832" y="6286448"/>
                  <a:chExt cx="864000" cy="369332"/>
                </a:xfrm>
              </p:grpSpPr>
              <p:sp>
                <p:nvSpPr>
                  <p:cNvPr id="2490" name="사각형: 둥근 모서리 2489">
                    <a:extLst>
                      <a:ext uri="{FF2B5EF4-FFF2-40B4-BE49-F238E27FC236}">
                        <a16:creationId xmlns:a16="http://schemas.microsoft.com/office/drawing/2014/main" id="{CA432C58-034A-0788-5219-372B173C937F}"/>
                      </a:ext>
                    </a:extLst>
                  </p:cNvPr>
                  <p:cNvSpPr/>
                  <p:nvPr/>
                </p:nvSpPr>
                <p:spPr>
                  <a:xfrm>
                    <a:off x="4120832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2491" name="그룹 2490">
                    <a:extLst>
                      <a:ext uri="{FF2B5EF4-FFF2-40B4-BE49-F238E27FC236}">
                        <a16:creationId xmlns:a16="http://schemas.microsoft.com/office/drawing/2014/main" id="{3A9743BF-67E4-50DD-EF0F-02FDC77B47BA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216000" cy="369332"/>
                    <a:chOff x="3381165" y="2994099"/>
                    <a:chExt cx="216000" cy="369332"/>
                  </a:xfrm>
                </p:grpSpPr>
                <p:sp>
                  <p:nvSpPr>
                    <p:cNvPr id="2492" name="사각형: 둥근 모서리 2491">
                      <a:extLst>
                        <a:ext uri="{FF2B5EF4-FFF2-40B4-BE49-F238E27FC236}">
                          <a16:creationId xmlns:a16="http://schemas.microsoft.com/office/drawing/2014/main" id="{E6FE22ED-200E-D819-C9D1-7C6DD2C773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165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2493" name="TextBox 2492">
                      <a:extLst>
                        <a:ext uri="{FF2B5EF4-FFF2-40B4-BE49-F238E27FC236}">
                          <a16:creationId xmlns:a16="http://schemas.microsoft.com/office/drawing/2014/main" id="{067B2841-9C83-B89F-87D8-C64282FA4FE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14529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8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2471" name="사각형: 둥근 모서리 2470">
                <a:extLst>
                  <a:ext uri="{FF2B5EF4-FFF2-40B4-BE49-F238E27FC236}">
                    <a16:creationId xmlns:a16="http://schemas.microsoft.com/office/drawing/2014/main" id="{EB3AE5F1-670E-301B-BA20-893E10DF54A1}"/>
                  </a:ext>
                </a:extLst>
              </p:cNvPr>
              <p:cNvSpPr/>
              <p:nvPr/>
            </p:nvSpPr>
            <p:spPr>
              <a:xfrm>
                <a:off x="1615774" y="2830123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472" name="그룹 2471">
                <a:extLst>
                  <a:ext uri="{FF2B5EF4-FFF2-40B4-BE49-F238E27FC236}">
                    <a16:creationId xmlns:a16="http://schemas.microsoft.com/office/drawing/2014/main" id="{FBE0F90A-2B52-4D81-4122-C7D3F276C555}"/>
                  </a:ext>
                </a:extLst>
              </p:cNvPr>
              <p:cNvGrpSpPr/>
              <p:nvPr/>
            </p:nvGrpSpPr>
            <p:grpSpPr>
              <a:xfrm>
                <a:off x="1617133" y="2803592"/>
                <a:ext cx="216000" cy="369332"/>
                <a:chOff x="1655234" y="2994099"/>
                <a:chExt cx="216000" cy="369332"/>
              </a:xfrm>
            </p:grpSpPr>
            <p:sp>
              <p:nvSpPr>
                <p:cNvPr id="2485" name="사각형: 둥근 모서리 2484">
                  <a:extLst>
                    <a:ext uri="{FF2B5EF4-FFF2-40B4-BE49-F238E27FC236}">
                      <a16:creationId xmlns:a16="http://schemas.microsoft.com/office/drawing/2014/main" id="{8EAB81E1-9F75-B793-373A-22BDB9415F89}"/>
                    </a:ext>
                  </a:extLst>
                </p:cNvPr>
                <p:cNvSpPr/>
                <p:nvPr/>
              </p:nvSpPr>
              <p:spPr>
                <a:xfrm>
                  <a:off x="1655234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486" name="TextBox 2485">
                  <a:extLst>
                    <a:ext uri="{FF2B5EF4-FFF2-40B4-BE49-F238E27FC236}">
                      <a16:creationId xmlns:a16="http://schemas.microsoft.com/office/drawing/2014/main" id="{799C863A-D77B-D6B0-8959-2A079E07F020}"/>
                    </a:ext>
                  </a:extLst>
                </p:cNvPr>
                <p:cNvSpPr txBox="1"/>
                <p:nvPr/>
              </p:nvSpPr>
              <p:spPr>
                <a:xfrm>
                  <a:off x="1687455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2473" name="사각형: 둥근 모서리 2472">
                <a:extLst>
                  <a:ext uri="{FF2B5EF4-FFF2-40B4-BE49-F238E27FC236}">
                    <a16:creationId xmlns:a16="http://schemas.microsoft.com/office/drawing/2014/main" id="{A9A7A320-C315-0EE9-1738-A576404C2BC1}"/>
                  </a:ext>
                </a:extLst>
              </p:cNvPr>
              <p:cNvSpPr/>
              <p:nvPr/>
            </p:nvSpPr>
            <p:spPr>
              <a:xfrm>
                <a:off x="3343063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474" name="사각형: 둥근 모서리 2473">
                <a:extLst>
                  <a:ext uri="{FF2B5EF4-FFF2-40B4-BE49-F238E27FC236}">
                    <a16:creationId xmlns:a16="http://schemas.microsoft.com/office/drawing/2014/main" id="{25F0CEAB-CF33-3DE1-0EEE-1BEBA7C42757}"/>
                  </a:ext>
                </a:extLst>
              </p:cNvPr>
              <p:cNvSpPr/>
              <p:nvPr/>
            </p:nvSpPr>
            <p:spPr>
              <a:xfrm>
                <a:off x="2480691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475" name="그룹 2474">
                <a:extLst>
                  <a:ext uri="{FF2B5EF4-FFF2-40B4-BE49-F238E27FC236}">
                    <a16:creationId xmlns:a16="http://schemas.microsoft.com/office/drawing/2014/main" id="{FC3341D0-C090-44A2-F3E5-3CD02C2A1F60}"/>
                  </a:ext>
                </a:extLst>
              </p:cNvPr>
              <p:cNvGrpSpPr/>
              <p:nvPr/>
            </p:nvGrpSpPr>
            <p:grpSpPr>
              <a:xfrm>
                <a:off x="2480691" y="2803594"/>
                <a:ext cx="216000" cy="369332"/>
                <a:chOff x="2518792" y="2994099"/>
                <a:chExt cx="216000" cy="369332"/>
              </a:xfrm>
            </p:grpSpPr>
            <p:sp>
              <p:nvSpPr>
                <p:cNvPr id="2483" name="사각형: 둥근 모서리 2482">
                  <a:extLst>
                    <a:ext uri="{FF2B5EF4-FFF2-40B4-BE49-F238E27FC236}">
                      <a16:creationId xmlns:a16="http://schemas.microsoft.com/office/drawing/2014/main" id="{E5EE4387-1794-8A22-F5C6-28144EF406D8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484" name="TextBox 2483">
                  <a:extLst>
                    <a:ext uri="{FF2B5EF4-FFF2-40B4-BE49-F238E27FC236}">
                      <a16:creationId xmlns:a16="http://schemas.microsoft.com/office/drawing/2014/main" id="{F02EB281-B3D9-6CA3-A233-18C73A297741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grpSp>
            <p:nvGrpSpPr>
              <p:cNvPr id="2476" name="그룹 2475">
                <a:extLst>
                  <a:ext uri="{FF2B5EF4-FFF2-40B4-BE49-F238E27FC236}">
                    <a16:creationId xmlns:a16="http://schemas.microsoft.com/office/drawing/2014/main" id="{266085F8-9DD3-C0A1-2ED9-4C90262F7E5C}"/>
                  </a:ext>
                </a:extLst>
              </p:cNvPr>
              <p:cNvGrpSpPr/>
              <p:nvPr/>
            </p:nvGrpSpPr>
            <p:grpSpPr>
              <a:xfrm>
                <a:off x="3343064" y="2803596"/>
                <a:ext cx="216000" cy="369332"/>
                <a:chOff x="3381165" y="2994099"/>
                <a:chExt cx="216000" cy="369332"/>
              </a:xfrm>
            </p:grpSpPr>
            <p:sp>
              <p:nvSpPr>
                <p:cNvPr id="2481" name="사각형: 둥근 모서리 2480">
                  <a:extLst>
                    <a:ext uri="{FF2B5EF4-FFF2-40B4-BE49-F238E27FC236}">
                      <a16:creationId xmlns:a16="http://schemas.microsoft.com/office/drawing/2014/main" id="{8691764A-F62D-CF3E-C06B-3310C6D960A1}"/>
                    </a:ext>
                  </a:extLst>
                </p:cNvPr>
                <p:cNvSpPr/>
                <p:nvPr/>
              </p:nvSpPr>
              <p:spPr>
                <a:xfrm>
                  <a:off x="3381165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482" name="TextBox 2481">
                  <a:extLst>
                    <a:ext uri="{FF2B5EF4-FFF2-40B4-BE49-F238E27FC236}">
                      <a16:creationId xmlns:a16="http://schemas.microsoft.com/office/drawing/2014/main" id="{D5DCCEF1-EA42-C73E-79AF-22CB8682CD80}"/>
                    </a:ext>
                  </a:extLst>
                </p:cNvPr>
                <p:cNvSpPr txBox="1"/>
                <p:nvPr/>
              </p:nvSpPr>
              <p:spPr>
                <a:xfrm>
                  <a:off x="3414529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2477" name="사각형: 둥근 모서리 2476">
                <a:extLst>
                  <a:ext uri="{FF2B5EF4-FFF2-40B4-BE49-F238E27FC236}">
                    <a16:creationId xmlns:a16="http://schemas.microsoft.com/office/drawing/2014/main" id="{59CF8EBF-C447-B875-1DF6-B4440D2B61F5}"/>
                  </a:ext>
                </a:extLst>
              </p:cNvPr>
              <p:cNvSpPr/>
              <p:nvPr/>
            </p:nvSpPr>
            <p:spPr>
              <a:xfrm>
                <a:off x="2480692" y="2830129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2478" name="그룹 2477">
                <a:extLst>
                  <a:ext uri="{FF2B5EF4-FFF2-40B4-BE49-F238E27FC236}">
                    <a16:creationId xmlns:a16="http://schemas.microsoft.com/office/drawing/2014/main" id="{574AEAF8-150A-253C-061C-15D545EAA707}"/>
                  </a:ext>
                </a:extLst>
              </p:cNvPr>
              <p:cNvGrpSpPr/>
              <p:nvPr/>
            </p:nvGrpSpPr>
            <p:grpSpPr>
              <a:xfrm>
                <a:off x="2480692" y="2803599"/>
                <a:ext cx="216000" cy="369332"/>
                <a:chOff x="2518792" y="2994099"/>
                <a:chExt cx="216000" cy="369332"/>
              </a:xfrm>
            </p:grpSpPr>
            <p:sp>
              <p:nvSpPr>
                <p:cNvPr id="2479" name="사각형: 둥근 모서리 2478">
                  <a:extLst>
                    <a:ext uri="{FF2B5EF4-FFF2-40B4-BE49-F238E27FC236}">
                      <a16:creationId xmlns:a16="http://schemas.microsoft.com/office/drawing/2014/main" id="{F307DC04-40F3-62F8-33BE-098302B9DED9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480" name="TextBox 2479">
                  <a:extLst>
                    <a:ext uri="{FF2B5EF4-FFF2-40B4-BE49-F238E27FC236}">
                      <a16:creationId xmlns:a16="http://schemas.microsoft.com/office/drawing/2014/main" id="{3815B6F7-61E4-D26D-76FB-D505CE51D343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</p:grpSp>
      <p:grpSp>
        <p:nvGrpSpPr>
          <p:cNvPr id="3730" name="그룹 3729">
            <a:extLst>
              <a:ext uri="{FF2B5EF4-FFF2-40B4-BE49-F238E27FC236}">
                <a16:creationId xmlns:a16="http://schemas.microsoft.com/office/drawing/2014/main" id="{9512C401-ADA2-762C-5B16-F2143F4E6E7D}"/>
              </a:ext>
            </a:extLst>
          </p:cNvPr>
          <p:cNvGrpSpPr/>
          <p:nvPr/>
        </p:nvGrpSpPr>
        <p:grpSpPr>
          <a:xfrm>
            <a:off x="7619503" y="3098829"/>
            <a:ext cx="4490356" cy="1343038"/>
            <a:chOff x="7702066" y="2801650"/>
            <a:chExt cx="4490356" cy="1343038"/>
          </a:xfrm>
        </p:grpSpPr>
        <p:sp>
          <p:nvSpPr>
            <p:cNvPr id="3016" name="부제목 2">
              <a:extLst>
                <a:ext uri="{FF2B5EF4-FFF2-40B4-BE49-F238E27FC236}">
                  <a16:creationId xmlns:a16="http://schemas.microsoft.com/office/drawing/2014/main" id="{E0A0E5EF-9D78-5E5E-A20A-AD386ECF10BD}"/>
                </a:ext>
              </a:extLst>
            </p:cNvPr>
            <p:cNvSpPr txBox="1">
              <a:spLocks/>
            </p:cNvSpPr>
            <p:nvPr/>
          </p:nvSpPr>
          <p:spPr>
            <a:xfrm>
              <a:off x="7751201" y="2801650"/>
              <a:ext cx="4390012" cy="1343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solidFill>
                <a:schemeClr val="accent6">
                  <a:lumMod val="50000"/>
                </a:schemeClr>
              </a:solidFill>
              <a:prstDash val="sysDash"/>
            </a:ln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altLang="ko-KR" sz="4000" dirty="0"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729" name="부제목 2">
              <a:extLst>
                <a:ext uri="{FF2B5EF4-FFF2-40B4-BE49-F238E27FC236}">
                  <a16:creationId xmlns:a16="http://schemas.microsoft.com/office/drawing/2014/main" id="{C07E4FD7-F587-3C8F-1710-7AC24E07057D}"/>
                </a:ext>
              </a:extLst>
            </p:cNvPr>
            <p:cNvSpPr txBox="1">
              <a:spLocks/>
            </p:cNvSpPr>
            <p:nvPr/>
          </p:nvSpPr>
          <p:spPr>
            <a:xfrm>
              <a:off x="7702066" y="2905501"/>
              <a:ext cx="4490356" cy="1061522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Bank Parallel Execution</a:t>
              </a:r>
              <a:r>
                <a:rPr lang="en-US" altLang="ko-KR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 </a:t>
              </a: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 Bandwidth Gain</a:t>
              </a:r>
              <a:endParaRPr lang="en-US" altLang="ko-KR" sz="2800" dirty="0">
                <a:solidFill>
                  <a:schemeClr val="accent6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E436E8AC-318A-E59A-E341-69D563EA2467}"/>
              </a:ext>
            </a:extLst>
          </p:cNvPr>
          <p:cNvGrpSpPr/>
          <p:nvPr/>
        </p:nvGrpSpPr>
        <p:grpSpPr>
          <a:xfrm>
            <a:off x="1194491" y="2878275"/>
            <a:ext cx="6219162" cy="3405262"/>
            <a:chOff x="1259362" y="3032555"/>
            <a:chExt cx="6219162" cy="3405262"/>
          </a:xfrm>
        </p:grpSpPr>
        <p:sp>
          <p:nvSpPr>
            <p:cNvPr id="3373" name="자유형: 도형 3372">
              <a:extLst>
                <a:ext uri="{FF2B5EF4-FFF2-40B4-BE49-F238E27FC236}">
                  <a16:creationId xmlns:a16="http://schemas.microsoft.com/office/drawing/2014/main" id="{548F9769-1979-6D18-2CB9-0F41923F3564}"/>
                </a:ext>
              </a:extLst>
            </p:cNvPr>
            <p:cNvSpPr/>
            <p:nvPr/>
          </p:nvSpPr>
          <p:spPr>
            <a:xfrm>
              <a:off x="1259362" y="3032555"/>
              <a:ext cx="5881330" cy="3149570"/>
            </a:xfrm>
            <a:custGeom>
              <a:avLst/>
              <a:gdLst>
                <a:gd name="connsiteX0" fmla="*/ 0 w 3537116"/>
                <a:gd name="connsiteY0" fmla="*/ 0 h 1531726"/>
                <a:gd name="connsiteX1" fmla="*/ 3537117 w 3537116"/>
                <a:gd name="connsiteY1" fmla="*/ 0 h 1531726"/>
                <a:gd name="connsiteX2" fmla="*/ 3537117 w 3537116"/>
                <a:gd name="connsiteY2" fmla="*/ 1531726 h 1531726"/>
                <a:gd name="connsiteX3" fmla="*/ 0 w 3537116"/>
                <a:gd name="connsiteY3" fmla="*/ 1531726 h 153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7116" h="1531726">
                  <a:moveTo>
                    <a:pt x="0" y="0"/>
                  </a:moveTo>
                  <a:lnTo>
                    <a:pt x="3537117" y="0"/>
                  </a:lnTo>
                  <a:lnTo>
                    <a:pt x="3537117" y="1531726"/>
                  </a:lnTo>
                  <a:lnTo>
                    <a:pt x="0" y="1531726"/>
                  </a:lnTo>
                  <a:close/>
                </a:path>
              </a:pathLst>
            </a:custGeom>
            <a:solidFill>
              <a:srgbClr val="EDEDEB"/>
            </a:solidFill>
            <a:ln w="38100" cap="flat">
              <a:solidFill>
                <a:srgbClr val="23181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1600"/>
            </a:p>
          </p:txBody>
        </p:sp>
        <p:grpSp>
          <p:nvGrpSpPr>
            <p:cNvPr id="3739" name="그룹 3738">
              <a:extLst>
                <a:ext uri="{FF2B5EF4-FFF2-40B4-BE49-F238E27FC236}">
                  <a16:creationId xmlns:a16="http://schemas.microsoft.com/office/drawing/2014/main" id="{24D0C976-1350-8044-1109-23D3613C50C1}"/>
                </a:ext>
              </a:extLst>
            </p:cNvPr>
            <p:cNvGrpSpPr/>
            <p:nvPr/>
          </p:nvGrpSpPr>
          <p:grpSpPr>
            <a:xfrm>
              <a:off x="1357914" y="3119257"/>
              <a:ext cx="6120610" cy="3318560"/>
              <a:chOff x="-6469846" y="3502618"/>
              <a:chExt cx="6120610" cy="3318560"/>
            </a:xfrm>
          </p:grpSpPr>
          <p:grpSp>
            <p:nvGrpSpPr>
              <p:cNvPr id="3375" name="그룹 3374">
                <a:extLst>
                  <a:ext uri="{FF2B5EF4-FFF2-40B4-BE49-F238E27FC236}">
                    <a16:creationId xmlns:a16="http://schemas.microsoft.com/office/drawing/2014/main" id="{7E233017-827F-B935-7434-6A5B9392F3C6}"/>
                  </a:ext>
                </a:extLst>
              </p:cNvPr>
              <p:cNvGrpSpPr/>
              <p:nvPr/>
            </p:nvGrpSpPr>
            <p:grpSpPr>
              <a:xfrm>
                <a:off x="-6469846" y="3502618"/>
                <a:ext cx="5881330" cy="3149570"/>
                <a:chOff x="938569" y="2485173"/>
                <a:chExt cx="6468166" cy="3463821"/>
              </a:xfrm>
            </p:grpSpPr>
            <p:sp>
              <p:nvSpPr>
                <p:cNvPr id="3612" name="자유형: 도형 3611">
                  <a:extLst>
                    <a:ext uri="{FF2B5EF4-FFF2-40B4-BE49-F238E27FC236}">
                      <a16:creationId xmlns:a16="http://schemas.microsoft.com/office/drawing/2014/main" id="{5021AEE8-C474-E76B-9B7D-5F4F3B7AFE85}"/>
                    </a:ext>
                  </a:extLst>
                </p:cNvPr>
                <p:cNvSpPr/>
                <p:nvPr/>
              </p:nvSpPr>
              <p:spPr>
                <a:xfrm>
                  <a:off x="938569" y="2485173"/>
                  <a:ext cx="6468166" cy="3463821"/>
                </a:xfrm>
                <a:custGeom>
                  <a:avLst/>
                  <a:gdLst>
                    <a:gd name="connsiteX0" fmla="*/ 0 w 3537116"/>
                    <a:gd name="connsiteY0" fmla="*/ 0 h 1531726"/>
                    <a:gd name="connsiteX1" fmla="*/ 3537117 w 3537116"/>
                    <a:gd name="connsiteY1" fmla="*/ 0 h 1531726"/>
                    <a:gd name="connsiteX2" fmla="*/ 3537117 w 3537116"/>
                    <a:gd name="connsiteY2" fmla="*/ 1531726 h 1531726"/>
                    <a:gd name="connsiteX3" fmla="*/ 0 w 3537116"/>
                    <a:gd name="connsiteY3" fmla="*/ 1531726 h 1531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37116" h="1531726">
                      <a:moveTo>
                        <a:pt x="0" y="0"/>
                      </a:moveTo>
                      <a:lnTo>
                        <a:pt x="3537117" y="0"/>
                      </a:lnTo>
                      <a:lnTo>
                        <a:pt x="3537117" y="1531726"/>
                      </a:lnTo>
                      <a:lnTo>
                        <a:pt x="0" y="1531726"/>
                      </a:lnTo>
                      <a:close/>
                    </a:path>
                  </a:pathLst>
                </a:custGeom>
                <a:solidFill>
                  <a:srgbClr val="EDEDEB"/>
                </a:solidFill>
                <a:ln w="38100" cap="flat">
                  <a:solidFill>
                    <a:srgbClr val="23181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/>
                </a:p>
              </p:txBody>
            </p:sp>
            <p:sp>
              <p:nvSpPr>
                <p:cNvPr id="3613" name="사각형: 둥근 모서리 3612">
                  <a:extLst>
                    <a:ext uri="{FF2B5EF4-FFF2-40B4-BE49-F238E27FC236}">
                      <a16:creationId xmlns:a16="http://schemas.microsoft.com/office/drawing/2014/main" id="{F718F489-2996-8865-9443-9EB26E7F2730}"/>
                    </a:ext>
                  </a:extLst>
                </p:cNvPr>
                <p:cNvSpPr/>
                <p:nvPr/>
              </p:nvSpPr>
              <p:spPr>
                <a:xfrm>
                  <a:off x="3220357" y="4050571"/>
                  <a:ext cx="4057487" cy="1772524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38100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3614" name="직선 연결선 3613">
                  <a:extLst>
                    <a:ext uri="{FF2B5EF4-FFF2-40B4-BE49-F238E27FC236}">
                      <a16:creationId xmlns:a16="http://schemas.microsoft.com/office/drawing/2014/main" id="{54325776-2C23-3A40-6834-E01322D214F0}"/>
                    </a:ext>
                  </a:extLst>
                </p:cNvPr>
                <p:cNvCxnSpPr>
                  <a:cxnSpLocks/>
                  <a:stCxn id="3640" idx="0"/>
                </p:cNvCxnSpPr>
                <p:nvPr/>
              </p:nvCxnSpPr>
              <p:spPr>
                <a:xfrm flipH="1" flipV="1">
                  <a:off x="6684496" y="3766822"/>
                  <a:ext cx="3184" cy="1158893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615" name="사각형: 둥근 모서리 3614">
                  <a:extLst>
                    <a:ext uri="{FF2B5EF4-FFF2-40B4-BE49-F238E27FC236}">
                      <a16:creationId xmlns:a16="http://schemas.microsoft.com/office/drawing/2014/main" id="{CA7C1E0F-F9D4-1101-E650-9B0261937EB2}"/>
                    </a:ext>
                  </a:extLst>
                </p:cNvPr>
                <p:cNvSpPr/>
                <p:nvPr/>
              </p:nvSpPr>
              <p:spPr>
                <a:xfrm>
                  <a:off x="6255679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16" name="자유형: 도형 3615">
                  <a:extLst>
                    <a:ext uri="{FF2B5EF4-FFF2-40B4-BE49-F238E27FC236}">
                      <a16:creationId xmlns:a16="http://schemas.microsoft.com/office/drawing/2014/main" id="{BBFA15AD-D4A4-D515-76C7-37436276B566}"/>
                    </a:ext>
                  </a:extLst>
                </p:cNvPr>
                <p:cNvSpPr/>
                <p:nvPr/>
              </p:nvSpPr>
              <p:spPr>
                <a:xfrm>
                  <a:off x="1615774" y="2582353"/>
                  <a:ext cx="5693337" cy="652391"/>
                </a:xfrm>
                <a:custGeom>
                  <a:avLst/>
                  <a:gdLst>
                    <a:gd name="connsiteX0" fmla="*/ 0 w 3537116"/>
                    <a:gd name="connsiteY0" fmla="*/ 0 h 1531726"/>
                    <a:gd name="connsiteX1" fmla="*/ 3537117 w 3537116"/>
                    <a:gd name="connsiteY1" fmla="*/ 0 h 1531726"/>
                    <a:gd name="connsiteX2" fmla="*/ 3537117 w 3537116"/>
                    <a:gd name="connsiteY2" fmla="*/ 1531726 h 1531726"/>
                    <a:gd name="connsiteX3" fmla="*/ 0 w 3537116"/>
                    <a:gd name="connsiteY3" fmla="*/ 1531726 h 1531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37116" h="1531726">
                      <a:moveTo>
                        <a:pt x="0" y="0"/>
                      </a:moveTo>
                      <a:lnTo>
                        <a:pt x="3537117" y="0"/>
                      </a:lnTo>
                      <a:lnTo>
                        <a:pt x="3537117" y="1531726"/>
                      </a:lnTo>
                      <a:lnTo>
                        <a:pt x="0" y="153172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8575" cap="flat">
                  <a:solidFill>
                    <a:srgbClr val="23181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/>
                </a:p>
              </p:txBody>
            </p:sp>
            <p:sp>
              <p:nvSpPr>
                <p:cNvPr id="3617" name="부제목 2">
                  <a:extLst>
                    <a:ext uri="{FF2B5EF4-FFF2-40B4-BE49-F238E27FC236}">
                      <a16:creationId xmlns:a16="http://schemas.microsoft.com/office/drawing/2014/main" id="{26319188-70E0-7AAF-DB2A-3FFE9ADB2FD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865126" y="2487056"/>
                  <a:ext cx="3194631" cy="369330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t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10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1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lnSpc>
                      <a:spcPct val="120000"/>
                    </a:lnSpc>
                    <a:buNone/>
                  </a:pPr>
                  <a:r>
                    <a:rPr lang="en-US" altLang="ko-KR" sz="1600" b="0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Subarrays (DRAM Cell Arrays)</a:t>
                  </a:r>
                  <a:endParaRPr lang="ko-KR" altLang="en-US" sz="1600" b="0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  <a:p>
                  <a:pPr marL="0" indent="0" algn="ctr">
                    <a:lnSpc>
                      <a:spcPct val="120000"/>
                    </a:lnSpc>
                    <a:buNone/>
                  </a:pPr>
                  <a:endParaRPr lang="en-US" altLang="ko-KR" sz="1600" b="0" dirty="0"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3618" name="그룹 3617">
                  <a:extLst>
                    <a:ext uri="{FF2B5EF4-FFF2-40B4-BE49-F238E27FC236}">
                      <a16:creationId xmlns:a16="http://schemas.microsoft.com/office/drawing/2014/main" id="{68166FE5-F767-FEC3-FE6E-5C2F110C205B}"/>
                    </a:ext>
                  </a:extLst>
                </p:cNvPr>
                <p:cNvGrpSpPr/>
                <p:nvPr/>
              </p:nvGrpSpPr>
              <p:grpSpPr>
                <a:xfrm>
                  <a:off x="1798141" y="2997120"/>
                  <a:ext cx="752475" cy="510154"/>
                  <a:chOff x="6516996" y="1662253"/>
                  <a:chExt cx="752475" cy="532367"/>
                </a:xfrm>
              </p:grpSpPr>
              <p:cxnSp>
                <p:nvCxnSpPr>
                  <p:cNvPr id="3721" name="직선 연결선 3720">
                    <a:extLst>
                      <a:ext uri="{FF2B5EF4-FFF2-40B4-BE49-F238E27FC236}">
                        <a16:creationId xmlns:a16="http://schemas.microsoft.com/office/drawing/2014/main" id="{E0A19A72-DB41-46B3-C9DC-CB25508C23C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1699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22" name="직선 연결선 3721">
                    <a:extLst>
                      <a:ext uri="{FF2B5EF4-FFF2-40B4-BE49-F238E27FC236}">
                        <a16:creationId xmlns:a16="http://schemas.microsoft.com/office/drawing/2014/main" id="{D04325CB-FE21-4023-6E05-627511834B8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62449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23" name="직선 연결선 3722">
                    <a:extLst>
                      <a:ext uri="{FF2B5EF4-FFF2-40B4-BE49-F238E27FC236}">
                        <a16:creationId xmlns:a16="http://schemas.microsoft.com/office/drawing/2014/main" id="{3475DA5C-82DA-2AB6-AEB5-B04B262E26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731988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24" name="직선 연결선 3723">
                    <a:extLst>
                      <a:ext uri="{FF2B5EF4-FFF2-40B4-BE49-F238E27FC236}">
                        <a16:creationId xmlns:a16="http://schemas.microsoft.com/office/drawing/2014/main" id="{728D6486-0E5B-515C-3E18-0F95D372592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39484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25" name="직선 연결선 3724">
                    <a:extLst>
                      <a:ext uri="{FF2B5EF4-FFF2-40B4-BE49-F238E27FC236}">
                        <a16:creationId xmlns:a16="http://schemas.microsoft.com/office/drawing/2014/main" id="{07CB3D31-5E64-646D-3741-C4DC058C24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6980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26" name="직선 연결선 3725">
                    <a:extLst>
                      <a:ext uri="{FF2B5EF4-FFF2-40B4-BE49-F238E27FC236}">
                        <a16:creationId xmlns:a16="http://schemas.microsoft.com/office/drawing/2014/main" id="{46475156-AA6A-C403-CC4C-3870160A52D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5447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27" name="직선 연결선 3726">
                    <a:extLst>
                      <a:ext uri="{FF2B5EF4-FFF2-40B4-BE49-F238E27FC236}">
                        <a16:creationId xmlns:a16="http://schemas.microsoft.com/office/drawing/2014/main" id="{C702B8FA-E30D-EE20-A23E-397CA611E4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16197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28" name="직선 연결선 3727">
                    <a:extLst>
                      <a:ext uri="{FF2B5EF4-FFF2-40B4-BE49-F238E27FC236}">
                        <a16:creationId xmlns:a16="http://schemas.microsoft.com/office/drawing/2014/main" id="{4671C274-3030-7B60-570E-B1EEEA2EB43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269471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19" name="그룹 3618">
                  <a:extLst>
                    <a:ext uri="{FF2B5EF4-FFF2-40B4-BE49-F238E27FC236}">
                      <a16:creationId xmlns:a16="http://schemas.microsoft.com/office/drawing/2014/main" id="{79DD5670-8518-FE89-B0DA-1DDBA6B11460}"/>
                    </a:ext>
                  </a:extLst>
                </p:cNvPr>
                <p:cNvGrpSpPr/>
                <p:nvPr/>
              </p:nvGrpSpPr>
              <p:grpSpPr>
                <a:xfrm>
                  <a:off x="6369824" y="2995168"/>
                  <a:ext cx="752475" cy="508954"/>
                  <a:chOff x="6516996" y="1662253"/>
                  <a:chExt cx="752475" cy="532367"/>
                </a:xfrm>
              </p:grpSpPr>
              <p:cxnSp>
                <p:nvCxnSpPr>
                  <p:cNvPr id="3713" name="직선 연결선 3712">
                    <a:extLst>
                      <a:ext uri="{FF2B5EF4-FFF2-40B4-BE49-F238E27FC236}">
                        <a16:creationId xmlns:a16="http://schemas.microsoft.com/office/drawing/2014/main" id="{0D600F66-7872-8396-8853-1284E2AFE42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1699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14" name="직선 연결선 3713">
                    <a:extLst>
                      <a:ext uri="{FF2B5EF4-FFF2-40B4-BE49-F238E27FC236}">
                        <a16:creationId xmlns:a16="http://schemas.microsoft.com/office/drawing/2014/main" id="{488C758F-6807-7E5A-5BC2-B10C579BDA0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62449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15" name="직선 연결선 3714">
                    <a:extLst>
                      <a:ext uri="{FF2B5EF4-FFF2-40B4-BE49-F238E27FC236}">
                        <a16:creationId xmlns:a16="http://schemas.microsoft.com/office/drawing/2014/main" id="{296DD8A0-C588-3548-AA18-D30E42E5299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731988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16" name="직선 연결선 3715">
                    <a:extLst>
                      <a:ext uri="{FF2B5EF4-FFF2-40B4-BE49-F238E27FC236}">
                        <a16:creationId xmlns:a16="http://schemas.microsoft.com/office/drawing/2014/main" id="{B63B92AD-D0DB-4EDA-26A0-F5D0DCC871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39484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17" name="직선 연결선 3716">
                    <a:extLst>
                      <a:ext uri="{FF2B5EF4-FFF2-40B4-BE49-F238E27FC236}">
                        <a16:creationId xmlns:a16="http://schemas.microsoft.com/office/drawing/2014/main" id="{D30AA3FA-6BA9-E886-E293-3A9BF5C615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6980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18" name="직선 연결선 3717">
                    <a:extLst>
                      <a:ext uri="{FF2B5EF4-FFF2-40B4-BE49-F238E27FC236}">
                        <a16:creationId xmlns:a16="http://schemas.microsoft.com/office/drawing/2014/main" id="{8F7CBBF2-0F6F-DB1D-716C-347E834C7A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5447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19" name="직선 연결선 3718">
                    <a:extLst>
                      <a:ext uri="{FF2B5EF4-FFF2-40B4-BE49-F238E27FC236}">
                        <a16:creationId xmlns:a16="http://schemas.microsoft.com/office/drawing/2014/main" id="{08F120F0-829C-5A7C-DE44-BC2463741A2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16197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20" name="직선 연결선 3719">
                    <a:extLst>
                      <a:ext uri="{FF2B5EF4-FFF2-40B4-BE49-F238E27FC236}">
                        <a16:creationId xmlns:a16="http://schemas.microsoft.com/office/drawing/2014/main" id="{356F5432-9A23-8519-C26B-E32AA05CF1D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269471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620" name="직선 연결선 3619">
                  <a:extLst>
                    <a:ext uri="{FF2B5EF4-FFF2-40B4-BE49-F238E27FC236}">
                      <a16:creationId xmlns:a16="http://schemas.microsoft.com/office/drawing/2014/main" id="{1ECC5A24-1AFD-985A-236A-0421A44304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62442" y="3530663"/>
                  <a:ext cx="0" cy="18124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621" name="TextBox 3620">
                  <a:extLst>
                    <a:ext uri="{FF2B5EF4-FFF2-40B4-BE49-F238E27FC236}">
                      <a16:creationId xmlns:a16="http://schemas.microsoft.com/office/drawing/2014/main" id="{ADFC3CDB-AEE6-179C-FBC5-B19CD27EDEFB}"/>
                    </a:ext>
                  </a:extLst>
                </p:cNvPr>
                <p:cNvSpPr txBox="1"/>
                <p:nvPr/>
              </p:nvSpPr>
              <p:spPr>
                <a:xfrm>
                  <a:off x="4315496" y="4034999"/>
                  <a:ext cx="1867210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FALA-PIM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22" name="사다리꼴 3621">
                  <a:extLst>
                    <a:ext uri="{FF2B5EF4-FFF2-40B4-BE49-F238E27FC236}">
                      <a16:creationId xmlns:a16="http://schemas.microsoft.com/office/drawing/2014/main" id="{53F3B61C-FCAF-8B15-A552-68F45F614653}"/>
                    </a:ext>
                  </a:extLst>
                </p:cNvPr>
                <p:cNvSpPr/>
                <p:nvPr/>
              </p:nvSpPr>
              <p:spPr>
                <a:xfrm flipV="1">
                  <a:off x="1615776" y="3323101"/>
                  <a:ext cx="5693336" cy="251999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/>
                </a:p>
              </p:txBody>
            </p:sp>
            <p:sp>
              <p:nvSpPr>
                <p:cNvPr id="3623" name="TextBox 3622">
                  <a:extLst>
                    <a:ext uri="{FF2B5EF4-FFF2-40B4-BE49-F238E27FC236}">
                      <a16:creationId xmlns:a16="http://schemas.microsoft.com/office/drawing/2014/main" id="{5F0349F6-FF35-1209-4E7C-C08887703603}"/>
                    </a:ext>
                  </a:extLst>
                </p:cNvPr>
                <p:cNvSpPr txBox="1"/>
                <p:nvPr/>
              </p:nvSpPr>
              <p:spPr>
                <a:xfrm>
                  <a:off x="1901042" y="3246986"/>
                  <a:ext cx="5122800" cy="369331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Column Decoder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24" name="TextBox 3623">
                  <a:extLst>
                    <a:ext uri="{FF2B5EF4-FFF2-40B4-BE49-F238E27FC236}">
                      <a16:creationId xmlns:a16="http://schemas.microsoft.com/office/drawing/2014/main" id="{DD08A61F-3846-2413-4001-1907D845C7CA}"/>
                    </a:ext>
                  </a:extLst>
                </p:cNvPr>
                <p:cNvSpPr txBox="1"/>
                <p:nvPr/>
              </p:nvSpPr>
              <p:spPr>
                <a:xfrm>
                  <a:off x="1350044" y="5274570"/>
                  <a:ext cx="1396439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Data Buffer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3625" name="직선 연결선 3624">
                  <a:extLst>
                    <a:ext uri="{FF2B5EF4-FFF2-40B4-BE49-F238E27FC236}">
                      <a16:creationId xmlns:a16="http://schemas.microsoft.com/office/drawing/2014/main" id="{D4322043-A762-ECA0-A3DE-57D9BF8B3A7E}"/>
                    </a:ext>
                  </a:extLst>
                </p:cNvPr>
                <p:cNvCxnSpPr>
                  <a:cxnSpLocks/>
                  <a:stCxn id="3626" idx="0"/>
                  <a:endCxn id="3622" idx="1"/>
                </p:cNvCxnSpPr>
                <p:nvPr/>
              </p:nvCxnSpPr>
              <p:spPr>
                <a:xfrm flipV="1">
                  <a:off x="1399258" y="3449100"/>
                  <a:ext cx="216518" cy="1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626" name="사다리꼴 3625">
                  <a:extLst>
                    <a:ext uri="{FF2B5EF4-FFF2-40B4-BE49-F238E27FC236}">
                      <a16:creationId xmlns:a16="http://schemas.microsoft.com/office/drawing/2014/main" id="{A2700F90-4596-B275-5E81-EF5DFB6E3CCF}"/>
                    </a:ext>
                  </a:extLst>
                </p:cNvPr>
                <p:cNvSpPr/>
                <p:nvPr/>
              </p:nvSpPr>
              <p:spPr>
                <a:xfrm rot="5400000">
                  <a:off x="899251" y="3363890"/>
                  <a:ext cx="829592" cy="170420"/>
                </a:xfrm>
                <a:prstGeom prst="trapezoid">
                  <a:avLst>
                    <a:gd name="adj" fmla="val 96467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cxnSp>
              <p:nvCxnSpPr>
                <p:cNvPr id="3627" name="직선 연결선 3626">
                  <a:extLst>
                    <a:ext uri="{FF2B5EF4-FFF2-40B4-BE49-F238E27FC236}">
                      <a16:creationId xmlns:a16="http://schemas.microsoft.com/office/drawing/2014/main" id="{8EE937D4-E4FC-AB5D-C8BF-A7EA1F437B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3660969"/>
                  <a:ext cx="15537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28" name="직선 연결선 3627">
                  <a:extLst>
                    <a:ext uri="{FF2B5EF4-FFF2-40B4-BE49-F238E27FC236}">
                      <a16:creationId xmlns:a16="http://schemas.microsoft.com/office/drawing/2014/main" id="{09FBBC2B-D41C-378A-8F72-C23E7DF06A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3656207"/>
                  <a:ext cx="0" cy="533643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29" name="직선 연결선 3628">
                  <a:extLst>
                    <a:ext uri="{FF2B5EF4-FFF2-40B4-BE49-F238E27FC236}">
                      <a16:creationId xmlns:a16="http://schemas.microsoft.com/office/drawing/2014/main" id="{0BA8A8DA-13A3-D1B5-1235-F428B0FA17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4189850"/>
                  <a:ext cx="545617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30" name="직선 연결선 3629">
                  <a:extLst>
                    <a:ext uri="{FF2B5EF4-FFF2-40B4-BE49-F238E27FC236}">
                      <a16:creationId xmlns:a16="http://schemas.microsoft.com/office/drawing/2014/main" id="{3DCA4B71-DE3F-E6C2-1686-8F1936D9FC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12712" y="4329840"/>
                  <a:ext cx="216518" cy="1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3631" name="그룹 3630">
                  <a:extLst>
                    <a:ext uri="{FF2B5EF4-FFF2-40B4-BE49-F238E27FC236}">
                      <a16:creationId xmlns:a16="http://schemas.microsoft.com/office/drawing/2014/main" id="{81A3A0D3-BC18-9045-4AA9-9CE58143E2C7}"/>
                    </a:ext>
                  </a:extLst>
                </p:cNvPr>
                <p:cNvGrpSpPr/>
                <p:nvPr/>
              </p:nvGrpSpPr>
              <p:grpSpPr>
                <a:xfrm>
                  <a:off x="4314005" y="5231449"/>
                  <a:ext cx="123031" cy="279430"/>
                  <a:chOff x="4288954" y="5289303"/>
                  <a:chExt cx="84252" cy="362528"/>
                </a:xfrm>
              </p:grpSpPr>
              <p:cxnSp>
                <p:nvCxnSpPr>
                  <p:cNvPr id="3711" name="직선 연결선 3710">
                    <a:extLst>
                      <a:ext uri="{FF2B5EF4-FFF2-40B4-BE49-F238E27FC236}">
                        <a16:creationId xmlns:a16="http://schemas.microsoft.com/office/drawing/2014/main" id="{04A8304C-E2CD-A0F7-62EF-8D50C44B15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288954" y="5289303"/>
                    <a:ext cx="3337" cy="362528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12" name="직선 연결선 3711">
                    <a:extLst>
                      <a:ext uri="{FF2B5EF4-FFF2-40B4-BE49-F238E27FC236}">
                        <a16:creationId xmlns:a16="http://schemas.microsoft.com/office/drawing/2014/main" id="{E6367BDC-0AF9-CCE5-5462-B57E3C5AA0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288954" y="5289303"/>
                    <a:ext cx="84252" cy="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632" name="직선 연결선 3631">
                  <a:extLst>
                    <a:ext uri="{FF2B5EF4-FFF2-40B4-BE49-F238E27FC236}">
                      <a16:creationId xmlns:a16="http://schemas.microsoft.com/office/drawing/2014/main" id="{BFA3ED96-4180-8901-B5C2-BC565BEEDA59}"/>
                    </a:ext>
                  </a:extLst>
                </p:cNvPr>
                <p:cNvCxnSpPr>
                  <a:cxnSpLocks/>
                  <a:stCxn id="3646" idx="3"/>
                  <a:endCxn id="3640" idx="1"/>
                </p:cNvCxnSpPr>
                <p:nvPr/>
              </p:nvCxnSpPr>
              <p:spPr>
                <a:xfrm flipV="1">
                  <a:off x="2475762" y="5087715"/>
                  <a:ext cx="3779918" cy="2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33" name="직선 연결선 3632">
                  <a:extLst>
                    <a:ext uri="{FF2B5EF4-FFF2-40B4-BE49-F238E27FC236}">
                      <a16:creationId xmlns:a16="http://schemas.microsoft.com/office/drawing/2014/main" id="{8A5B245F-27AF-A2E2-6527-4D66BACCC2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65937" y="4615874"/>
                  <a:ext cx="3017346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3634" name="그룹 3633">
                  <a:extLst>
                    <a:ext uri="{FF2B5EF4-FFF2-40B4-BE49-F238E27FC236}">
                      <a16:creationId xmlns:a16="http://schemas.microsoft.com/office/drawing/2014/main" id="{0A01F9C2-74CB-52DE-496B-3F842E4843D1}"/>
                    </a:ext>
                  </a:extLst>
                </p:cNvPr>
                <p:cNvGrpSpPr/>
                <p:nvPr/>
              </p:nvGrpSpPr>
              <p:grpSpPr>
                <a:xfrm>
                  <a:off x="4427445" y="4451324"/>
                  <a:ext cx="175702" cy="857904"/>
                  <a:chOff x="4391989" y="4588012"/>
                  <a:chExt cx="195994" cy="810797"/>
                </a:xfrm>
              </p:grpSpPr>
              <p:sp>
                <p:nvSpPr>
                  <p:cNvPr id="3707" name="사각형: 둥근 모서리 3706">
                    <a:extLst>
                      <a:ext uri="{FF2B5EF4-FFF2-40B4-BE49-F238E27FC236}">
                        <a16:creationId xmlns:a16="http://schemas.microsoft.com/office/drawing/2014/main" id="{060E38C7-2712-DE81-4007-89C26E3B1E91}"/>
                      </a:ext>
                    </a:extLst>
                  </p:cNvPr>
                  <p:cNvSpPr/>
                  <p:nvPr/>
                </p:nvSpPr>
                <p:spPr>
                  <a:xfrm>
                    <a:off x="4396751" y="4588012"/>
                    <a:ext cx="184774" cy="810797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3708" name="그룹 3707">
                    <a:extLst>
                      <a:ext uri="{FF2B5EF4-FFF2-40B4-BE49-F238E27FC236}">
                        <a16:creationId xmlns:a16="http://schemas.microsoft.com/office/drawing/2014/main" id="{A98D80E0-2F05-2263-BB7B-3BA0F73690AE}"/>
                      </a:ext>
                    </a:extLst>
                  </p:cNvPr>
                  <p:cNvGrpSpPr/>
                  <p:nvPr/>
                </p:nvGrpSpPr>
                <p:grpSpPr>
                  <a:xfrm>
                    <a:off x="4391989" y="5285325"/>
                    <a:ext cx="195994" cy="107802"/>
                    <a:chOff x="4391989" y="5285325"/>
                    <a:chExt cx="195994" cy="107802"/>
                  </a:xfrm>
                </p:grpSpPr>
                <p:cxnSp>
                  <p:nvCxnSpPr>
                    <p:cNvPr id="3709" name="직선 연결선 3708">
                      <a:extLst>
                        <a:ext uri="{FF2B5EF4-FFF2-40B4-BE49-F238E27FC236}">
                          <a16:creationId xmlns:a16="http://schemas.microsoft.com/office/drawing/2014/main" id="{BD590282-F26B-93E3-E466-B447CFE20A6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480182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10" name="직선 연결선 3709">
                      <a:extLst>
                        <a:ext uri="{FF2B5EF4-FFF2-40B4-BE49-F238E27FC236}">
                          <a16:creationId xmlns:a16="http://schemas.microsoft.com/office/drawing/2014/main" id="{F5178067-D3C0-22A8-A258-63EFB1F0AAD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4391989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635" name="사각형: 둥근 모서리 3634">
                  <a:extLst>
                    <a:ext uri="{FF2B5EF4-FFF2-40B4-BE49-F238E27FC236}">
                      <a16:creationId xmlns:a16="http://schemas.microsoft.com/office/drawing/2014/main" id="{67FACCB3-2B5D-8C77-B1C7-699554986B68}"/>
                    </a:ext>
                  </a:extLst>
                </p:cNvPr>
                <p:cNvSpPr/>
                <p:nvPr/>
              </p:nvSpPr>
              <p:spPr>
                <a:xfrm>
                  <a:off x="4808722" y="4454117"/>
                  <a:ext cx="860106" cy="7955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636" name="그룹 3635">
                  <a:extLst>
                    <a:ext uri="{FF2B5EF4-FFF2-40B4-BE49-F238E27FC236}">
                      <a16:creationId xmlns:a16="http://schemas.microsoft.com/office/drawing/2014/main" id="{DEC59433-F07C-A8A4-C532-733647A0B338}"/>
                    </a:ext>
                  </a:extLst>
                </p:cNvPr>
                <p:cNvGrpSpPr/>
                <p:nvPr/>
              </p:nvGrpSpPr>
              <p:grpSpPr>
                <a:xfrm>
                  <a:off x="5874402" y="4451320"/>
                  <a:ext cx="175702" cy="851075"/>
                  <a:chOff x="4391989" y="4593527"/>
                  <a:chExt cx="195994" cy="805282"/>
                </a:xfrm>
              </p:grpSpPr>
              <p:sp>
                <p:nvSpPr>
                  <p:cNvPr id="3703" name="사각형: 둥근 모서리 3702">
                    <a:extLst>
                      <a:ext uri="{FF2B5EF4-FFF2-40B4-BE49-F238E27FC236}">
                        <a16:creationId xmlns:a16="http://schemas.microsoft.com/office/drawing/2014/main" id="{AA7A7391-2F0B-9225-E426-A627322C51F4}"/>
                      </a:ext>
                    </a:extLst>
                  </p:cNvPr>
                  <p:cNvSpPr/>
                  <p:nvPr/>
                </p:nvSpPr>
                <p:spPr>
                  <a:xfrm>
                    <a:off x="4396751" y="4593527"/>
                    <a:ext cx="184774" cy="805282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3704" name="그룹 3703">
                    <a:extLst>
                      <a:ext uri="{FF2B5EF4-FFF2-40B4-BE49-F238E27FC236}">
                        <a16:creationId xmlns:a16="http://schemas.microsoft.com/office/drawing/2014/main" id="{18980279-35DC-1A41-A8E5-AC5919DB2FC0}"/>
                      </a:ext>
                    </a:extLst>
                  </p:cNvPr>
                  <p:cNvGrpSpPr/>
                  <p:nvPr/>
                </p:nvGrpSpPr>
                <p:grpSpPr>
                  <a:xfrm>
                    <a:off x="4391989" y="5285325"/>
                    <a:ext cx="195994" cy="107802"/>
                    <a:chOff x="4391989" y="5285325"/>
                    <a:chExt cx="195994" cy="107802"/>
                  </a:xfrm>
                </p:grpSpPr>
                <p:cxnSp>
                  <p:nvCxnSpPr>
                    <p:cNvPr id="3705" name="직선 연결선 3704">
                      <a:extLst>
                        <a:ext uri="{FF2B5EF4-FFF2-40B4-BE49-F238E27FC236}">
                          <a16:creationId xmlns:a16="http://schemas.microsoft.com/office/drawing/2014/main" id="{CEBF7F0E-E1A7-4F05-0DE1-90104D243BB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480182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06" name="직선 연결선 3705">
                      <a:extLst>
                        <a:ext uri="{FF2B5EF4-FFF2-40B4-BE49-F238E27FC236}">
                          <a16:creationId xmlns:a16="http://schemas.microsoft.com/office/drawing/2014/main" id="{032C2790-1EFE-36B8-49D7-2A634D52069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4391989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3637" name="그룹 3636">
                  <a:extLst>
                    <a:ext uri="{FF2B5EF4-FFF2-40B4-BE49-F238E27FC236}">
                      <a16:creationId xmlns:a16="http://schemas.microsoft.com/office/drawing/2014/main" id="{C85EF869-AF26-DAAC-1958-1A60C0BA44A6}"/>
                    </a:ext>
                  </a:extLst>
                </p:cNvPr>
                <p:cNvGrpSpPr/>
                <p:nvPr/>
              </p:nvGrpSpPr>
              <p:grpSpPr>
                <a:xfrm>
                  <a:off x="5759682" y="5231449"/>
                  <a:ext cx="123031" cy="279430"/>
                  <a:chOff x="4288954" y="5289303"/>
                  <a:chExt cx="84252" cy="362528"/>
                </a:xfrm>
              </p:grpSpPr>
              <p:cxnSp>
                <p:nvCxnSpPr>
                  <p:cNvPr id="3701" name="직선 연결선 3700">
                    <a:extLst>
                      <a:ext uri="{FF2B5EF4-FFF2-40B4-BE49-F238E27FC236}">
                        <a16:creationId xmlns:a16="http://schemas.microsoft.com/office/drawing/2014/main" id="{05606AB5-758C-8FF9-BC2C-5DA0BC98F4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288954" y="5289303"/>
                    <a:ext cx="3337" cy="362528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02" name="직선 연결선 3701">
                    <a:extLst>
                      <a:ext uri="{FF2B5EF4-FFF2-40B4-BE49-F238E27FC236}">
                        <a16:creationId xmlns:a16="http://schemas.microsoft.com/office/drawing/2014/main" id="{A0C36213-2AF5-A1F6-AAF7-5994D9E033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288954" y="5289303"/>
                    <a:ext cx="84252" cy="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638" name="직선 연결선 3637">
                  <a:extLst>
                    <a:ext uri="{FF2B5EF4-FFF2-40B4-BE49-F238E27FC236}">
                      <a16:creationId xmlns:a16="http://schemas.microsoft.com/office/drawing/2014/main" id="{4AF1A743-61E4-2C11-0D3E-1706CCF6A5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965937" y="3916543"/>
                  <a:ext cx="0" cy="69577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639" name="사각형: 둥근 모서리 3638">
                  <a:extLst>
                    <a:ext uri="{FF2B5EF4-FFF2-40B4-BE49-F238E27FC236}">
                      <a16:creationId xmlns:a16="http://schemas.microsoft.com/office/drawing/2014/main" id="{6FA807DB-DC09-039C-6DA7-A7364A538E8A}"/>
                    </a:ext>
                  </a:extLst>
                </p:cNvPr>
                <p:cNvSpPr/>
                <p:nvPr/>
              </p:nvSpPr>
              <p:spPr>
                <a:xfrm>
                  <a:off x="3357871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40" name="사각형: 둥근 모서리 3639">
                  <a:extLst>
                    <a:ext uri="{FF2B5EF4-FFF2-40B4-BE49-F238E27FC236}">
                      <a16:creationId xmlns:a16="http://schemas.microsoft.com/office/drawing/2014/main" id="{DD55226C-F0FA-D70F-6875-EC4C27C5355E}"/>
                    </a:ext>
                  </a:extLst>
                </p:cNvPr>
                <p:cNvSpPr/>
                <p:nvPr/>
              </p:nvSpPr>
              <p:spPr>
                <a:xfrm>
                  <a:off x="6255679" y="492571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41" name="사각형: 둥근 모서리 3640">
                  <a:extLst>
                    <a:ext uri="{FF2B5EF4-FFF2-40B4-BE49-F238E27FC236}">
                      <a16:creationId xmlns:a16="http://schemas.microsoft.com/office/drawing/2014/main" id="{B8DDAA8C-FF1D-CC0F-7083-D31CD7CE1645}"/>
                    </a:ext>
                  </a:extLst>
                </p:cNvPr>
                <p:cNvSpPr/>
                <p:nvPr/>
              </p:nvSpPr>
              <p:spPr>
                <a:xfrm>
                  <a:off x="6255679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42" name="사각형: 둥근 모서리 3641">
                  <a:extLst>
                    <a:ext uri="{FF2B5EF4-FFF2-40B4-BE49-F238E27FC236}">
                      <a16:creationId xmlns:a16="http://schemas.microsoft.com/office/drawing/2014/main" id="{7F8298F9-E0AD-6CC9-C0B6-899ECC4A128D}"/>
                    </a:ext>
                  </a:extLst>
                </p:cNvPr>
                <p:cNvSpPr/>
                <p:nvPr/>
              </p:nvSpPr>
              <p:spPr>
                <a:xfrm>
                  <a:off x="3357871" y="492571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3643" name="직선 연결선 3642">
                  <a:extLst>
                    <a:ext uri="{FF2B5EF4-FFF2-40B4-BE49-F238E27FC236}">
                      <a16:creationId xmlns:a16="http://schemas.microsoft.com/office/drawing/2014/main" id="{F63EA753-9154-672B-17BA-FA32F27506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2711" y="4329840"/>
                  <a:ext cx="0" cy="753992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644" name="TextBox 3643">
                  <a:extLst>
                    <a:ext uri="{FF2B5EF4-FFF2-40B4-BE49-F238E27FC236}">
                      <a16:creationId xmlns:a16="http://schemas.microsoft.com/office/drawing/2014/main" id="{9B847B1E-AF41-C8B3-F8DE-A02FDF1D2583}"/>
                    </a:ext>
                  </a:extLst>
                </p:cNvPr>
                <p:cNvSpPr txBox="1"/>
                <p:nvPr/>
              </p:nvSpPr>
              <p:spPr>
                <a:xfrm>
                  <a:off x="4843205" y="4691505"/>
                  <a:ext cx="791141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ALU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45" name="사각형: 둥근 모서리 3644">
                  <a:extLst>
                    <a:ext uri="{FF2B5EF4-FFF2-40B4-BE49-F238E27FC236}">
                      <a16:creationId xmlns:a16="http://schemas.microsoft.com/office/drawing/2014/main" id="{F5B37245-ADC1-2665-2F13-63F3D1A5D635}"/>
                    </a:ext>
                  </a:extLst>
                </p:cNvPr>
                <p:cNvSpPr/>
                <p:nvPr/>
              </p:nvSpPr>
              <p:spPr>
                <a:xfrm>
                  <a:off x="1619084" y="4112938"/>
                  <a:ext cx="864000" cy="265155"/>
                </a:xfrm>
                <a:prstGeom prst="roundRect">
                  <a:avLst>
                    <a:gd name="adj" fmla="val 1938"/>
                  </a:avLst>
                </a:prstGeom>
                <a:solidFill>
                  <a:srgbClr val="E9DAB1"/>
                </a:solidFill>
                <a:ln w="28575"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46" name="사각형: 둥근 모서리 3645">
                  <a:extLst>
                    <a:ext uri="{FF2B5EF4-FFF2-40B4-BE49-F238E27FC236}">
                      <a16:creationId xmlns:a16="http://schemas.microsoft.com/office/drawing/2014/main" id="{E993109E-A404-9B80-1452-79BAB5885E32}"/>
                    </a:ext>
                  </a:extLst>
                </p:cNvPr>
                <p:cNvSpPr/>
                <p:nvPr/>
              </p:nvSpPr>
              <p:spPr>
                <a:xfrm>
                  <a:off x="1615774" y="4925720"/>
                  <a:ext cx="859988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47" name="사각형: 둥근 모서리 3646">
                  <a:extLst>
                    <a:ext uri="{FF2B5EF4-FFF2-40B4-BE49-F238E27FC236}">
                      <a16:creationId xmlns:a16="http://schemas.microsoft.com/office/drawing/2014/main" id="{E3721F82-8448-2103-DA63-08B7020E729F}"/>
                    </a:ext>
                  </a:extLst>
                </p:cNvPr>
                <p:cNvSpPr/>
                <p:nvPr/>
              </p:nvSpPr>
              <p:spPr>
                <a:xfrm>
                  <a:off x="2260765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648" name="그룹 3647">
                  <a:extLst>
                    <a:ext uri="{FF2B5EF4-FFF2-40B4-BE49-F238E27FC236}">
                      <a16:creationId xmlns:a16="http://schemas.microsoft.com/office/drawing/2014/main" id="{B93A6A69-FCB0-2841-68A4-9ACA5AD034D4}"/>
                    </a:ext>
                  </a:extLst>
                </p:cNvPr>
                <p:cNvGrpSpPr/>
                <p:nvPr/>
              </p:nvGrpSpPr>
              <p:grpSpPr>
                <a:xfrm>
                  <a:off x="1618030" y="4063633"/>
                  <a:ext cx="864242" cy="369331"/>
                  <a:chOff x="-963711" y="4110938"/>
                  <a:chExt cx="864242" cy="369332"/>
                </a:xfrm>
              </p:grpSpPr>
              <p:sp>
                <p:nvSpPr>
                  <p:cNvPr id="3693" name="타원 3692">
                    <a:extLst>
                      <a:ext uri="{FF2B5EF4-FFF2-40B4-BE49-F238E27FC236}">
                        <a16:creationId xmlns:a16="http://schemas.microsoft.com/office/drawing/2014/main" id="{575C502B-F6DA-3AA4-CD86-664417D4D50A}"/>
                      </a:ext>
                    </a:extLst>
                  </p:cNvPr>
                  <p:cNvSpPr/>
                  <p:nvPr/>
                </p:nvSpPr>
                <p:spPr>
                  <a:xfrm>
                    <a:off x="-747064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3694" name="타원 3693">
                    <a:extLst>
                      <a:ext uri="{FF2B5EF4-FFF2-40B4-BE49-F238E27FC236}">
                        <a16:creationId xmlns:a16="http://schemas.microsoft.com/office/drawing/2014/main" id="{21093B7F-A4A4-B726-6FDB-B3CCD58ABFEF}"/>
                      </a:ext>
                    </a:extLst>
                  </p:cNvPr>
                  <p:cNvSpPr/>
                  <p:nvPr/>
                </p:nvSpPr>
                <p:spPr>
                  <a:xfrm>
                    <a:off x="-526655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3695" name="타원 3694">
                    <a:extLst>
                      <a:ext uri="{FF2B5EF4-FFF2-40B4-BE49-F238E27FC236}">
                        <a16:creationId xmlns:a16="http://schemas.microsoft.com/office/drawing/2014/main" id="{18B855DC-9719-087F-7F63-B97A7DFA8D8E}"/>
                      </a:ext>
                    </a:extLst>
                  </p:cNvPr>
                  <p:cNvSpPr/>
                  <p:nvPr/>
                </p:nvSpPr>
                <p:spPr>
                  <a:xfrm>
                    <a:off x="-315469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3696" name="타원 3695">
                    <a:extLst>
                      <a:ext uri="{FF2B5EF4-FFF2-40B4-BE49-F238E27FC236}">
                        <a16:creationId xmlns:a16="http://schemas.microsoft.com/office/drawing/2014/main" id="{33D0C6A6-B8E6-B738-AC51-900E71BB6C2D}"/>
                      </a:ext>
                    </a:extLst>
                  </p:cNvPr>
                  <p:cNvSpPr/>
                  <p:nvPr/>
                </p:nvSpPr>
                <p:spPr>
                  <a:xfrm>
                    <a:off x="-963711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3697" name="TextBox 3696">
                    <a:extLst>
                      <a:ext uri="{FF2B5EF4-FFF2-40B4-BE49-F238E27FC236}">
                        <a16:creationId xmlns:a16="http://schemas.microsoft.com/office/drawing/2014/main" id="{88B5F64C-A3B0-2628-226D-B141EFA404D8}"/>
                      </a:ext>
                    </a:extLst>
                  </p:cNvPr>
                  <p:cNvSpPr txBox="1"/>
                  <p:nvPr/>
                </p:nvSpPr>
                <p:spPr>
                  <a:xfrm>
                    <a:off x="-930346" y="4110938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0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698" name="TextBox 3697">
                    <a:extLst>
                      <a:ext uri="{FF2B5EF4-FFF2-40B4-BE49-F238E27FC236}">
                        <a16:creationId xmlns:a16="http://schemas.microsoft.com/office/drawing/2014/main" id="{1A9622E4-6691-1856-8A8B-DB08404FBBA4}"/>
                      </a:ext>
                    </a:extLst>
                  </p:cNvPr>
                  <p:cNvSpPr txBox="1"/>
                  <p:nvPr/>
                </p:nvSpPr>
                <p:spPr>
                  <a:xfrm>
                    <a:off x="-717035" y="4110938"/>
                    <a:ext cx="155942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699" name="TextBox 3698">
                    <a:extLst>
                      <a:ext uri="{FF2B5EF4-FFF2-40B4-BE49-F238E27FC236}">
                        <a16:creationId xmlns:a16="http://schemas.microsoft.com/office/drawing/2014/main" id="{ABE5B50B-D1B1-D57C-21B5-3275BCD698AB}"/>
                      </a:ext>
                    </a:extLst>
                  </p:cNvPr>
                  <p:cNvSpPr txBox="1"/>
                  <p:nvPr/>
                </p:nvSpPr>
                <p:spPr>
                  <a:xfrm>
                    <a:off x="-502007" y="4110938"/>
                    <a:ext cx="166704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8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700" name="TextBox 3699">
                    <a:extLst>
                      <a:ext uri="{FF2B5EF4-FFF2-40B4-BE49-F238E27FC236}">
                        <a16:creationId xmlns:a16="http://schemas.microsoft.com/office/drawing/2014/main" id="{E614A105-7A88-6450-3CFA-9EC1A1879F90}"/>
                      </a:ext>
                    </a:extLst>
                  </p:cNvPr>
                  <p:cNvSpPr txBox="1"/>
                  <p:nvPr/>
                </p:nvSpPr>
                <p:spPr>
                  <a:xfrm>
                    <a:off x="-281027" y="4110938"/>
                    <a:ext cx="147117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3649" name="사각형: 둥근 모서리 3648">
                  <a:extLst>
                    <a:ext uri="{FF2B5EF4-FFF2-40B4-BE49-F238E27FC236}">
                      <a16:creationId xmlns:a16="http://schemas.microsoft.com/office/drawing/2014/main" id="{DF580893-CAA3-3887-F1F7-AE61716B98D0}"/>
                    </a:ext>
                  </a:extLst>
                </p:cNvPr>
                <p:cNvSpPr/>
                <p:nvPr/>
              </p:nvSpPr>
              <p:spPr>
                <a:xfrm>
                  <a:off x="1627576" y="2830121"/>
                  <a:ext cx="5681534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50" name="사각형: 둥근 모서리 3649">
                  <a:extLst>
                    <a:ext uri="{FF2B5EF4-FFF2-40B4-BE49-F238E27FC236}">
                      <a16:creationId xmlns:a16="http://schemas.microsoft.com/office/drawing/2014/main" id="{C6433AE3-9407-C363-C42E-BC896EFFB743}"/>
                    </a:ext>
                  </a:extLst>
                </p:cNvPr>
                <p:cNvSpPr/>
                <p:nvPr/>
              </p:nvSpPr>
              <p:spPr>
                <a:xfrm>
                  <a:off x="4210878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51" name="사각형: 둥근 모서리 3650">
                  <a:extLst>
                    <a:ext uri="{FF2B5EF4-FFF2-40B4-BE49-F238E27FC236}">
                      <a16:creationId xmlns:a16="http://schemas.microsoft.com/office/drawing/2014/main" id="{F106CC38-CC76-63BC-7D96-08CD1150F7C3}"/>
                    </a:ext>
                  </a:extLst>
                </p:cNvPr>
                <p:cNvSpPr/>
                <p:nvPr/>
              </p:nvSpPr>
              <p:spPr>
                <a:xfrm>
                  <a:off x="5074614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52" name="사각형: 둥근 모서리 3651">
                  <a:extLst>
                    <a:ext uri="{FF2B5EF4-FFF2-40B4-BE49-F238E27FC236}">
                      <a16:creationId xmlns:a16="http://schemas.microsoft.com/office/drawing/2014/main" id="{5017F258-591E-B61B-C067-FD2342831E90}"/>
                    </a:ext>
                  </a:extLst>
                </p:cNvPr>
                <p:cNvSpPr/>
                <p:nvPr/>
              </p:nvSpPr>
              <p:spPr>
                <a:xfrm>
                  <a:off x="5935470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53" name="TextBox 3652">
                  <a:extLst>
                    <a:ext uri="{FF2B5EF4-FFF2-40B4-BE49-F238E27FC236}">
                      <a16:creationId xmlns:a16="http://schemas.microsoft.com/office/drawing/2014/main" id="{871C768C-3C75-8859-5F0D-35F6F325522D}"/>
                    </a:ext>
                  </a:extLst>
                </p:cNvPr>
                <p:cNvSpPr txBox="1"/>
                <p:nvPr/>
              </p:nvSpPr>
              <p:spPr>
                <a:xfrm>
                  <a:off x="1354132" y="4393324"/>
                  <a:ext cx="1498268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Offset Buffer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54" name="사다리꼴 3653">
                  <a:extLst>
                    <a:ext uri="{FF2B5EF4-FFF2-40B4-BE49-F238E27FC236}">
                      <a16:creationId xmlns:a16="http://schemas.microsoft.com/office/drawing/2014/main" id="{C8988594-5207-13CC-1C98-77078BE76308}"/>
                    </a:ext>
                  </a:extLst>
                </p:cNvPr>
                <p:cNvSpPr/>
                <p:nvPr/>
              </p:nvSpPr>
              <p:spPr>
                <a:xfrm flipV="1">
                  <a:off x="1619084" y="3663457"/>
                  <a:ext cx="5693335" cy="251999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/>
                </a:p>
              </p:txBody>
            </p:sp>
            <p:sp>
              <p:nvSpPr>
                <p:cNvPr id="3655" name="TextBox 3654">
                  <a:extLst>
                    <a:ext uri="{FF2B5EF4-FFF2-40B4-BE49-F238E27FC236}">
                      <a16:creationId xmlns:a16="http://schemas.microsoft.com/office/drawing/2014/main" id="{175ABBD8-8E0E-5C00-913F-329098FD134C}"/>
                    </a:ext>
                  </a:extLst>
                </p:cNvPr>
                <p:cNvSpPr txBox="1"/>
                <p:nvPr/>
              </p:nvSpPr>
              <p:spPr>
                <a:xfrm>
                  <a:off x="1901042" y="3592883"/>
                  <a:ext cx="5122800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Global Sense Amplifier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56" name="사각형: 둥근 모서리 3655">
                  <a:extLst>
                    <a:ext uri="{FF2B5EF4-FFF2-40B4-BE49-F238E27FC236}">
                      <a16:creationId xmlns:a16="http://schemas.microsoft.com/office/drawing/2014/main" id="{AA0BA7C1-322E-1451-D756-B5E45D8A15D8}"/>
                    </a:ext>
                  </a:extLst>
                </p:cNvPr>
                <p:cNvSpPr/>
                <p:nvPr/>
              </p:nvSpPr>
              <p:spPr>
                <a:xfrm>
                  <a:off x="3393930" y="5409311"/>
                  <a:ext cx="3752919" cy="29074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57" name="TextBox 3656">
                  <a:extLst>
                    <a:ext uri="{FF2B5EF4-FFF2-40B4-BE49-F238E27FC236}">
                      <a16:creationId xmlns:a16="http://schemas.microsoft.com/office/drawing/2014/main" id="{A931C30C-09D8-184D-8179-55B1D9FBE28F}"/>
                    </a:ext>
                  </a:extLst>
                </p:cNvPr>
                <p:cNvSpPr txBox="1"/>
                <p:nvPr/>
              </p:nvSpPr>
              <p:spPr>
                <a:xfrm>
                  <a:off x="3748738" y="5358287"/>
                  <a:ext cx="3035298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Data Hazard Resolver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58" name="사각형: 둥근 모서리 3657">
                  <a:extLst>
                    <a:ext uri="{FF2B5EF4-FFF2-40B4-BE49-F238E27FC236}">
                      <a16:creationId xmlns:a16="http://schemas.microsoft.com/office/drawing/2014/main" id="{E39E5D60-1BFE-6EA9-290F-F04C3C65E87C}"/>
                    </a:ext>
                  </a:extLst>
                </p:cNvPr>
                <p:cNvSpPr/>
                <p:nvPr/>
              </p:nvSpPr>
              <p:spPr>
                <a:xfrm>
                  <a:off x="2045319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59" name="사각형: 둥근 모서리 3658">
                  <a:extLst>
                    <a:ext uri="{FF2B5EF4-FFF2-40B4-BE49-F238E27FC236}">
                      <a16:creationId xmlns:a16="http://schemas.microsoft.com/office/drawing/2014/main" id="{E7C93A8B-1C45-B058-9DAA-201844EEFC9D}"/>
                    </a:ext>
                  </a:extLst>
                </p:cNvPr>
                <p:cNvSpPr/>
                <p:nvPr/>
              </p:nvSpPr>
              <p:spPr>
                <a:xfrm>
                  <a:off x="1832586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60" name="사각형: 둥근 모서리 3659">
                  <a:extLst>
                    <a:ext uri="{FF2B5EF4-FFF2-40B4-BE49-F238E27FC236}">
                      <a16:creationId xmlns:a16="http://schemas.microsoft.com/office/drawing/2014/main" id="{56EBB734-7F5B-EC9E-4E40-0EB18669DF57}"/>
                    </a:ext>
                  </a:extLst>
                </p:cNvPr>
                <p:cNvSpPr/>
                <p:nvPr/>
              </p:nvSpPr>
              <p:spPr>
                <a:xfrm>
                  <a:off x="1616492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661" name="그룹 3660">
                  <a:extLst>
                    <a:ext uri="{FF2B5EF4-FFF2-40B4-BE49-F238E27FC236}">
                      <a16:creationId xmlns:a16="http://schemas.microsoft.com/office/drawing/2014/main" id="{2BDDC94D-7770-DA7F-24B7-B2E4E7A2DC92}"/>
                    </a:ext>
                  </a:extLst>
                </p:cNvPr>
                <p:cNvGrpSpPr/>
                <p:nvPr/>
              </p:nvGrpSpPr>
              <p:grpSpPr>
                <a:xfrm>
                  <a:off x="1617133" y="2803590"/>
                  <a:ext cx="2590372" cy="369331"/>
                  <a:chOff x="2394459" y="6286448"/>
                  <a:chExt cx="2590373" cy="369332"/>
                </a:xfrm>
              </p:grpSpPr>
              <p:grpSp>
                <p:nvGrpSpPr>
                  <p:cNvPr id="3678" name="그룹 3677">
                    <a:extLst>
                      <a:ext uri="{FF2B5EF4-FFF2-40B4-BE49-F238E27FC236}">
                        <a16:creationId xmlns:a16="http://schemas.microsoft.com/office/drawing/2014/main" id="{8DAAA661-63E2-A396-E83A-65C667DCC1A8}"/>
                      </a:ext>
                    </a:extLst>
                  </p:cNvPr>
                  <p:cNvGrpSpPr/>
                  <p:nvPr/>
                </p:nvGrpSpPr>
                <p:grpSpPr>
                  <a:xfrm>
                    <a:off x="2394459" y="6286448"/>
                    <a:ext cx="864000" cy="369332"/>
                    <a:chOff x="2285297" y="6270465"/>
                    <a:chExt cx="864000" cy="369332"/>
                  </a:xfrm>
                </p:grpSpPr>
                <p:sp>
                  <p:nvSpPr>
                    <p:cNvPr id="3689" name="사각형: 둥근 모서리 3688">
                      <a:extLst>
                        <a:ext uri="{FF2B5EF4-FFF2-40B4-BE49-F238E27FC236}">
                          <a16:creationId xmlns:a16="http://schemas.microsoft.com/office/drawing/2014/main" id="{B5F62772-5025-39CB-3C3C-CEA8F20B81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297" y="6296998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3690" name="그룹 3689">
                      <a:extLst>
                        <a:ext uri="{FF2B5EF4-FFF2-40B4-BE49-F238E27FC236}">
                          <a16:creationId xmlns:a16="http://schemas.microsoft.com/office/drawing/2014/main" id="{062EC134-4C32-479E-A61D-1404497C139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86656" y="6270465"/>
                      <a:ext cx="216000" cy="369332"/>
                      <a:chOff x="1655234" y="2994099"/>
                      <a:chExt cx="216000" cy="369332"/>
                    </a:xfrm>
                  </p:grpSpPr>
                  <p:sp>
                    <p:nvSpPr>
                      <p:cNvPr id="3691" name="사각형: 둥근 모서리 3690">
                        <a:extLst>
                          <a:ext uri="{FF2B5EF4-FFF2-40B4-BE49-F238E27FC236}">
                            <a16:creationId xmlns:a16="http://schemas.microsoft.com/office/drawing/2014/main" id="{D36750B5-6645-9497-A794-7BCD637E29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234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3692" name="TextBox 3691">
                        <a:extLst>
                          <a:ext uri="{FF2B5EF4-FFF2-40B4-BE49-F238E27FC236}">
                            <a16:creationId xmlns:a16="http://schemas.microsoft.com/office/drawing/2014/main" id="{A66C500D-F287-E4ED-DF9D-01EE4229B06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687455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0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3679" name="그룹 3678">
                    <a:extLst>
                      <a:ext uri="{FF2B5EF4-FFF2-40B4-BE49-F238E27FC236}">
                        <a16:creationId xmlns:a16="http://schemas.microsoft.com/office/drawing/2014/main" id="{9EDD2929-8601-50B8-7206-04F40F39D284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864000" cy="369332"/>
                    <a:chOff x="3258459" y="6286448"/>
                    <a:chExt cx="864000" cy="369332"/>
                  </a:xfrm>
                </p:grpSpPr>
                <p:sp>
                  <p:nvSpPr>
                    <p:cNvPr id="3685" name="사각형: 둥근 모서리 3684">
                      <a:extLst>
                        <a:ext uri="{FF2B5EF4-FFF2-40B4-BE49-F238E27FC236}">
                          <a16:creationId xmlns:a16="http://schemas.microsoft.com/office/drawing/2014/main" id="{35FAF83D-AB44-37AD-0927-DCFC466E31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8459" y="6312981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3686" name="그룹 3685">
                      <a:extLst>
                        <a:ext uri="{FF2B5EF4-FFF2-40B4-BE49-F238E27FC236}">
                          <a16:creationId xmlns:a16="http://schemas.microsoft.com/office/drawing/2014/main" id="{18D25A3A-15FD-D1AF-1A4F-1D9A1A9AC2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58459" y="6286448"/>
                      <a:ext cx="216000" cy="369332"/>
                      <a:chOff x="2518792" y="2994099"/>
                      <a:chExt cx="216000" cy="369332"/>
                    </a:xfrm>
                  </p:grpSpPr>
                  <p:sp>
                    <p:nvSpPr>
                      <p:cNvPr id="3687" name="사각형: 둥근 모서리 3686">
                        <a:extLst>
                          <a:ext uri="{FF2B5EF4-FFF2-40B4-BE49-F238E27FC236}">
                            <a16:creationId xmlns:a16="http://schemas.microsoft.com/office/drawing/2014/main" id="{A44EAEA9-8BE5-E650-DE60-4FF08EA8DFD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8792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3688" name="TextBox 3687">
                        <a:extLst>
                          <a:ext uri="{FF2B5EF4-FFF2-40B4-BE49-F238E27FC236}">
                            <a16:creationId xmlns:a16="http://schemas.microsoft.com/office/drawing/2014/main" id="{7B3AE5F8-23AB-06C5-9972-AFCEA4DDF6B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550988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4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3680" name="그룹 3679">
                    <a:extLst>
                      <a:ext uri="{FF2B5EF4-FFF2-40B4-BE49-F238E27FC236}">
                        <a16:creationId xmlns:a16="http://schemas.microsoft.com/office/drawing/2014/main" id="{B5012FE2-B0D6-E8BC-ADC3-E4EEEF6D53A3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864000" cy="369332"/>
                    <a:chOff x="4120832" y="6286448"/>
                    <a:chExt cx="864000" cy="369332"/>
                  </a:xfrm>
                </p:grpSpPr>
                <p:sp>
                  <p:nvSpPr>
                    <p:cNvPr id="3681" name="사각형: 둥근 모서리 3680">
                      <a:extLst>
                        <a:ext uri="{FF2B5EF4-FFF2-40B4-BE49-F238E27FC236}">
                          <a16:creationId xmlns:a16="http://schemas.microsoft.com/office/drawing/2014/main" id="{B96513DF-D774-F836-1423-6230BDF964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0832" y="6312981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3682" name="그룹 3681">
                      <a:extLst>
                        <a:ext uri="{FF2B5EF4-FFF2-40B4-BE49-F238E27FC236}">
                          <a16:creationId xmlns:a16="http://schemas.microsoft.com/office/drawing/2014/main" id="{82BF688C-393E-D845-D5AC-23AD45E0B14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120832" y="6286448"/>
                      <a:ext cx="216000" cy="369332"/>
                      <a:chOff x="3381165" y="2994099"/>
                      <a:chExt cx="216000" cy="369332"/>
                    </a:xfrm>
                  </p:grpSpPr>
                  <p:sp>
                    <p:nvSpPr>
                      <p:cNvPr id="3683" name="사각형: 둥근 모서리 3682">
                        <a:extLst>
                          <a:ext uri="{FF2B5EF4-FFF2-40B4-BE49-F238E27FC236}">
                            <a16:creationId xmlns:a16="http://schemas.microsoft.com/office/drawing/2014/main" id="{E59FB0BD-FFCD-8F9E-0E0D-B6E08CD7C1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81165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3684" name="TextBox 3683">
                        <a:extLst>
                          <a:ext uri="{FF2B5EF4-FFF2-40B4-BE49-F238E27FC236}">
                            <a16:creationId xmlns:a16="http://schemas.microsoft.com/office/drawing/2014/main" id="{4D2C4D96-8A2B-2DED-2235-AE2E9076DFB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414529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8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</p:grpSp>
            <p:sp>
              <p:nvSpPr>
                <p:cNvPr id="3662" name="사각형: 둥근 모서리 3661">
                  <a:extLst>
                    <a:ext uri="{FF2B5EF4-FFF2-40B4-BE49-F238E27FC236}">
                      <a16:creationId xmlns:a16="http://schemas.microsoft.com/office/drawing/2014/main" id="{D1E22E44-721F-B67C-4A8D-77178008DFA3}"/>
                    </a:ext>
                  </a:extLst>
                </p:cNvPr>
                <p:cNvSpPr/>
                <p:nvPr/>
              </p:nvSpPr>
              <p:spPr>
                <a:xfrm>
                  <a:off x="1615774" y="2830123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663" name="그룹 3662">
                  <a:extLst>
                    <a:ext uri="{FF2B5EF4-FFF2-40B4-BE49-F238E27FC236}">
                      <a16:creationId xmlns:a16="http://schemas.microsoft.com/office/drawing/2014/main" id="{B62849F4-F3CF-D428-465B-72218068C5D1}"/>
                    </a:ext>
                  </a:extLst>
                </p:cNvPr>
                <p:cNvGrpSpPr/>
                <p:nvPr/>
              </p:nvGrpSpPr>
              <p:grpSpPr>
                <a:xfrm>
                  <a:off x="1617133" y="2803592"/>
                  <a:ext cx="216000" cy="369332"/>
                  <a:chOff x="1655234" y="2994099"/>
                  <a:chExt cx="216000" cy="369332"/>
                </a:xfrm>
              </p:grpSpPr>
              <p:sp>
                <p:nvSpPr>
                  <p:cNvPr id="3676" name="사각형: 둥근 모서리 3675">
                    <a:extLst>
                      <a:ext uri="{FF2B5EF4-FFF2-40B4-BE49-F238E27FC236}">
                        <a16:creationId xmlns:a16="http://schemas.microsoft.com/office/drawing/2014/main" id="{07DD154B-3F54-AD32-ACD7-072A3CF259B5}"/>
                      </a:ext>
                    </a:extLst>
                  </p:cNvPr>
                  <p:cNvSpPr/>
                  <p:nvPr/>
                </p:nvSpPr>
                <p:spPr>
                  <a:xfrm>
                    <a:off x="1655234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677" name="TextBox 3676">
                    <a:extLst>
                      <a:ext uri="{FF2B5EF4-FFF2-40B4-BE49-F238E27FC236}">
                        <a16:creationId xmlns:a16="http://schemas.microsoft.com/office/drawing/2014/main" id="{C6ACE00E-9A13-9ADF-BCAB-1FE9642A0DF1}"/>
                      </a:ext>
                    </a:extLst>
                  </p:cNvPr>
                  <p:cNvSpPr txBox="1"/>
                  <p:nvPr/>
                </p:nvSpPr>
                <p:spPr>
                  <a:xfrm>
                    <a:off x="1687455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0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3664" name="사각형: 둥근 모서리 3663">
                  <a:extLst>
                    <a:ext uri="{FF2B5EF4-FFF2-40B4-BE49-F238E27FC236}">
                      <a16:creationId xmlns:a16="http://schemas.microsoft.com/office/drawing/2014/main" id="{A01000CB-D40A-8E11-4A1D-960F1531B101}"/>
                    </a:ext>
                  </a:extLst>
                </p:cNvPr>
                <p:cNvSpPr/>
                <p:nvPr/>
              </p:nvSpPr>
              <p:spPr>
                <a:xfrm>
                  <a:off x="3343063" y="2830125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665" name="사각형: 둥근 모서리 3664">
                  <a:extLst>
                    <a:ext uri="{FF2B5EF4-FFF2-40B4-BE49-F238E27FC236}">
                      <a16:creationId xmlns:a16="http://schemas.microsoft.com/office/drawing/2014/main" id="{6CCFBF10-79A5-8F84-D5E9-37BCF86EC804}"/>
                    </a:ext>
                  </a:extLst>
                </p:cNvPr>
                <p:cNvSpPr/>
                <p:nvPr/>
              </p:nvSpPr>
              <p:spPr>
                <a:xfrm>
                  <a:off x="2480691" y="2830125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666" name="그룹 3665">
                  <a:extLst>
                    <a:ext uri="{FF2B5EF4-FFF2-40B4-BE49-F238E27FC236}">
                      <a16:creationId xmlns:a16="http://schemas.microsoft.com/office/drawing/2014/main" id="{9D1058CD-D769-FEAE-66F9-323858B3CCB8}"/>
                    </a:ext>
                  </a:extLst>
                </p:cNvPr>
                <p:cNvGrpSpPr/>
                <p:nvPr/>
              </p:nvGrpSpPr>
              <p:grpSpPr>
                <a:xfrm>
                  <a:off x="2480691" y="2803594"/>
                  <a:ext cx="216000" cy="369332"/>
                  <a:chOff x="2518792" y="2994099"/>
                  <a:chExt cx="216000" cy="369332"/>
                </a:xfrm>
              </p:grpSpPr>
              <p:sp>
                <p:nvSpPr>
                  <p:cNvPr id="3674" name="사각형: 둥근 모서리 3673">
                    <a:extLst>
                      <a:ext uri="{FF2B5EF4-FFF2-40B4-BE49-F238E27FC236}">
                        <a16:creationId xmlns:a16="http://schemas.microsoft.com/office/drawing/2014/main" id="{9B2219D6-DA7C-A894-86D6-26C0540BA77D}"/>
                      </a:ext>
                    </a:extLst>
                  </p:cNvPr>
                  <p:cNvSpPr/>
                  <p:nvPr/>
                </p:nvSpPr>
                <p:spPr>
                  <a:xfrm>
                    <a:off x="2518792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675" name="TextBox 3674">
                    <a:extLst>
                      <a:ext uri="{FF2B5EF4-FFF2-40B4-BE49-F238E27FC236}">
                        <a16:creationId xmlns:a16="http://schemas.microsoft.com/office/drawing/2014/main" id="{C4F74A11-E6F5-EF86-D66B-D836DACFF65C}"/>
                      </a:ext>
                    </a:extLst>
                  </p:cNvPr>
                  <p:cNvSpPr txBox="1"/>
                  <p:nvPr/>
                </p:nvSpPr>
                <p:spPr>
                  <a:xfrm>
                    <a:off x="2550988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grpSp>
              <p:nvGrpSpPr>
                <p:cNvPr id="3667" name="그룹 3666">
                  <a:extLst>
                    <a:ext uri="{FF2B5EF4-FFF2-40B4-BE49-F238E27FC236}">
                      <a16:creationId xmlns:a16="http://schemas.microsoft.com/office/drawing/2014/main" id="{8E882C46-C5CF-C154-E911-9A3652D7B5F4}"/>
                    </a:ext>
                  </a:extLst>
                </p:cNvPr>
                <p:cNvGrpSpPr/>
                <p:nvPr/>
              </p:nvGrpSpPr>
              <p:grpSpPr>
                <a:xfrm>
                  <a:off x="3343064" y="2803596"/>
                  <a:ext cx="216000" cy="369332"/>
                  <a:chOff x="3381165" y="2994099"/>
                  <a:chExt cx="216000" cy="369332"/>
                </a:xfrm>
              </p:grpSpPr>
              <p:sp>
                <p:nvSpPr>
                  <p:cNvPr id="3672" name="사각형: 둥근 모서리 3671">
                    <a:extLst>
                      <a:ext uri="{FF2B5EF4-FFF2-40B4-BE49-F238E27FC236}">
                        <a16:creationId xmlns:a16="http://schemas.microsoft.com/office/drawing/2014/main" id="{20DA749B-15AC-D076-317D-990B54CBB97A}"/>
                      </a:ext>
                    </a:extLst>
                  </p:cNvPr>
                  <p:cNvSpPr/>
                  <p:nvPr/>
                </p:nvSpPr>
                <p:spPr>
                  <a:xfrm>
                    <a:off x="3381165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673" name="TextBox 3672">
                    <a:extLst>
                      <a:ext uri="{FF2B5EF4-FFF2-40B4-BE49-F238E27FC236}">
                        <a16:creationId xmlns:a16="http://schemas.microsoft.com/office/drawing/2014/main" id="{D3DF1304-EB21-FF60-538B-FCFED7C0E08B}"/>
                      </a:ext>
                    </a:extLst>
                  </p:cNvPr>
                  <p:cNvSpPr txBox="1"/>
                  <p:nvPr/>
                </p:nvSpPr>
                <p:spPr>
                  <a:xfrm>
                    <a:off x="3414529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8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3668" name="사각형: 둥근 모서리 3667">
                  <a:extLst>
                    <a:ext uri="{FF2B5EF4-FFF2-40B4-BE49-F238E27FC236}">
                      <a16:creationId xmlns:a16="http://schemas.microsoft.com/office/drawing/2014/main" id="{07AFB8C1-951E-F489-C9CF-E2B49EDD8693}"/>
                    </a:ext>
                  </a:extLst>
                </p:cNvPr>
                <p:cNvSpPr/>
                <p:nvPr/>
              </p:nvSpPr>
              <p:spPr>
                <a:xfrm>
                  <a:off x="2480692" y="2830129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669" name="그룹 3668">
                  <a:extLst>
                    <a:ext uri="{FF2B5EF4-FFF2-40B4-BE49-F238E27FC236}">
                      <a16:creationId xmlns:a16="http://schemas.microsoft.com/office/drawing/2014/main" id="{37EA78E7-A698-9E2A-0A00-245B63916D0C}"/>
                    </a:ext>
                  </a:extLst>
                </p:cNvPr>
                <p:cNvGrpSpPr/>
                <p:nvPr/>
              </p:nvGrpSpPr>
              <p:grpSpPr>
                <a:xfrm>
                  <a:off x="2480692" y="2803599"/>
                  <a:ext cx="216000" cy="369332"/>
                  <a:chOff x="2518792" y="2994099"/>
                  <a:chExt cx="216000" cy="369332"/>
                </a:xfrm>
              </p:grpSpPr>
              <p:sp>
                <p:nvSpPr>
                  <p:cNvPr id="3670" name="사각형: 둥근 모서리 3669">
                    <a:extLst>
                      <a:ext uri="{FF2B5EF4-FFF2-40B4-BE49-F238E27FC236}">
                        <a16:creationId xmlns:a16="http://schemas.microsoft.com/office/drawing/2014/main" id="{9488E9A9-CD86-0621-69C3-E6C399087A93}"/>
                      </a:ext>
                    </a:extLst>
                  </p:cNvPr>
                  <p:cNvSpPr/>
                  <p:nvPr/>
                </p:nvSpPr>
                <p:spPr>
                  <a:xfrm>
                    <a:off x="2518792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671" name="TextBox 3670">
                    <a:extLst>
                      <a:ext uri="{FF2B5EF4-FFF2-40B4-BE49-F238E27FC236}">
                        <a16:creationId xmlns:a16="http://schemas.microsoft.com/office/drawing/2014/main" id="{BA79DAC4-8D2C-10E2-8591-87A0C7E7B64E}"/>
                      </a:ext>
                    </a:extLst>
                  </p:cNvPr>
                  <p:cNvSpPr txBox="1"/>
                  <p:nvPr/>
                </p:nvSpPr>
                <p:spPr>
                  <a:xfrm>
                    <a:off x="2550988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</p:grpSp>
          <p:grpSp>
            <p:nvGrpSpPr>
              <p:cNvPr id="3376" name="그룹 3375">
                <a:extLst>
                  <a:ext uri="{FF2B5EF4-FFF2-40B4-BE49-F238E27FC236}">
                    <a16:creationId xmlns:a16="http://schemas.microsoft.com/office/drawing/2014/main" id="{B3ECA88A-375B-8E7B-EE48-0C9252A92ED7}"/>
                  </a:ext>
                </a:extLst>
              </p:cNvPr>
              <p:cNvGrpSpPr/>
              <p:nvPr/>
            </p:nvGrpSpPr>
            <p:grpSpPr>
              <a:xfrm>
                <a:off x="-6350206" y="3594733"/>
                <a:ext cx="5881330" cy="3149570"/>
                <a:chOff x="938569" y="2485173"/>
                <a:chExt cx="6468166" cy="3463821"/>
              </a:xfrm>
            </p:grpSpPr>
            <p:sp>
              <p:nvSpPr>
                <p:cNvPr id="3495" name="자유형: 도형 3494">
                  <a:extLst>
                    <a:ext uri="{FF2B5EF4-FFF2-40B4-BE49-F238E27FC236}">
                      <a16:creationId xmlns:a16="http://schemas.microsoft.com/office/drawing/2014/main" id="{ABA77829-921E-F532-14B8-E4C057A0B929}"/>
                    </a:ext>
                  </a:extLst>
                </p:cNvPr>
                <p:cNvSpPr/>
                <p:nvPr/>
              </p:nvSpPr>
              <p:spPr>
                <a:xfrm>
                  <a:off x="938569" y="2485173"/>
                  <a:ext cx="6468166" cy="3463821"/>
                </a:xfrm>
                <a:custGeom>
                  <a:avLst/>
                  <a:gdLst>
                    <a:gd name="connsiteX0" fmla="*/ 0 w 3537116"/>
                    <a:gd name="connsiteY0" fmla="*/ 0 h 1531726"/>
                    <a:gd name="connsiteX1" fmla="*/ 3537117 w 3537116"/>
                    <a:gd name="connsiteY1" fmla="*/ 0 h 1531726"/>
                    <a:gd name="connsiteX2" fmla="*/ 3537117 w 3537116"/>
                    <a:gd name="connsiteY2" fmla="*/ 1531726 h 1531726"/>
                    <a:gd name="connsiteX3" fmla="*/ 0 w 3537116"/>
                    <a:gd name="connsiteY3" fmla="*/ 1531726 h 1531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37116" h="1531726">
                      <a:moveTo>
                        <a:pt x="0" y="0"/>
                      </a:moveTo>
                      <a:lnTo>
                        <a:pt x="3537117" y="0"/>
                      </a:lnTo>
                      <a:lnTo>
                        <a:pt x="3537117" y="1531726"/>
                      </a:lnTo>
                      <a:lnTo>
                        <a:pt x="0" y="1531726"/>
                      </a:lnTo>
                      <a:close/>
                    </a:path>
                  </a:pathLst>
                </a:custGeom>
                <a:solidFill>
                  <a:srgbClr val="EDEDEB"/>
                </a:solidFill>
                <a:ln w="38100" cap="flat">
                  <a:solidFill>
                    <a:srgbClr val="23181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/>
                </a:p>
              </p:txBody>
            </p:sp>
            <p:sp>
              <p:nvSpPr>
                <p:cNvPr id="3496" name="사각형: 둥근 모서리 3495">
                  <a:extLst>
                    <a:ext uri="{FF2B5EF4-FFF2-40B4-BE49-F238E27FC236}">
                      <a16:creationId xmlns:a16="http://schemas.microsoft.com/office/drawing/2014/main" id="{4B620540-BB8A-76D2-29D2-F58B08760FE8}"/>
                    </a:ext>
                  </a:extLst>
                </p:cNvPr>
                <p:cNvSpPr/>
                <p:nvPr/>
              </p:nvSpPr>
              <p:spPr>
                <a:xfrm>
                  <a:off x="3220357" y="4050571"/>
                  <a:ext cx="4057487" cy="1772524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38100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3497" name="직선 연결선 3496">
                  <a:extLst>
                    <a:ext uri="{FF2B5EF4-FFF2-40B4-BE49-F238E27FC236}">
                      <a16:creationId xmlns:a16="http://schemas.microsoft.com/office/drawing/2014/main" id="{598239F1-9CDD-9230-D6A3-C562CDB2D0E8}"/>
                    </a:ext>
                  </a:extLst>
                </p:cNvPr>
                <p:cNvCxnSpPr>
                  <a:cxnSpLocks/>
                  <a:stCxn id="3523" idx="0"/>
                </p:cNvCxnSpPr>
                <p:nvPr/>
              </p:nvCxnSpPr>
              <p:spPr>
                <a:xfrm flipH="1" flipV="1">
                  <a:off x="6684496" y="3766822"/>
                  <a:ext cx="3184" cy="1158893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498" name="사각형: 둥근 모서리 3497">
                  <a:extLst>
                    <a:ext uri="{FF2B5EF4-FFF2-40B4-BE49-F238E27FC236}">
                      <a16:creationId xmlns:a16="http://schemas.microsoft.com/office/drawing/2014/main" id="{A920C56C-9A74-47F1-E765-635BE321F735}"/>
                    </a:ext>
                  </a:extLst>
                </p:cNvPr>
                <p:cNvSpPr/>
                <p:nvPr/>
              </p:nvSpPr>
              <p:spPr>
                <a:xfrm>
                  <a:off x="6255679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499" name="자유형: 도형 3498">
                  <a:extLst>
                    <a:ext uri="{FF2B5EF4-FFF2-40B4-BE49-F238E27FC236}">
                      <a16:creationId xmlns:a16="http://schemas.microsoft.com/office/drawing/2014/main" id="{89072675-B7A4-36AD-1E9B-F5E448F2BDCE}"/>
                    </a:ext>
                  </a:extLst>
                </p:cNvPr>
                <p:cNvSpPr/>
                <p:nvPr/>
              </p:nvSpPr>
              <p:spPr>
                <a:xfrm>
                  <a:off x="1615774" y="2582353"/>
                  <a:ext cx="5693337" cy="652391"/>
                </a:xfrm>
                <a:custGeom>
                  <a:avLst/>
                  <a:gdLst>
                    <a:gd name="connsiteX0" fmla="*/ 0 w 3537116"/>
                    <a:gd name="connsiteY0" fmla="*/ 0 h 1531726"/>
                    <a:gd name="connsiteX1" fmla="*/ 3537117 w 3537116"/>
                    <a:gd name="connsiteY1" fmla="*/ 0 h 1531726"/>
                    <a:gd name="connsiteX2" fmla="*/ 3537117 w 3537116"/>
                    <a:gd name="connsiteY2" fmla="*/ 1531726 h 1531726"/>
                    <a:gd name="connsiteX3" fmla="*/ 0 w 3537116"/>
                    <a:gd name="connsiteY3" fmla="*/ 1531726 h 1531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37116" h="1531726">
                      <a:moveTo>
                        <a:pt x="0" y="0"/>
                      </a:moveTo>
                      <a:lnTo>
                        <a:pt x="3537117" y="0"/>
                      </a:lnTo>
                      <a:lnTo>
                        <a:pt x="3537117" y="1531726"/>
                      </a:lnTo>
                      <a:lnTo>
                        <a:pt x="0" y="153172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8575" cap="flat">
                  <a:solidFill>
                    <a:srgbClr val="23181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/>
                </a:p>
              </p:txBody>
            </p:sp>
            <p:sp>
              <p:nvSpPr>
                <p:cNvPr id="3500" name="부제목 2">
                  <a:extLst>
                    <a:ext uri="{FF2B5EF4-FFF2-40B4-BE49-F238E27FC236}">
                      <a16:creationId xmlns:a16="http://schemas.microsoft.com/office/drawing/2014/main" id="{D5A07586-C944-80B9-65CF-58ED78D0311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865126" y="2487056"/>
                  <a:ext cx="3194631" cy="369330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t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10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1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lnSpc>
                      <a:spcPct val="120000"/>
                    </a:lnSpc>
                    <a:buNone/>
                  </a:pPr>
                  <a:r>
                    <a:rPr lang="en-US" altLang="ko-KR" sz="1600" b="0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Subarrays (DRAM Cell Arrays)</a:t>
                  </a:r>
                  <a:endParaRPr lang="ko-KR" altLang="en-US" sz="1600" b="0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  <a:p>
                  <a:pPr marL="0" indent="0" algn="ctr">
                    <a:lnSpc>
                      <a:spcPct val="120000"/>
                    </a:lnSpc>
                    <a:buNone/>
                  </a:pPr>
                  <a:endParaRPr lang="en-US" altLang="ko-KR" sz="1600" b="0" dirty="0"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3501" name="그룹 3500">
                  <a:extLst>
                    <a:ext uri="{FF2B5EF4-FFF2-40B4-BE49-F238E27FC236}">
                      <a16:creationId xmlns:a16="http://schemas.microsoft.com/office/drawing/2014/main" id="{B399622E-573B-E916-8FBD-2407D2775944}"/>
                    </a:ext>
                  </a:extLst>
                </p:cNvPr>
                <p:cNvGrpSpPr/>
                <p:nvPr/>
              </p:nvGrpSpPr>
              <p:grpSpPr>
                <a:xfrm>
                  <a:off x="1798141" y="2997120"/>
                  <a:ext cx="752475" cy="510154"/>
                  <a:chOff x="6516996" y="1662253"/>
                  <a:chExt cx="752475" cy="532367"/>
                </a:xfrm>
              </p:grpSpPr>
              <p:cxnSp>
                <p:nvCxnSpPr>
                  <p:cNvPr id="3604" name="직선 연결선 3603">
                    <a:extLst>
                      <a:ext uri="{FF2B5EF4-FFF2-40B4-BE49-F238E27FC236}">
                        <a16:creationId xmlns:a16="http://schemas.microsoft.com/office/drawing/2014/main" id="{323DCED7-53DC-CE4E-49AA-AD3BEA0F09A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1699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05" name="직선 연결선 3604">
                    <a:extLst>
                      <a:ext uri="{FF2B5EF4-FFF2-40B4-BE49-F238E27FC236}">
                        <a16:creationId xmlns:a16="http://schemas.microsoft.com/office/drawing/2014/main" id="{6EC7ACD6-A31B-E918-A3B1-CDE3BEA07D0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62449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06" name="직선 연결선 3605">
                    <a:extLst>
                      <a:ext uri="{FF2B5EF4-FFF2-40B4-BE49-F238E27FC236}">
                        <a16:creationId xmlns:a16="http://schemas.microsoft.com/office/drawing/2014/main" id="{22B0BBBD-56AA-4139-6488-E4902EE034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731988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07" name="직선 연결선 3606">
                    <a:extLst>
                      <a:ext uri="{FF2B5EF4-FFF2-40B4-BE49-F238E27FC236}">
                        <a16:creationId xmlns:a16="http://schemas.microsoft.com/office/drawing/2014/main" id="{A340AE33-616D-9F5B-30B4-3C0D21C308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39484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08" name="직선 연결선 3607">
                    <a:extLst>
                      <a:ext uri="{FF2B5EF4-FFF2-40B4-BE49-F238E27FC236}">
                        <a16:creationId xmlns:a16="http://schemas.microsoft.com/office/drawing/2014/main" id="{B8AFEEFD-61FA-4F06-6768-1E063B70B7D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6980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09" name="직선 연결선 3608">
                    <a:extLst>
                      <a:ext uri="{FF2B5EF4-FFF2-40B4-BE49-F238E27FC236}">
                        <a16:creationId xmlns:a16="http://schemas.microsoft.com/office/drawing/2014/main" id="{AB93BDCA-6906-1D20-6742-44458B1260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5447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10" name="직선 연결선 3609">
                    <a:extLst>
                      <a:ext uri="{FF2B5EF4-FFF2-40B4-BE49-F238E27FC236}">
                        <a16:creationId xmlns:a16="http://schemas.microsoft.com/office/drawing/2014/main" id="{846B2CD8-1433-E1A9-11EC-4384F6CCF23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16197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11" name="직선 연결선 3610">
                    <a:extLst>
                      <a:ext uri="{FF2B5EF4-FFF2-40B4-BE49-F238E27FC236}">
                        <a16:creationId xmlns:a16="http://schemas.microsoft.com/office/drawing/2014/main" id="{BF7971C1-992D-0760-6BD9-8EE5ABDDA1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269471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02" name="그룹 3501">
                  <a:extLst>
                    <a:ext uri="{FF2B5EF4-FFF2-40B4-BE49-F238E27FC236}">
                      <a16:creationId xmlns:a16="http://schemas.microsoft.com/office/drawing/2014/main" id="{608C3B65-49E3-2328-0B64-144A5D36C49C}"/>
                    </a:ext>
                  </a:extLst>
                </p:cNvPr>
                <p:cNvGrpSpPr/>
                <p:nvPr/>
              </p:nvGrpSpPr>
              <p:grpSpPr>
                <a:xfrm>
                  <a:off x="6369824" y="2995168"/>
                  <a:ext cx="752475" cy="508954"/>
                  <a:chOff x="6516996" y="1662253"/>
                  <a:chExt cx="752475" cy="532367"/>
                </a:xfrm>
              </p:grpSpPr>
              <p:cxnSp>
                <p:nvCxnSpPr>
                  <p:cNvPr id="3596" name="직선 연결선 3595">
                    <a:extLst>
                      <a:ext uri="{FF2B5EF4-FFF2-40B4-BE49-F238E27FC236}">
                        <a16:creationId xmlns:a16="http://schemas.microsoft.com/office/drawing/2014/main" id="{CBADA7E2-A173-13F4-BC03-87F484235D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1699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97" name="직선 연결선 3596">
                    <a:extLst>
                      <a:ext uri="{FF2B5EF4-FFF2-40B4-BE49-F238E27FC236}">
                        <a16:creationId xmlns:a16="http://schemas.microsoft.com/office/drawing/2014/main" id="{2F3C2A84-CEFD-8792-CE4D-74CAAF0481F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62449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98" name="직선 연결선 3597">
                    <a:extLst>
                      <a:ext uri="{FF2B5EF4-FFF2-40B4-BE49-F238E27FC236}">
                        <a16:creationId xmlns:a16="http://schemas.microsoft.com/office/drawing/2014/main" id="{8E86A935-F5C0-CDE5-E9C9-EA5F04684EF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731988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99" name="직선 연결선 3598">
                    <a:extLst>
                      <a:ext uri="{FF2B5EF4-FFF2-40B4-BE49-F238E27FC236}">
                        <a16:creationId xmlns:a16="http://schemas.microsoft.com/office/drawing/2014/main" id="{694A8295-A21D-FC8C-3C97-68A8F2BEEB5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39484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00" name="직선 연결선 3599">
                    <a:extLst>
                      <a:ext uri="{FF2B5EF4-FFF2-40B4-BE49-F238E27FC236}">
                        <a16:creationId xmlns:a16="http://schemas.microsoft.com/office/drawing/2014/main" id="{12A3E8FB-4FAE-0C99-5157-9C703FCB4B1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6980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01" name="직선 연결선 3600">
                    <a:extLst>
                      <a:ext uri="{FF2B5EF4-FFF2-40B4-BE49-F238E27FC236}">
                        <a16:creationId xmlns:a16="http://schemas.microsoft.com/office/drawing/2014/main" id="{A5086AFC-5987-E580-B7FF-B5BC06CEBA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5447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02" name="직선 연결선 3601">
                    <a:extLst>
                      <a:ext uri="{FF2B5EF4-FFF2-40B4-BE49-F238E27FC236}">
                        <a16:creationId xmlns:a16="http://schemas.microsoft.com/office/drawing/2014/main" id="{93A1B003-DA78-B654-AD58-50A3768BCE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16197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03" name="직선 연결선 3602">
                    <a:extLst>
                      <a:ext uri="{FF2B5EF4-FFF2-40B4-BE49-F238E27FC236}">
                        <a16:creationId xmlns:a16="http://schemas.microsoft.com/office/drawing/2014/main" id="{56BC056D-629A-6579-1FA5-CFE972465B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269471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503" name="직선 연결선 3502">
                  <a:extLst>
                    <a:ext uri="{FF2B5EF4-FFF2-40B4-BE49-F238E27FC236}">
                      <a16:creationId xmlns:a16="http://schemas.microsoft.com/office/drawing/2014/main" id="{ED609E65-DD88-F2E0-3855-3719A4FF80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62442" y="3530663"/>
                  <a:ext cx="0" cy="18124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504" name="TextBox 3503">
                  <a:extLst>
                    <a:ext uri="{FF2B5EF4-FFF2-40B4-BE49-F238E27FC236}">
                      <a16:creationId xmlns:a16="http://schemas.microsoft.com/office/drawing/2014/main" id="{2A4CC418-EABB-EFB6-1757-1FF1E60B780F}"/>
                    </a:ext>
                  </a:extLst>
                </p:cNvPr>
                <p:cNvSpPr txBox="1"/>
                <p:nvPr/>
              </p:nvSpPr>
              <p:spPr>
                <a:xfrm>
                  <a:off x="4315496" y="4034999"/>
                  <a:ext cx="1867210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FALA-PIM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05" name="사다리꼴 3504">
                  <a:extLst>
                    <a:ext uri="{FF2B5EF4-FFF2-40B4-BE49-F238E27FC236}">
                      <a16:creationId xmlns:a16="http://schemas.microsoft.com/office/drawing/2014/main" id="{EDEBEAF5-F31F-107B-60AB-E3B539F775ED}"/>
                    </a:ext>
                  </a:extLst>
                </p:cNvPr>
                <p:cNvSpPr/>
                <p:nvPr/>
              </p:nvSpPr>
              <p:spPr>
                <a:xfrm flipV="1">
                  <a:off x="1615776" y="3323101"/>
                  <a:ext cx="5693336" cy="251999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/>
                </a:p>
              </p:txBody>
            </p:sp>
            <p:sp>
              <p:nvSpPr>
                <p:cNvPr id="3506" name="TextBox 3505">
                  <a:extLst>
                    <a:ext uri="{FF2B5EF4-FFF2-40B4-BE49-F238E27FC236}">
                      <a16:creationId xmlns:a16="http://schemas.microsoft.com/office/drawing/2014/main" id="{B697C1B0-828C-049D-A1AA-122CA9C661F2}"/>
                    </a:ext>
                  </a:extLst>
                </p:cNvPr>
                <p:cNvSpPr txBox="1"/>
                <p:nvPr/>
              </p:nvSpPr>
              <p:spPr>
                <a:xfrm>
                  <a:off x="1901042" y="3246986"/>
                  <a:ext cx="5122800" cy="369331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Column Decoder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07" name="TextBox 3506">
                  <a:extLst>
                    <a:ext uri="{FF2B5EF4-FFF2-40B4-BE49-F238E27FC236}">
                      <a16:creationId xmlns:a16="http://schemas.microsoft.com/office/drawing/2014/main" id="{2372B1C8-C3F8-EF09-EC9E-697A91AC462C}"/>
                    </a:ext>
                  </a:extLst>
                </p:cNvPr>
                <p:cNvSpPr txBox="1"/>
                <p:nvPr/>
              </p:nvSpPr>
              <p:spPr>
                <a:xfrm>
                  <a:off x="1350044" y="5274570"/>
                  <a:ext cx="1396439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Data Buffer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3508" name="직선 연결선 3507">
                  <a:extLst>
                    <a:ext uri="{FF2B5EF4-FFF2-40B4-BE49-F238E27FC236}">
                      <a16:creationId xmlns:a16="http://schemas.microsoft.com/office/drawing/2014/main" id="{D0B93187-6E87-F9D0-02BB-12DDA306FB7B}"/>
                    </a:ext>
                  </a:extLst>
                </p:cNvPr>
                <p:cNvCxnSpPr>
                  <a:cxnSpLocks/>
                  <a:stCxn id="3509" idx="0"/>
                  <a:endCxn id="3505" idx="1"/>
                </p:cNvCxnSpPr>
                <p:nvPr/>
              </p:nvCxnSpPr>
              <p:spPr>
                <a:xfrm flipV="1">
                  <a:off x="1399258" y="3449100"/>
                  <a:ext cx="216518" cy="1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509" name="사다리꼴 3508">
                  <a:extLst>
                    <a:ext uri="{FF2B5EF4-FFF2-40B4-BE49-F238E27FC236}">
                      <a16:creationId xmlns:a16="http://schemas.microsoft.com/office/drawing/2014/main" id="{6AF69703-2196-E0D0-0E1C-B7F8A8053623}"/>
                    </a:ext>
                  </a:extLst>
                </p:cNvPr>
                <p:cNvSpPr/>
                <p:nvPr/>
              </p:nvSpPr>
              <p:spPr>
                <a:xfrm rot="5400000">
                  <a:off x="899251" y="3363890"/>
                  <a:ext cx="829592" cy="170420"/>
                </a:xfrm>
                <a:prstGeom prst="trapezoid">
                  <a:avLst>
                    <a:gd name="adj" fmla="val 96467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cxnSp>
              <p:nvCxnSpPr>
                <p:cNvPr id="3510" name="직선 연결선 3509">
                  <a:extLst>
                    <a:ext uri="{FF2B5EF4-FFF2-40B4-BE49-F238E27FC236}">
                      <a16:creationId xmlns:a16="http://schemas.microsoft.com/office/drawing/2014/main" id="{370835CA-4A3F-4774-6DD7-72F307B42A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3660969"/>
                  <a:ext cx="15537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11" name="직선 연결선 3510">
                  <a:extLst>
                    <a:ext uri="{FF2B5EF4-FFF2-40B4-BE49-F238E27FC236}">
                      <a16:creationId xmlns:a16="http://schemas.microsoft.com/office/drawing/2014/main" id="{12D42184-96F5-3B8A-A2FB-6DCBE3CB24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3656207"/>
                  <a:ext cx="0" cy="533643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12" name="직선 연결선 3511">
                  <a:extLst>
                    <a:ext uri="{FF2B5EF4-FFF2-40B4-BE49-F238E27FC236}">
                      <a16:creationId xmlns:a16="http://schemas.microsoft.com/office/drawing/2014/main" id="{72657698-C92D-6823-F5C8-06A0B0B7DA3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4189850"/>
                  <a:ext cx="545617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13" name="직선 연결선 3512">
                  <a:extLst>
                    <a:ext uri="{FF2B5EF4-FFF2-40B4-BE49-F238E27FC236}">
                      <a16:creationId xmlns:a16="http://schemas.microsoft.com/office/drawing/2014/main" id="{6D466958-D7F1-B834-62D2-A86715551D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12712" y="4329840"/>
                  <a:ext cx="216518" cy="1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3514" name="그룹 3513">
                  <a:extLst>
                    <a:ext uri="{FF2B5EF4-FFF2-40B4-BE49-F238E27FC236}">
                      <a16:creationId xmlns:a16="http://schemas.microsoft.com/office/drawing/2014/main" id="{837DCC8D-425E-6594-4EE2-86746B3C3D6F}"/>
                    </a:ext>
                  </a:extLst>
                </p:cNvPr>
                <p:cNvGrpSpPr/>
                <p:nvPr/>
              </p:nvGrpSpPr>
              <p:grpSpPr>
                <a:xfrm>
                  <a:off x="4314005" y="5231449"/>
                  <a:ext cx="123031" cy="279430"/>
                  <a:chOff x="4288954" y="5289303"/>
                  <a:chExt cx="84252" cy="362528"/>
                </a:xfrm>
              </p:grpSpPr>
              <p:cxnSp>
                <p:nvCxnSpPr>
                  <p:cNvPr id="3594" name="직선 연결선 3593">
                    <a:extLst>
                      <a:ext uri="{FF2B5EF4-FFF2-40B4-BE49-F238E27FC236}">
                        <a16:creationId xmlns:a16="http://schemas.microsoft.com/office/drawing/2014/main" id="{8C576F6B-C93E-DDC6-A06B-8828C26E3F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288954" y="5289303"/>
                    <a:ext cx="3337" cy="362528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95" name="직선 연결선 3594">
                    <a:extLst>
                      <a:ext uri="{FF2B5EF4-FFF2-40B4-BE49-F238E27FC236}">
                        <a16:creationId xmlns:a16="http://schemas.microsoft.com/office/drawing/2014/main" id="{98F4B1FA-BA4C-921C-3E58-9BC2F5CC479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288954" y="5289303"/>
                    <a:ext cx="84252" cy="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515" name="직선 연결선 3514">
                  <a:extLst>
                    <a:ext uri="{FF2B5EF4-FFF2-40B4-BE49-F238E27FC236}">
                      <a16:creationId xmlns:a16="http://schemas.microsoft.com/office/drawing/2014/main" id="{396CDE71-9289-33CE-465F-4DA96D477813}"/>
                    </a:ext>
                  </a:extLst>
                </p:cNvPr>
                <p:cNvCxnSpPr>
                  <a:cxnSpLocks/>
                  <a:stCxn id="3529" idx="3"/>
                  <a:endCxn id="3523" idx="1"/>
                </p:cNvCxnSpPr>
                <p:nvPr/>
              </p:nvCxnSpPr>
              <p:spPr>
                <a:xfrm flipV="1">
                  <a:off x="2475762" y="5087715"/>
                  <a:ext cx="3779918" cy="2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16" name="직선 연결선 3515">
                  <a:extLst>
                    <a:ext uri="{FF2B5EF4-FFF2-40B4-BE49-F238E27FC236}">
                      <a16:creationId xmlns:a16="http://schemas.microsoft.com/office/drawing/2014/main" id="{196A1C2F-6578-FE49-310B-4F1D24F433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65937" y="4615874"/>
                  <a:ext cx="3017346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3517" name="그룹 3516">
                  <a:extLst>
                    <a:ext uri="{FF2B5EF4-FFF2-40B4-BE49-F238E27FC236}">
                      <a16:creationId xmlns:a16="http://schemas.microsoft.com/office/drawing/2014/main" id="{64DB81DD-B4EC-A873-58A5-799138A711AF}"/>
                    </a:ext>
                  </a:extLst>
                </p:cNvPr>
                <p:cNvGrpSpPr/>
                <p:nvPr/>
              </p:nvGrpSpPr>
              <p:grpSpPr>
                <a:xfrm>
                  <a:off x="4427445" y="4451324"/>
                  <a:ext cx="175702" cy="857904"/>
                  <a:chOff x="4391989" y="4588012"/>
                  <a:chExt cx="195994" cy="810797"/>
                </a:xfrm>
              </p:grpSpPr>
              <p:sp>
                <p:nvSpPr>
                  <p:cNvPr id="3590" name="사각형: 둥근 모서리 3589">
                    <a:extLst>
                      <a:ext uri="{FF2B5EF4-FFF2-40B4-BE49-F238E27FC236}">
                        <a16:creationId xmlns:a16="http://schemas.microsoft.com/office/drawing/2014/main" id="{80BC1747-831C-7B63-3A00-3E8AF3E470A1}"/>
                      </a:ext>
                    </a:extLst>
                  </p:cNvPr>
                  <p:cNvSpPr/>
                  <p:nvPr/>
                </p:nvSpPr>
                <p:spPr>
                  <a:xfrm>
                    <a:off x="4396751" y="4588012"/>
                    <a:ext cx="184774" cy="810797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3591" name="그룹 3590">
                    <a:extLst>
                      <a:ext uri="{FF2B5EF4-FFF2-40B4-BE49-F238E27FC236}">
                        <a16:creationId xmlns:a16="http://schemas.microsoft.com/office/drawing/2014/main" id="{88E9F139-E12F-8C84-2F39-563512C46145}"/>
                      </a:ext>
                    </a:extLst>
                  </p:cNvPr>
                  <p:cNvGrpSpPr/>
                  <p:nvPr/>
                </p:nvGrpSpPr>
                <p:grpSpPr>
                  <a:xfrm>
                    <a:off x="4391989" y="5285325"/>
                    <a:ext cx="195994" cy="107802"/>
                    <a:chOff x="4391989" y="5285325"/>
                    <a:chExt cx="195994" cy="107802"/>
                  </a:xfrm>
                </p:grpSpPr>
                <p:cxnSp>
                  <p:nvCxnSpPr>
                    <p:cNvPr id="3592" name="직선 연결선 3591">
                      <a:extLst>
                        <a:ext uri="{FF2B5EF4-FFF2-40B4-BE49-F238E27FC236}">
                          <a16:creationId xmlns:a16="http://schemas.microsoft.com/office/drawing/2014/main" id="{FC61E653-89BF-FE79-5CED-5AA1D480B04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480182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593" name="직선 연결선 3592">
                      <a:extLst>
                        <a:ext uri="{FF2B5EF4-FFF2-40B4-BE49-F238E27FC236}">
                          <a16:creationId xmlns:a16="http://schemas.microsoft.com/office/drawing/2014/main" id="{47B22C9B-1B26-9E1C-5D08-802FEF4C7DE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4391989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3518" name="사각형: 둥근 모서리 3517">
                  <a:extLst>
                    <a:ext uri="{FF2B5EF4-FFF2-40B4-BE49-F238E27FC236}">
                      <a16:creationId xmlns:a16="http://schemas.microsoft.com/office/drawing/2014/main" id="{657BA4D2-8871-91BD-B902-93914D28DCA3}"/>
                    </a:ext>
                  </a:extLst>
                </p:cNvPr>
                <p:cNvSpPr/>
                <p:nvPr/>
              </p:nvSpPr>
              <p:spPr>
                <a:xfrm>
                  <a:off x="4808722" y="4454117"/>
                  <a:ext cx="860106" cy="7955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519" name="그룹 3518">
                  <a:extLst>
                    <a:ext uri="{FF2B5EF4-FFF2-40B4-BE49-F238E27FC236}">
                      <a16:creationId xmlns:a16="http://schemas.microsoft.com/office/drawing/2014/main" id="{5981119F-E711-037E-5DFE-EC563C28E252}"/>
                    </a:ext>
                  </a:extLst>
                </p:cNvPr>
                <p:cNvGrpSpPr/>
                <p:nvPr/>
              </p:nvGrpSpPr>
              <p:grpSpPr>
                <a:xfrm>
                  <a:off x="5874402" y="4451320"/>
                  <a:ext cx="175702" cy="851075"/>
                  <a:chOff x="4391989" y="4593527"/>
                  <a:chExt cx="195994" cy="805282"/>
                </a:xfrm>
              </p:grpSpPr>
              <p:sp>
                <p:nvSpPr>
                  <p:cNvPr id="3586" name="사각형: 둥근 모서리 3585">
                    <a:extLst>
                      <a:ext uri="{FF2B5EF4-FFF2-40B4-BE49-F238E27FC236}">
                        <a16:creationId xmlns:a16="http://schemas.microsoft.com/office/drawing/2014/main" id="{AD9B80B6-80D4-CB62-30DC-5F814582B4E2}"/>
                      </a:ext>
                    </a:extLst>
                  </p:cNvPr>
                  <p:cNvSpPr/>
                  <p:nvPr/>
                </p:nvSpPr>
                <p:spPr>
                  <a:xfrm>
                    <a:off x="4396751" y="4593527"/>
                    <a:ext cx="184774" cy="805282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3587" name="그룹 3586">
                    <a:extLst>
                      <a:ext uri="{FF2B5EF4-FFF2-40B4-BE49-F238E27FC236}">
                        <a16:creationId xmlns:a16="http://schemas.microsoft.com/office/drawing/2014/main" id="{33033981-290F-372F-A6A5-3B03A7BE8CBB}"/>
                      </a:ext>
                    </a:extLst>
                  </p:cNvPr>
                  <p:cNvGrpSpPr/>
                  <p:nvPr/>
                </p:nvGrpSpPr>
                <p:grpSpPr>
                  <a:xfrm>
                    <a:off x="4391989" y="5285325"/>
                    <a:ext cx="195994" cy="107802"/>
                    <a:chOff x="4391989" y="5285325"/>
                    <a:chExt cx="195994" cy="107802"/>
                  </a:xfrm>
                </p:grpSpPr>
                <p:cxnSp>
                  <p:nvCxnSpPr>
                    <p:cNvPr id="3588" name="직선 연결선 3587">
                      <a:extLst>
                        <a:ext uri="{FF2B5EF4-FFF2-40B4-BE49-F238E27FC236}">
                          <a16:creationId xmlns:a16="http://schemas.microsoft.com/office/drawing/2014/main" id="{3F2CF0DB-3BF0-38DC-222C-2E531A3427A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480182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589" name="직선 연결선 3588">
                      <a:extLst>
                        <a:ext uri="{FF2B5EF4-FFF2-40B4-BE49-F238E27FC236}">
                          <a16:creationId xmlns:a16="http://schemas.microsoft.com/office/drawing/2014/main" id="{60C7D690-DF61-6254-B2C7-407923249B8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4391989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3520" name="그룹 3519">
                  <a:extLst>
                    <a:ext uri="{FF2B5EF4-FFF2-40B4-BE49-F238E27FC236}">
                      <a16:creationId xmlns:a16="http://schemas.microsoft.com/office/drawing/2014/main" id="{549FA3F5-3820-54C8-C017-5DA20512685E}"/>
                    </a:ext>
                  </a:extLst>
                </p:cNvPr>
                <p:cNvGrpSpPr/>
                <p:nvPr/>
              </p:nvGrpSpPr>
              <p:grpSpPr>
                <a:xfrm>
                  <a:off x="5759682" y="5231449"/>
                  <a:ext cx="123031" cy="279430"/>
                  <a:chOff x="4288954" y="5289303"/>
                  <a:chExt cx="84252" cy="362528"/>
                </a:xfrm>
              </p:grpSpPr>
              <p:cxnSp>
                <p:nvCxnSpPr>
                  <p:cNvPr id="3584" name="직선 연결선 3583">
                    <a:extLst>
                      <a:ext uri="{FF2B5EF4-FFF2-40B4-BE49-F238E27FC236}">
                        <a16:creationId xmlns:a16="http://schemas.microsoft.com/office/drawing/2014/main" id="{1F8B05A7-7A4F-0247-4134-8CCCD3AB09A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288954" y="5289303"/>
                    <a:ext cx="3337" cy="362528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85" name="직선 연결선 3584">
                    <a:extLst>
                      <a:ext uri="{FF2B5EF4-FFF2-40B4-BE49-F238E27FC236}">
                        <a16:creationId xmlns:a16="http://schemas.microsoft.com/office/drawing/2014/main" id="{2401A384-665E-0AC5-221E-A4DE94A6FB5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288954" y="5289303"/>
                    <a:ext cx="84252" cy="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521" name="직선 연결선 3520">
                  <a:extLst>
                    <a:ext uri="{FF2B5EF4-FFF2-40B4-BE49-F238E27FC236}">
                      <a16:creationId xmlns:a16="http://schemas.microsoft.com/office/drawing/2014/main" id="{4EBB6170-3615-17A7-5FBB-5274D7C60B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965937" y="3916543"/>
                  <a:ext cx="0" cy="69577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522" name="사각형: 둥근 모서리 3521">
                  <a:extLst>
                    <a:ext uri="{FF2B5EF4-FFF2-40B4-BE49-F238E27FC236}">
                      <a16:creationId xmlns:a16="http://schemas.microsoft.com/office/drawing/2014/main" id="{FED545EA-3B31-1CC5-B3FD-53A9BF2F39B6}"/>
                    </a:ext>
                  </a:extLst>
                </p:cNvPr>
                <p:cNvSpPr/>
                <p:nvPr/>
              </p:nvSpPr>
              <p:spPr>
                <a:xfrm>
                  <a:off x="3357871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23" name="사각형: 둥근 모서리 3522">
                  <a:extLst>
                    <a:ext uri="{FF2B5EF4-FFF2-40B4-BE49-F238E27FC236}">
                      <a16:creationId xmlns:a16="http://schemas.microsoft.com/office/drawing/2014/main" id="{8DBE84BF-315B-7DBC-79E1-E4CA245B1565}"/>
                    </a:ext>
                  </a:extLst>
                </p:cNvPr>
                <p:cNvSpPr/>
                <p:nvPr/>
              </p:nvSpPr>
              <p:spPr>
                <a:xfrm>
                  <a:off x="6255679" y="492571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24" name="사각형: 둥근 모서리 3523">
                  <a:extLst>
                    <a:ext uri="{FF2B5EF4-FFF2-40B4-BE49-F238E27FC236}">
                      <a16:creationId xmlns:a16="http://schemas.microsoft.com/office/drawing/2014/main" id="{2D519483-1B5F-B5F4-579E-B908806E1935}"/>
                    </a:ext>
                  </a:extLst>
                </p:cNvPr>
                <p:cNvSpPr/>
                <p:nvPr/>
              </p:nvSpPr>
              <p:spPr>
                <a:xfrm>
                  <a:off x="6255679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25" name="사각형: 둥근 모서리 3524">
                  <a:extLst>
                    <a:ext uri="{FF2B5EF4-FFF2-40B4-BE49-F238E27FC236}">
                      <a16:creationId xmlns:a16="http://schemas.microsoft.com/office/drawing/2014/main" id="{D9F7A42E-2BC8-6881-C3E2-EACFF3E011BC}"/>
                    </a:ext>
                  </a:extLst>
                </p:cNvPr>
                <p:cNvSpPr/>
                <p:nvPr/>
              </p:nvSpPr>
              <p:spPr>
                <a:xfrm>
                  <a:off x="3357871" y="492571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3526" name="직선 연결선 3525">
                  <a:extLst>
                    <a:ext uri="{FF2B5EF4-FFF2-40B4-BE49-F238E27FC236}">
                      <a16:creationId xmlns:a16="http://schemas.microsoft.com/office/drawing/2014/main" id="{368B1577-0E13-7E4D-CA9D-12EF451982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2711" y="4329840"/>
                  <a:ext cx="0" cy="753992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527" name="TextBox 3526">
                  <a:extLst>
                    <a:ext uri="{FF2B5EF4-FFF2-40B4-BE49-F238E27FC236}">
                      <a16:creationId xmlns:a16="http://schemas.microsoft.com/office/drawing/2014/main" id="{49748E65-C614-1164-1A51-71033D731BB1}"/>
                    </a:ext>
                  </a:extLst>
                </p:cNvPr>
                <p:cNvSpPr txBox="1"/>
                <p:nvPr/>
              </p:nvSpPr>
              <p:spPr>
                <a:xfrm>
                  <a:off x="4843205" y="4691505"/>
                  <a:ext cx="791141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ALU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28" name="사각형: 둥근 모서리 3527">
                  <a:extLst>
                    <a:ext uri="{FF2B5EF4-FFF2-40B4-BE49-F238E27FC236}">
                      <a16:creationId xmlns:a16="http://schemas.microsoft.com/office/drawing/2014/main" id="{08425749-6B25-BD60-45CB-BFCEB24609ED}"/>
                    </a:ext>
                  </a:extLst>
                </p:cNvPr>
                <p:cNvSpPr/>
                <p:nvPr/>
              </p:nvSpPr>
              <p:spPr>
                <a:xfrm>
                  <a:off x="1619084" y="4112938"/>
                  <a:ext cx="864000" cy="265155"/>
                </a:xfrm>
                <a:prstGeom prst="roundRect">
                  <a:avLst>
                    <a:gd name="adj" fmla="val 1938"/>
                  </a:avLst>
                </a:prstGeom>
                <a:solidFill>
                  <a:srgbClr val="E9DAB1"/>
                </a:solidFill>
                <a:ln w="28575"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29" name="사각형: 둥근 모서리 3528">
                  <a:extLst>
                    <a:ext uri="{FF2B5EF4-FFF2-40B4-BE49-F238E27FC236}">
                      <a16:creationId xmlns:a16="http://schemas.microsoft.com/office/drawing/2014/main" id="{85B21CA0-7B71-7FBF-4EB9-CA24A15ABEC6}"/>
                    </a:ext>
                  </a:extLst>
                </p:cNvPr>
                <p:cNvSpPr/>
                <p:nvPr/>
              </p:nvSpPr>
              <p:spPr>
                <a:xfrm>
                  <a:off x="1615774" y="4925720"/>
                  <a:ext cx="859988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30" name="사각형: 둥근 모서리 3529">
                  <a:extLst>
                    <a:ext uri="{FF2B5EF4-FFF2-40B4-BE49-F238E27FC236}">
                      <a16:creationId xmlns:a16="http://schemas.microsoft.com/office/drawing/2014/main" id="{5532DDC2-0AAF-628F-5F5C-D10A62B00CA2}"/>
                    </a:ext>
                  </a:extLst>
                </p:cNvPr>
                <p:cNvSpPr/>
                <p:nvPr/>
              </p:nvSpPr>
              <p:spPr>
                <a:xfrm>
                  <a:off x="2260765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531" name="그룹 3530">
                  <a:extLst>
                    <a:ext uri="{FF2B5EF4-FFF2-40B4-BE49-F238E27FC236}">
                      <a16:creationId xmlns:a16="http://schemas.microsoft.com/office/drawing/2014/main" id="{088CA96C-14AF-47B5-AF52-B24B2E9127BB}"/>
                    </a:ext>
                  </a:extLst>
                </p:cNvPr>
                <p:cNvGrpSpPr/>
                <p:nvPr/>
              </p:nvGrpSpPr>
              <p:grpSpPr>
                <a:xfrm>
                  <a:off x="1618030" y="4063633"/>
                  <a:ext cx="864242" cy="369331"/>
                  <a:chOff x="-963711" y="4110938"/>
                  <a:chExt cx="864242" cy="369332"/>
                </a:xfrm>
              </p:grpSpPr>
              <p:sp>
                <p:nvSpPr>
                  <p:cNvPr id="3576" name="타원 3575">
                    <a:extLst>
                      <a:ext uri="{FF2B5EF4-FFF2-40B4-BE49-F238E27FC236}">
                        <a16:creationId xmlns:a16="http://schemas.microsoft.com/office/drawing/2014/main" id="{9260FB57-59FB-B7F6-3C63-61CD626E8F91}"/>
                      </a:ext>
                    </a:extLst>
                  </p:cNvPr>
                  <p:cNvSpPr/>
                  <p:nvPr/>
                </p:nvSpPr>
                <p:spPr>
                  <a:xfrm>
                    <a:off x="-747064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3577" name="타원 3576">
                    <a:extLst>
                      <a:ext uri="{FF2B5EF4-FFF2-40B4-BE49-F238E27FC236}">
                        <a16:creationId xmlns:a16="http://schemas.microsoft.com/office/drawing/2014/main" id="{754CBFD5-7D99-884B-1D8B-5FF833571FB6}"/>
                      </a:ext>
                    </a:extLst>
                  </p:cNvPr>
                  <p:cNvSpPr/>
                  <p:nvPr/>
                </p:nvSpPr>
                <p:spPr>
                  <a:xfrm>
                    <a:off x="-526655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3578" name="타원 3577">
                    <a:extLst>
                      <a:ext uri="{FF2B5EF4-FFF2-40B4-BE49-F238E27FC236}">
                        <a16:creationId xmlns:a16="http://schemas.microsoft.com/office/drawing/2014/main" id="{C81EE101-80FA-503A-02AF-BBE2DC2F53B5}"/>
                      </a:ext>
                    </a:extLst>
                  </p:cNvPr>
                  <p:cNvSpPr/>
                  <p:nvPr/>
                </p:nvSpPr>
                <p:spPr>
                  <a:xfrm>
                    <a:off x="-315469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3579" name="타원 3578">
                    <a:extLst>
                      <a:ext uri="{FF2B5EF4-FFF2-40B4-BE49-F238E27FC236}">
                        <a16:creationId xmlns:a16="http://schemas.microsoft.com/office/drawing/2014/main" id="{D4AADB8F-689D-D03C-6006-74115AF11D86}"/>
                      </a:ext>
                    </a:extLst>
                  </p:cNvPr>
                  <p:cNvSpPr/>
                  <p:nvPr/>
                </p:nvSpPr>
                <p:spPr>
                  <a:xfrm>
                    <a:off x="-963711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3580" name="TextBox 3579">
                    <a:extLst>
                      <a:ext uri="{FF2B5EF4-FFF2-40B4-BE49-F238E27FC236}">
                        <a16:creationId xmlns:a16="http://schemas.microsoft.com/office/drawing/2014/main" id="{765917AE-BBCD-88D2-0CE4-D8763D0C8E90}"/>
                      </a:ext>
                    </a:extLst>
                  </p:cNvPr>
                  <p:cNvSpPr txBox="1"/>
                  <p:nvPr/>
                </p:nvSpPr>
                <p:spPr>
                  <a:xfrm>
                    <a:off x="-930346" y="4110938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0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581" name="TextBox 3580">
                    <a:extLst>
                      <a:ext uri="{FF2B5EF4-FFF2-40B4-BE49-F238E27FC236}">
                        <a16:creationId xmlns:a16="http://schemas.microsoft.com/office/drawing/2014/main" id="{11AA7EC9-B7DD-EA3E-6512-54B3DBC8EDB6}"/>
                      </a:ext>
                    </a:extLst>
                  </p:cNvPr>
                  <p:cNvSpPr txBox="1"/>
                  <p:nvPr/>
                </p:nvSpPr>
                <p:spPr>
                  <a:xfrm>
                    <a:off x="-717035" y="4110938"/>
                    <a:ext cx="155942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582" name="TextBox 3581">
                    <a:extLst>
                      <a:ext uri="{FF2B5EF4-FFF2-40B4-BE49-F238E27FC236}">
                        <a16:creationId xmlns:a16="http://schemas.microsoft.com/office/drawing/2014/main" id="{45ACD274-38AB-FAE6-3A79-A32D348CCFA2}"/>
                      </a:ext>
                    </a:extLst>
                  </p:cNvPr>
                  <p:cNvSpPr txBox="1"/>
                  <p:nvPr/>
                </p:nvSpPr>
                <p:spPr>
                  <a:xfrm>
                    <a:off x="-502007" y="4110938"/>
                    <a:ext cx="166704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8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583" name="TextBox 3582">
                    <a:extLst>
                      <a:ext uri="{FF2B5EF4-FFF2-40B4-BE49-F238E27FC236}">
                        <a16:creationId xmlns:a16="http://schemas.microsoft.com/office/drawing/2014/main" id="{B9CDE351-B85C-332F-8E50-64432B782FA7}"/>
                      </a:ext>
                    </a:extLst>
                  </p:cNvPr>
                  <p:cNvSpPr txBox="1"/>
                  <p:nvPr/>
                </p:nvSpPr>
                <p:spPr>
                  <a:xfrm>
                    <a:off x="-281027" y="4110938"/>
                    <a:ext cx="147117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3532" name="사각형: 둥근 모서리 3531">
                  <a:extLst>
                    <a:ext uri="{FF2B5EF4-FFF2-40B4-BE49-F238E27FC236}">
                      <a16:creationId xmlns:a16="http://schemas.microsoft.com/office/drawing/2014/main" id="{AEB55D9D-FEA6-924C-9C5C-1E17D722E068}"/>
                    </a:ext>
                  </a:extLst>
                </p:cNvPr>
                <p:cNvSpPr/>
                <p:nvPr/>
              </p:nvSpPr>
              <p:spPr>
                <a:xfrm>
                  <a:off x="1627576" y="2830121"/>
                  <a:ext cx="5681534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33" name="사각형: 둥근 모서리 3532">
                  <a:extLst>
                    <a:ext uri="{FF2B5EF4-FFF2-40B4-BE49-F238E27FC236}">
                      <a16:creationId xmlns:a16="http://schemas.microsoft.com/office/drawing/2014/main" id="{A3E083B6-2C01-1560-A252-8BA75F4A9682}"/>
                    </a:ext>
                  </a:extLst>
                </p:cNvPr>
                <p:cNvSpPr/>
                <p:nvPr/>
              </p:nvSpPr>
              <p:spPr>
                <a:xfrm>
                  <a:off x="4210878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34" name="사각형: 둥근 모서리 3533">
                  <a:extLst>
                    <a:ext uri="{FF2B5EF4-FFF2-40B4-BE49-F238E27FC236}">
                      <a16:creationId xmlns:a16="http://schemas.microsoft.com/office/drawing/2014/main" id="{6FCAA3F2-0F34-41DC-85D3-2B8290954464}"/>
                    </a:ext>
                  </a:extLst>
                </p:cNvPr>
                <p:cNvSpPr/>
                <p:nvPr/>
              </p:nvSpPr>
              <p:spPr>
                <a:xfrm>
                  <a:off x="5074614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35" name="사각형: 둥근 모서리 3534">
                  <a:extLst>
                    <a:ext uri="{FF2B5EF4-FFF2-40B4-BE49-F238E27FC236}">
                      <a16:creationId xmlns:a16="http://schemas.microsoft.com/office/drawing/2014/main" id="{2731AC59-E824-A9DE-1095-209D1A13C93C}"/>
                    </a:ext>
                  </a:extLst>
                </p:cNvPr>
                <p:cNvSpPr/>
                <p:nvPr/>
              </p:nvSpPr>
              <p:spPr>
                <a:xfrm>
                  <a:off x="5935470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36" name="TextBox 3535">
                  <a:extLst>
                    <a:ext uri="{FF2B5EF4-FFF2-40B4-BE49-F238E27FC236}">
                      <a16:creationId xmlns:a16="http://schemas.microsoft.com/office/drawing/2014/main" id="{49E589DA-ED09-AB4D-6965-764714CA4D13}"/>
                    </a:ext>
                  </a:extLst>
                </p:cNvPr>
                <p:cNvSpPr txBox="1"/>
                <p:nvPr/>
              </p:nvSpPr>
              <p:spPr>
                <a:xfrm>
                  <a:off x="1354132" y="4393324"/>
                  <a:ext cx="1498268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Offset Buffer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37" name="사다리꼴 3536">
                  <a:extLst>
                    <a:ext uri="{FF2B5EF4-FFF2-40B4-BE49-F238E27FC236}">
                      <a16:creationId xmlns:a16="http://schemas.microsoft.com/office/drawing/2014/main" id="{76691F61-18DB-EC0E-2A1A-67BC82F8636D}"/>
                    </a:ext>
                  </a:extLst>
                </p:cNvPr>
                <p:cNvSpPr/>
                <p:nvPr/>
              </p:nvSpPr>
              <p:spPr>
                <a:xfrm flipV="1">
                  <a:off x="1619084" y="3663457"/>
                  <a:ext cx="5693335" cy="251999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/>
                </a:p>
              </p:txBody>
            </p:sp>
            <p:sp>
              <p:nvSpPr>
                <p:cNvPr id="3538" name="TextBox 3537">
                  <a:extLst>
                    <a:ext uri="{FF2B5EF4-FFF2-40B4-BE49-F238E27FC236}">
                      <a16:creationId xmlns:a16="http://schemas.microsoft.com/office/drawing/2014/main" id="{72328304-640E-55BB-A9C5-E18093A96302}"/>
                    </a:ext>
                  </a:extLst>
                </p:cNvPr>
                <p:cNvSpPr txBox="1"/>
                <p:nvPr/>
              </p:nvSpPr>
              <p:spPr>
                <a:xfrm>
                  <a:off x="1901042" y="3592883"/>
                  <a:ext cx="5122800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Global Sense Amplifier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39" name="사각형: 둥근 모서리 3538">
                  <a:extLst>
                    <a:ext uri="{FF2B5EF4-FFF2-40B4-BE49-F238E27FC236}">
                      <a16:creationId xmlns:a16="http://schemas.microsoft.com/office/drawing/2014/main" id="{D4A5288E-314E-D09A-7599-BCBCF857D3D6}"/>
                    </a:ext>
                  </a:extLst>
                </p:cNvPr>
                <p:cNvSpPr/>
                <p:nvPr/>
              </p:nvSpPr>
              <p:spPr>
                <a:xfrm>
                  <a:off x="3393930" y="5409311"/>
                  <a:ext cx="3752919" cy="29074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40" name="TextBox 3539">
                  <a:extLst>
                    <a:ext uri="{FF2B5EF4-FFF2-40B4-BE49-F238E27FC236}">
                      <a16:creationId xmlns:a16="http://schemas.microsoft.com/office/drawing/2014/main" id="{84C3AD5F-83FB-F0E2-F7E6-116F79475679}"/>
                    </a:ext>
                  </a:extLst>
                </p:cNvPr>
                <p:cNvSpPr txBox="1"/>
                <p:nvPr/>
              </p:nvSpPr>
              <p:spPr>
                <a:xfrm>
                  <a:off x="3748738" y="5358287"/>
                  <a:ext cx="3035298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Data Hazard Resolver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41" name="사각형: 둥근 모서리 3540">
                  <a:extLst>
                    <a:ext uri="{FF2B5EF4-FFF2-40B4-BE49-F238E27FC236}">
                      <a16:creationId xmlns:a16="http://schemas.microsoft.com/office/drawing/2014/main" id="{1EDB4803-7BB1-48C6-FBAD-E7341809F7B8}"/>
                    </a:ext>
                  </a:extLst>
                </p:cNvPr>
                <p:cNvSpPr/>
                <p:nvPr/>
              </p:nvSpPr>
              <p:spPr>
                <a:xfrm>
                  <a:off x="2045319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42" name="사각형: 둥근 모서리 3541">
                  <a:extLst>
                    <a:ext uri="{FF2B5EF4-FFF2-40B4-BE49-F238E27FC236}">
                      <a16:creationId xmlns:a16="http://schemas.microsoft.com/office/drawing/2014/main" id="{28A0248B-4B97-436B-9A94-98E9601D3CDF}"/>
                    </a:ext>
                  </a:extLst>
                </p:cNvPr>
                <p:cNvSpPr/>
                <p:nvPr/>
              </p:nvSpPr>
              <p:spPr>
                <a:xfrm>
                  <a:off x="1832586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43" name="사각형: 둥근 모서리 3542">
                  <a:extLst>
                    <a:ext uri="{FF2B5EF4-FFF2-40B4-BE49-F238E27FC236}">
                      <a16:creationId xmlns:a16="http://schemas.microsoft.com/office/drawing/2014/main" id="{C33CA9DC-91AC-86A2-B4AF-D39B3B72F08A}"/>
                    </a:ext>
                  </a:extLst>
                </p:cNvPr>
                <p:cNvSpPr/>
                <p:nvPr/>
              </p:nvSpPr>
              <p:spPr>
                <a:xfrm>
                  <a:off x="1616492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544" name="그룹 3543">
                  <a:extLst>
                    <a:ext uri="{FF2B5EF4-FFF2-40B4-BE49-F238E27FC236}">
                      <a16:creationId xmlns:a16="http://schemas.microsoft.com/office/drawing/2014/main" id="{CC65EE02-641C-B2CD-8BDC-61350DCA31B1}"/>
                    </a:ext>
                  </a:extLst>
                </p:cNvPr>
                <p:cNvGrpSpPr/>
                <p:nvPr/>
              </p:nvGrpSpPr>
              <p:grpSpPr>
                <a:xfrm>
                  <a:off x="1617133" y="2803590"/>
                  <a:ext cx="2590372" cy="369331"/>
                  <a:chOff x="2394459" y="6286448"/>
                  <a:chExt cx="2590373" cy="369332"/>
                </a:xfrm>
              </p:grpSpPr>
              <p:grpSp>
                <p:nvGrpSpPr>
                  <p:cNvPr id="3561" name="그룹 3560">
                    <a:extLst>
                      <a:ext uri="{FF2B5EF4-FFF2-40B4-BE49-F238E27FC236}">
                        <a16:creationId xmlns:a16="http://schemas.microsoft.com/office/drawing/2014/main" id="{615C8C0B-D996-D161-4452-D4D9314CF1B8}"/>
                      </a:ext>
                    </a:extLst>
                  </p:cNvPr>
                  <p:cNvGrpSpPr/>
                  <p:nvPr/>
                </p:nvGrpSpPr>
                <p:grpSpPr>
                  <a:xfrm>
                    <a:off x="2394459" y="6286448"/>
                    <a:ext cx="864000" cy="369332"/>
                    <a:chOff x="2285297" y="6270465"/>
                    <a:chExt cx="864000" cy="369332"/>
                  </a:xfrm>
                </p:grpSpPr>
                <p:sp>
                  <p:nvSpPr>
                    <p:cNvPr id="3572" name="사각형: 둥근 모서리 3571">
                      <a:extLst>
                        <a:ext uri="{FF2B5EF4-FFF2-40B4-BE49-F238E27FC236}">
                          <a16:creationId xmlns:a16="http://schemas.microsoft.com/office/drawing/2014/main" id="{60A6E745-82E0-2D41-75D9-4849B9D885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297" y="6296998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3573" name="그룹 3572">
                      <a:extLst>
                        <a:ext uri="{FF2B5EF4-FFF2-40B4-BE49-F238E27FC236}">
                          <a16:creationId xmlns:a16="http://schemas.microsoft.com/office/drawing/2014/main" id="{27A24952-0EE1-6100-02C9-87467BEF892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86656" y="6270465"/>
                      <a:ext cx="216000" cy="369332"/>
                      <a:chOff x="1655234" y="2994099"/>
                      <a:chExt cx="216000" cy="369332"/>
                    </a:xfrm>
                  </p:grpSpPr>
                  <p:sp>
                    <p:nvSpPr>
                      <p:cNvPr id="3574" name="사각형: 둥근 모서리 3573">
                        <a:extLst>
                          <a:ext uri="{FF2B5EF4-FFF2-40B4-BE49-F238E27FC236}">
                            <a16:creationId xmlns:a16="http://schemas.microsoft.com/office/drawing/2014/main" id="{29458419-A492-5900-FE89-A6822CCD138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234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3575" name="TextBox 3574">
                        <a:extLst>
                          <a:ext uri="{FF2B5EF4-FFF2-40B4-BE49-F238E27FC236}">
                            <a16:creationId xmlns:a16="http://schemas.microsoft.com/office/drawing/2014/main" id="{A317E0F5-75A4-670E-7650-8886AF9DBFD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687455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0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3562" name="그룹 3561">
                    <a:extLst>
                      <a:ext uri="{FF2B5EF4-FFF2-40B4-BE49-F238E27FC236}">
                        <a16:creationId xmlns:a16="http://schemas.microsoft.com/office/drawing/2014/main" id="{05F0ADE5-7635-21ED-F11E-5923A94E7820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864000" cy="369332"/>
                    <a:chOff x="3258459" y="6286448"/>
                    <a:chExt cx="864000" cy="369332"/>
                  </a:xfrm>
                </p:grpSpPr>
                <p:sp>
                  <p:nvSpPr>
                    <p:cNvPr id="3568" name="사각형: 둥근 모서리 3567">
                      <a:extLst>
                        <a:ext uri="{FF2B5EF4-FFF2-40B4-BE49-F238E27FC236}">
                          <a16:creationId xmlns:a16="http://schemas.microsoft.com/office/drawing/2014/main" id="{18F06F4C-ABD9-9DBF-FBEC-1F8845D230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8459" y="6312981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3569" name="그룹 3568">
                      <a:extLst>
                        <a:ext uri="{FF2B5EF4-FFF2-40B4-BE49-F238E27FC236}">
                          <a16:creationId xmlns:a16="http://schemas.microsoft.com/office/drawing/2014/main" id="{C4F2CFC1-2CB3-EFCD-DBDD-03D6D3205B6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58459" y="6286448"/>
                      <a:ext cx="216000" cy="369332"/>
                      <a:chOff x="2518792" y="2994099"/>
                      <a:chExt cx="216000" cy="369332"/>
                    </a:xfrm>
                  </p:grpSpPr>
                  <p:sp>
                    <p:nvSpPr>
                      <p:cNvPr id="3570" name="사각형: 둥근 모서리 3569">
                        <a:extLst>
                          <a:ext uri="{FF2B5EF4-FFF2-40B4-BE49-F238E27FC236}">
                            <a16:creationId xmlns:a16="http://schemas.microsoft.com/office/drawing/2014/main" id="{8C843868-C7E4-C582-8B30-3CE8059AB97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8792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3571" name="TextBox 3570">
                        <a:extLst>
                          <a:ext uri="{FF2B5EF4-FFF2-40B4-BE49-F238E27FC236}">
                            <a16:creationId xmlns:a16="http://schemas.microsoft.com/office/drawing/2014/main" id="{06AFE8A2-3767-F962-CDDE-114DBDFAB04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550988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4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3563" name="그룹 3562">
                    <a:extLst>
                      <a:ext uri="{FF2B5EF4-FFF2-40B4-BE49-F238E27FC236}">
                        <a16:creationId xmlns:a16="http://schemas.microsoft.com/office/drawing/2014/main" id="{351D0F40-834E-5C75-B490-8C341CB144DA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864000" cy="369332"/>
                    <a:chOff x="4120832" y="6286448"/>
                    <a:chExt cx="864000" cy="369332"/>
                  </a:xfrm>
                </p:grpSpPr>
                <p:sp>
                  <p:nvSpPr>
                    <p:cNvPr id="3564" name="사각형: 둥근 모서리 3563">
                      <a:extLst>
                        <a:ext uri="{FF2B5EF4-FFF2-40B4-BE49-F238E27FC236}">
                          <a16:creationId xmlns:a16="http://schemas.microsoft.com/office/drawing/2014/main" id="{90BA73FF-684B-10A2-12ED-DA6B8828FC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0832" y="6312981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3565" name="그룹 3564">
                      <a:extLst>
                        <a:ext uri="{FF2B5EF4-FFF2-40B4-BE49-F238E27FC236}">
                          <a16:creationId xmlns:a16="http://schemas.microsoft.com/office/drawing/2014/main" id="{2AB6F8DB-386E-CC97-D378-CD3ACE7488E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120832" y="6286448"/>
                      <a:ext cx="216000" cy="369332"/>
                      <a:chOff x="3381165" y="2994099"/>
                      <a:chExt cx="216000" cy="369332"/>
                    </a:xfrm>
                  </p:grpSpPr>
                  <p:sp>
                    <p:nvSpPr>
                      <p:cNvPr id="3566" name="사각형: 둥근 모서리 3565">
                        <a:extLst>
                          <a:ext uri="{FF2B5EF4-FFF2-40B4-BE49-F238E27FC236}">
                            <a16:creationId xmlns:a16="http://schemas.microsoft.com/office/drawing/2014/main" id="{6FBC8C4B-AE7F-9851-8034-CE87D74D38E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81165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3567" name="TextBox 3566">
                        <a:extLst>
                          <a:ext uri="{FF2B5EF4-FFF2-40B4-BE49-F238E27FC236}">
                            <a16:creationId xmlns:a16="http://schemas.microsoft.com/office/drawing/2014/main" id="{D8E686EC-9C0A-7D83-836B-3D819C21944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414529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8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</p:grpSp>
            <p:sp>
              <p:nvSpPr>
                <p:cNvPr id="3545" name="사각형: 둥근 모서리 3544">
                  <a:extLst>
                    <a:ext uri="{FF2B5EF4-FFF2-40B4-BE49-F238E27FC236}">
                      <a16:creationId xmlns:a16="http://schemas.microsoft.com/office/drawing/2014/main" id="{04C8D3DC-84B5-D6B8-0457-0B9A6770B47F}"/>
                    </a:ext>
                  </a:extLst>
                </p:cNvPr>
                <p:cNvSpPr/>
                <p:nvPr/>
              </p:nvSpPr>
              <p:spPr>
                <a:xfrm>
                  <a:off x="1615774" y="2830123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546" name="그룹 3545">
                  <a:extLst>
                    <a:ext uri="{FF2B5EF4-FFF2-40B4-BE49-F238E27FC236}">
                      <a16:creationId xmlns:a16="http://schemas.microsoft.com/office/drawing/2014/main" id="{49192F11-FBA9-B10D-47FA-2741FC59C505}"/>
                    </a:ext>
                  </a:extLst>
                </p:cNvPr>
                <p:cNvGrpSpPr/>
                <p:nvPr/>
              </p:nvGrpSpPr>
              <p:grpSpPr>
                <a:xfrm>
                  <a:off x="1617133" y="2803592"/>
                  <a:ext cx="216000" cy="369332"/>
                  <a:chOff x="1655234" y="2994099"/>
                  <a:chExt cx="216000" cy="369332"/>
                </a:xfrm>
              </p:grpSpPr>
              <p:sp>
                <p:nvSpPr>
                  <p:cNvPr id="3559" name="사각형: 둥근 모서리 3558">
                    <a:extLst>
                      <a:ext uri="{FF2B5EF4-FFF2-40B4-BE49-F238E27FC236}">
                        <a16:creationId xmlns:a16="http://schemas.microsoft.com/office/drawing/2014/main" id="{764F4469-6AF7-4968-52EC-D2735065B9E4}"/>
                      </a:ext>
                    </a:extLst>
                  </p:cNvPr>
                  <p:cNvSpPr/>
                  <p:nvPr/>
                </p:nvSpPr>
                <p:spPr>
                  <a:xfrm>
                    <a:off x="1655234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560" name="TextBox 3559">
                    <a:extLst>
                      <a:ext uri="{FF2B5EF4-FFF2-40B4-BE49-F238E27FC236}">
                        <a16:creationId xmlns:a16="http://schemas.microsoft.com/office/drawing/2014/main" id="{F0B43C3A-FD25-FEE3-1D2F-4D179C11B748}"/>
                      </a:ext>
                    </a:extLst>
                  </p:cNvPr>
                  <p:cNvSpPr txBox="1"/>
                  <p:nvPr/>
                </p:nvSpPr>
                <p:spPr>
                  <a:xfrm>
                    <a:off x="1687455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0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3547" name="사각형: 둥근 모서리 3546">
                  <a:extLst>
                    <a:ext uri="{FF2B5EF4-FFF2-40B4-BE49-F238E27FC236}">
                      <a16:creationId xmlns:a16="http://schemas.microsoft.com/office/drawing/2014/main" id="{8BEE954A-3755-1C0B-CB62-216AF081BAA2}"/>
                    </a:ext>
                  </a:extLst>
                </p:cNvPr>
                <p:cNvSpPr/>
                <p:nvPr/>
              </p:nvSpPr>
              <p:spPr>
                <a:xfrm>
                  <a:off x="3343063" y="2830125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548" name="사각형: 둥근 모서리 3547">
                  <a:extLst>
                    <a:ext uri="{FF2B5EF4-FFF2-40B4-BE49-F238E27FC236}">
                      <a16:creationId xmlns:a16="http://schemas.microsoft.com/office/drawing/2014/main" id="{5D5E9B00-16FB-BC01-4396-D95EACDF4265}"/>
                    </a:ext>
                  </a:extLst>
                </p:cNvPr>
                <p:cNvSpPr/>
                <p:nvPr/>
              </p:nvSpPr>
              <p:spPr>
                <a:xfrm>
                  <a:off x="2480691" y="2830125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549" name="그룹 3548">
                  <a:extLst>
                    <a:ext uri="{FF2B5EF4-FFF2-40B4-BE49-F238E27FC236}">
                      <a16:creationId xmlns:a16="http://schemas.microsoft.com/office/drawing/2014/main" id="{A4683F67-B1C0-964C-6377-00CF47663C22}"/>
                    </a:ext>
                  </a:extLst>
                </p:cNvPr>
                <p:cNvGrpSpPr/>
                <p:nvPr/>
              </p:nvGrpSpPr>
              <p:grpSpPr>
                <a:xfrm>
                  <a:off x="2480691" y="2803594"/>
                  <a:ext cx="216000" cy="369332"/>
                  <a:chOff x="2518792" y="2994099"/>
                  <a:chExt cx="216000" cy="369332"/>
                </a:xfrm>
              </p:grpSpPr>
              <p:sp>
                <p:nvSpPr>
                  <p:cNvPr id="3557" name="사각형: 둥근 모서리 3556">
                    <a:extLst>
                      <a:ext uri="{FF2B5EF4-FFF2-40B4-BE49-F238E27FC236}">
                        <a16:creationId xmlns:a16="http://schemas.microsoft.com/office/drawing/2014/main" id="{25FE413B-22FF-F6A5-EED7-CF4D9A8B1D3B}"/>
                      </a:ext>
                    </a:extLst>
                  </p:cNvPr>
                  <p:cNvSpPr/>
                  <p:nvPr/>
                </p:nvSpPr>
                <p:spPr>
                  <a:xfrm>
                    <a:off x="2518792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558" name="TextBox 3557">
                    <a:extLst>
                      <a:ext uri="{FF2B5EF4-FFF2-40B4-BE49-F238E27FC236}">
                        <a16:creationId xmlns:a16="http://schemas.microsoft.com/office/drawing/2014/main" id="{920A156B-8C56-AEEE-3825-284E55E13BDA}"/>
                      </a:ext>
                    </a:extLst>
                  </p:cNvPr>
                  <p:cNvSpPr txBox="1"/>
                  <p:nvPr/>
                </p:nvSpPr>
                <p:spPr>
                  <a:xfrm>
                    <a:off x="2550988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grpSp>
              <p:nvGrpSpPr>
                <p:cNvPr id="3550" name="그룹 3549">
                  <a:extLst>
                    <a:ext uri="{FF2B5EF4-FFF2-40B4-BE49-F238E27FC236}">
                      <a16:creationId xmlns:a16="http://schemas.microsoft.com/office/drawing/2014/main" id="{AA865E62-9614-D7F6-C894-5C7EC09048BA}"/>
                    </a:ext>
                  </a:extLst>
                </p:cNvPr>
                <p:cNvGrpSpPr/>
                <p:nvPr/>
              </p:nvGrpSpPr>
              <p:grpSpPr>
                <a:xfrm>
                  <a:off x="3343064" y="2803596"/>
                  <a:ext cx="216000" cy="369332"/>
                  <a:chOff x="3381165" y="2994099"/>
                  <a:chExt cx="216000" cy="369332"/>
                </a:xfrm>
              </p:grpSpPr>
              <p:sp>
                <p:nvSpPr>
                  <p:cNvPr id="3555" name="사각형: 둥근 모서리 3554">
                    <a:extLst>
                      <a:ext uri="{FF2B5EF4-FFF2-40B4-BE49-F238E27FC236}">
                        <a16:creationId xmlns:a16="http://schemas.microsoft.com/office/drawing/2014/main" id="{31A63B0B-073D-0B5C-3823-967ABB5737C4}"/>
                      </a:ext>
                    </a:extLst>
                  </p:cNvPr>
                  <p:cNvSpPr/>
                  <p:nvPr/>
                </p:nvSpPr>
                <p:spPr>
                  <a:xfrm>
                    <a:off x="3381165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556" name="TextBox 3555">
                    <a:extLst>
                      <a:ext uri="{FF2B5EF4-FFF2-40B4-BE49-F238E27FC236}">
                        <a16:creationId xmlns:a16="http://schemas.microsoft.com/office/drawing/2014/main" id="{3E549F2F-2453-3289-C4C7-906D33855B37}"/>
                      </a:ext>
                    </a:extLst>
                  </p:cNvPr>
                  <p:cNvSpPr txBox="1"/>
                  <p:nvPr/>
                </p:nvSpPr>
                <p:spPr>
                  <a:xfrm>
                    <a:off x="3414529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8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3551" name="사각형: 둥근 모서리 3550">
                  <a:extLst>
                    <a:ext uri="{FF2B5EF4-FFF2-40B4-BE49-F238E27FC236}">
                      <a16:creationId xmlns:a16="http://schemas.microsoft.com/office/drawing/2014/main" id="{CD77E400-4CE1-B270-88CF-1A90598E96C3}"/>
                    </a:ext>
                  </a:extLst>
                </p:cNvPr>
                <p:cNvSpPr/>
                <p:nvPr/>
              </p:nvSpPr>
              <p:spPr>
                <a:xfrm>
                  <a:off x="2480692" y="2830129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552" name="그룹 3551">
                  <a:extLst>
                    <a:ext uri="{FF2B5EF4-FFF2-40B4-BE49-F238E27FC236}">
                      <a16:creationId xmlns:a16="http://schemas.microsoft.com/office/drawing/2014/main" id="{FDC05C78-410A-4F89-E520-DBE0A996218C}"/>
                    </a:ext>
                  </a:extLst>
                </p:cNvPr>
                <p:cNvGrpSpPr/>
                <p:nvPr/>
              </p:nvGrpSpPr>
              <p:grpSpPr>
                <a:xfrm>
                  <a:off x="2480692" y="2803599"/>
                  <a:ext cx="216000" cy="369332"/>
                  <a:chOff x="2518792" y="2994099"/>
                  <a:chExt cx="216000" cy="369332"/>
                </a:xfrm>
              </p:grpSpPr>
              <p:sp>
                <p:nvSpPr>
                  <p:cNvPr id="3553" name="사각형: 둥근 모서리 3552">
                    <a:extLst>
                      <a:ext uri="{FF2B5EF4-FFF2-40B4-BE49-F238E27FC236}">
                        <a16:creationId xmlns:a16="http://schemas.microsoft.com/office/drawing/2014/main" id="{C12714A3-8FCF-A6ED-298A-0309E1994F29}"/>
                      </a:ext>
                    </a:extLst>
                  </p:cNvPr>
                  <p:cNvSpPr/>
                  <p:nvPr/>
                </p:nvSpPr>
                <p:spPr>
                  <a:xfrm>
                    <a:off x="2518792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3554" name="TextBox 3553">
                    <a:extLst>
                      <a:ext uri="{FF2B5EF4-FFF2-40B4-BE49-F238E27FC236}">
                        <a16:creationId xmlns:a16="http://schemas.microsoft.com/office/drawing/2014/main" id="{64FAFA05-2898-E20F-9BA9-E6F67D8DEE18}"/>
                      </a:ext>
                    </a:extLst>
                  </p:cNvPr>
                  <p:cNvSpPr txBox="1"/>
                  <p:nvPr/>
                </p:nvSpPr>
                <p:spPr>
                  <a:xfrm>
                    <a:off x="2550988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</p:grpSp>
          <p:sp>
            <p:nvSpPr>
              <p:cNvPr id="3378" name="자유형: 도형 3377">
                <a:extLst>
                  <a:ext uri="{FF2B5EF4-FFF2-40B4-BE49-F238E27FC236}">
                    <a16:creationId xmlns:a16="http://schemas.microsoft.com/office/drawing/2014/main" id="{B23A7A20-86CF-2849-8B0D-A155A1883AB3}"/>
                  </a:ext>
                </a:extLst>
              </p:cNvPr>
              <p:cNvSpPr/>
              <p:nvPr/>
            </p:nvSpPr>
            <p:spPr>
              <a:xfrm>
                <a:off x="-6230566" y="3671608"/>
                <a:ext cx="5881330" cy="3149570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rgbClr val="EDEDEB"/>
              </a:solidFill>
              <a:ln w="38100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/>
              </a:p>
            </p:txBody>
          </p:sp>
          <p:sp>
            <p:nvSpPr>
              <p:cNvPr id="3379" name="사각형: 둥근 모서리 3378">
                <a:extLst>
                  <a:ext uri="{FF2B5EF4-FFF2-40B4-BE49-F238E27FC236}">
                    <a16:creationId xmlns:a16="http://schemas.microsoft.com/office/drawing/2014/main" id="{379D4ECA-EEBA-8724-160E-14C0B67CFF4C}"/>
                  </a:ext>
                </a:extLst>
              </p:cNvPr>
              <p:cNvSpPr/>
              <p:nvPr/>
            </p:nvSpPr>
            <p:spPr>
              <a:xfrm>
                <a:off x="-4155797" y="5110227"/>
                <a:ext cx="3689364" cy="1611714"/>
              </a:xfrm>
              <a:prstGeom prst="roundRect">
                <a:avLst>
                  <a:gd name="adj" fmla="val 0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381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3380" name="직선 연결선 3379">
                <a:extLst>
                  <a:ext uri="{FF2B5EF4-FFF2-40B4-BE49-F238E27FC236}">
                    <a16:creationId xmlns:a16="http://schemas.microsoft.com/office/drawing/2014/main" id="{155120EA-0E1C-D37B-07E2-88AF6892D6FA}"/>
                  </a:ext>
                </a:extLst>
              </p:cNvPr>
              <p:cNvCxnSpPr>
                <a:cxnSpLocks/>
                <a:stCxn id="3406" idx="0"/>
              </p:cNvCxnSpPr>
              <p:nvPr/>
            </p:nvCxnSpPr>
            <p:spPr>
              <a:xfrm flipH="1" flipV="1">
                <a:off x="-1005949" y="4852221"/>
                <a:ext cx="2895" cy="1053754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381" name="사각형: 둥근 모서리 3380">
                <a:extLst>
                  <a:ext uri="{FF2B5EF4-FFF2-40B4-BE49-F238E27FC236}">
                    <a16:creationId xmlns:a16="http://schemas.microsoft.com/office/drawing/2014/main" id="{38D088CA-5375-4C8D-C451-8224FD2930D7}"/>
                  </a:ext>
                </a:extLst>
              </p:cNvPr>
              <p:cNvSpPr/>
              <p:nvPr/>
            </p:nvSpPr>
            <p:spPr>
              <a:xfrm>
                <a:off x="-1395860" y="5476941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382" name="자유형: 도형 3381">
                <a:extLst>
                  <a:ext uri="{FF2B5EF4-FFF2-40B4-BE49-F238E27FC236}">
                    <a16:creationId xmlns:a16="http://schemas.microsoft.com/office/drawing/2014/main" id="{DFC362DC-3373-0534-D009-3073AAD3938C}"/>
                  </a:ext>
                </a:extLst>
              </p:cNvPr>
              <p:cNvSpPr/>
              <p:nvPr/>
            </p:nvSpPr>
            <p:spPr>
              <a:xfrm>
                <a:off x="-5614802" y="3775211"/>
                <a:ext cx="5176799" cy="593204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chemeClr val="bg1"/>
              </a:solidFill>
              <a:ln w="28575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 dirty="0"/>
              </a:p>
            </p:txBody>
          </p:sp>
          <p:sp>
            <p:nvSpPr>
              <p:cNvPr id="3383" name="부제목 2">
                <a:extLst>
                  <a:ext uri="{FF2B5EF4-FFF2-40B4-BE49-F238E27FC236}">
                    <a16:creationId xmlns:a16="http://schemas.microsoft.com/office/drawing/2014/main" id="{4A3C404A-1AB7-354E-D642-1116CFBFE98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-4478800" y="3688561"/>
                <a:ext cx="2904792" cy="335823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t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1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20000"/>
                  </a:lnSpc>
                  <a:buNone/>
                </a:pPr>
                <a:r>
                  <a:rPr lang="en-US" altLang="ko-KR" sz="1600" b="0" dirty="0">
                    <a:latin typeface="Tahoma" panose="020B0604030504040204" pitchFamily="34" charset="0"/>
                    <a:cs typeface="Tahoma" panose="020B0604030504040204" pitchFamily="34" charset="0"/>
                  </a:rPr>
                  <a:t>Subarrays (DRAM Cell Arrays)</a:t>
                </a:r>
                <a:endParaRPr lang="ko-KR" altLang="en-US" sz="1600" b="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 algn="ctr">
                  <a:lnSpc>
                    <a:spcPct val="120000"/>
                  </a:lnSpc>
                  <a:buNone/>
                </a:pPr>
                <a:endParaRPr lang="en-US" altLang="ko-KR" sz="1600" b="0" dirty="0"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384" name="그룹 3383">
                <a:extLst>
                  <a:ext uri="{FF2B5EF4-FFF2-40B4-BE49-F238E27FC236}">
                    <a16:creationId xmlns:a16="http://schemas.microsoft.com/office/drawing/2014/main" id="{579AEDC0-59DA-9BE1-91F3-31AA71CECA11}"/>
                  </a:ext>
                </a:extLst>
              </p:cNvPr>
              <p:cNvGrpSpPr/>
              <p:nvPr/>
            </p:nvGrpSpPr>
            <p:grpSpPr>
              <a:xfrm>
                <a:off x="-5448980" y="4152349"/>
                <a:ext cx="684205" cy="463871"/>
                <a:chOff x="6516996" y="1662253"/>
                <a:chExt cx="752475" cy="532367"/>
              </a:xfrm>
            </p:grpSpPr>
            <p:cxnSp>
              <p:nvCxnSpPr>
                <p:cNvPr id="3487" name="직선 연결선 3486">
                  <a:extLst>
                    <a:ext uri="{FF2B5EF4-FFF2-40B4-BE49-F238E27FC236}">
                      <a16:creationId xmlns:a16="http://schemas.microsoft.com/office/drawing/2014/main" id="{71B7E776-F0AD-CF0C-1AF6-A7B7C5A7F3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88" name="직선 연결선 3487">
                  <a:extLst>
                    <a:ext uri="{FF2B5EF4-FFF2-40B4-BE49-F238E27FC236}">
                      <a16:creationId xmlns:a16="http://schemas.microsoft.com/office/drawing/2014/main" id="{935437BA-366B-E913-A515-9D75A52D8F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89" name="직선 연결선 3488">
                  <a:extLst>
                    <a:ext uri="{FF2B5EF4-FFF2-40B4-BE49-F238E27FC236}">
                      <a16:creationId xmlns:a16="http://schemas.microsoft.com/office/drawing/2014/main" id="{1D401A76-6B1A-C7CD-29C4-4F00F47972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90" name="직선 연결선 3489">
                  <a:extLst>
                    <a:ext uri="{FF2B5EF4-FFF2-40B4-BE49-F238E27FC236}">
                      <a16:creationId xmlns:a16="http://schemas.microsoft.com/office/drawing/2014/main" id="{BDB8EE52-A6B4-7E4E-4F7B-9DBB8C1E57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91" name="직선 연결선 3490">
                  <a:extLst>
                    <a:ext uri="{FF2B5EF4-FFF2-40B4-BE49-F238E27FC236}">
                      <a16:creationId xmlns:a16="http://schemas.microsoft.com/office/drawing/2014/main" id="{BC9B42B1-3D51-CCF8-9739-B1E00B547E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92" name="직선 연결선 3491">
                  <a:extLst>
                    <a:ext uri="{FF2B5EF4-FFF2-40B4-BE49-F238E27FC236}">
                      <a16:creationId xmlns:a16="http://schemas.microsoft.com/office/drawing/2014/main" id="{1A41022C-78FA-8256-FA30-92598C0E4F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93" name="직선 연결선 3492">
                  <a:extLst>
                    <a:ext uri="{FF2B5EF4-FFF2-40B4-BE49-F238E27FC236}">
                      <a16:creationId xmlns:a16="http://schemas.microsoft.com/office/drawing/2014/main" id="{47D4B6E5-EC8A-C7AC-BACD-AC706B05BE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94" name="직선 연결선 3493">
                  <a:extLst>
                    <a:ext uri="{FF2B5EF4-FFF2-40B4-BE49-F238E27FC236}">
                      <a16:creationId xmlns:a16="http://schemas.microsoft.com/office/drawing/2014/main" id="{3E0B83DE-B15A-1592-80F6-825FE5FE0C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85" name="그룹 3384">
                <a:extLst>
                  <a:ext uri="{FF2B5EF4-FFF2-40B4-BE49-F238E27FC236}">
                    <a16:creationId xmlns:a16="http://schemas.microsoft.com/office/drawing/2014/main" id="{49D53624-7129-C8B0-5FBC-0B1DAD4A8A3B}"/>
                  </a:ext>
                </a:extLst>
              </p:cNvPr>
              <p:cNvGrpSpPr/>
              <p:nvPr/>
            </p:nvGrpSpPr>
            <p:grpSpPr>
              <a:xfrm>
                <a:off x="-1292071" y="4150574"/>
                <a:ext cx="684205" cy="462780"/>
                <a:chOff x="6516996" y="1662253"/>
                <a:chExt cx="752475" cy="532367"/>
              </a:xfrm>
            </p:grpSpPr>
            <p:cxnSp>
              <p:nvCxnSpPr>
                <p:cNvPr id="3479" name="직선 연결선 3478">
                  <a:extLst>
                    <a:ext uri="{FF2B5EF4-FFF2-40B4-BE49-F238E27FC236}">
                      <a16:creationId xmlns:a16="http://schemas.microsoft.com/office/drawing/2014/main" id="{25EB4758-72E9-86C9-7E39-9933D6290E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80" name="직선 연결선 3479">
                  <a:extLst>
                    <a:ext uri="{FF2B5EF4-FFF2-40B4-BE49-F238E27FC236}">
                      <a16:creationId xmlns:a16="http://schemas.microsoft.com/office/drawing/2014/main" id="{F06F486A-58D4-0801-BE5E-FBA8AD19031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81" name="직선 연결선 3480">
                  <a:extLst>
                    <a:ext uri="{FF2B5EF4-FFF2-40B4-BE49-F238E27FC236}">
                      <a16:creationId xmlns:a16="http://schemas.microsoft.com/office/drawing/2014/main" id="{92FD7738-6F9C-D062-D77F-26846C1930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82" name="직선 연결선 3481">
                  <a:extLst>
                    <a:ext uri="{FF2B5EF4-FFF2-40B4-BE49-F238E27FC236}">
                      <a16:creationId xmlns:a16="http://schemas.microsoft.com/office/drawing/2014/main" id="{187C1099-74F0-1302-ADDB-DC40389A47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83" name="직선 연결선 3482">
                  <a:extLst>
                    <a:ext uri="{FF2B5EF4-FFF2-40B4-BE49-F238E27FC236}">
                      <a16:creationId xmlns:a16="http://schemas.microsoft.com/office/drawing/2014/main" id="{BEF1DF75-AA72-E7CF-A890-84C4AA02C3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84" name="직선 연결선 3483">
                  <a:extLst>
                    <a:ext uri="{FF2B5EF4-FFF2-40B4-BE49-F238E27FC236}">
                      <a16:creationId xmlns:a16="http://schemas.microsoft.com/office/drawing/2014/main" id="{32926CD0-A93B-ADFC-E1DE-F704CFC751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85" name="직선 연결선 3484">
                  <a:extLst>
                    <a:ext uri="{FF2B5EF4-FFF2-40B4-BE49-F238E27FC236}">
                      <a16:creationId xmlns:a16="http://schemas.microsoft.com/office/drawing/2014/main" id="{B102710A-0E86-1C81-BAD9-4F1FB9A84C4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86" name="직선 연결선 3485">
                  <a:extLst>
                    <a:ext uri="{FF2B5EF4-FFF2-40B4-BE49-F238E27FC236}">
                      <a16:creationId xmlns:a16="http://schemas.microsoft.com/office/drawing/2014/main" id="{036E9523-A410-80D5-B8BB-6495DDD23E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86" name="직선 연결선 3385">
                <a:extLst>
                  <a:ext uri="{FF2B5EF4-FFF2-40B4-BE49-F238E27FC236}">
                    <a16:creationId xmlns:a16="http://schemas.microsoft.com/office/drawing/2014/main" id="{8A0FC6FD-6D5C-FDAE-5301-C8754F1FC3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3026403" y="4637488"/>
                <a:ext cx="0" cy="16479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387" name="TextBox 3386">
                <a:extLst>
                  <a:ext uri="{FF2B5EF4-FFF2-40B4-BE49-F238E27FC236}">
                    <a16:creationId xmlns:a16="http://schemas.microsoft.com/office/drawing/2014/main" id="{6D0A7047-83BB-7E25-60E6-DDE9181430FE}"/>
                  </a:ext>
                </a:extLst>
              </p:cNvPr>
              <p:cNvSpPr txBox="1"/>
              <p:nvPr/>
            </p:nvSpPr>
            <p:spPr>
              <a:xfrm>
                <a:off x="-3160018" y="5096068"/>
                <a:ext cx="1697804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FALA-PIM</a:t>
                </a:r>
                <a:endParaRPr lang="ko-KR" altLang="en-US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388" name="사다리꼴 3387">
                <a:extLst>
                  <a:ext uri="{FF2B5EF4-FFF2-40B4-BE49-F238E27FC236}">
                    <a16:creationId xmlns:a16="http://schemas.microsoft.com/office/drawing/2014/main" id="{55C98742-D6C4-D857-A02A-439A8DCB1748}"/>
                  </a:ext>
                </a:extLst>
              </p:cNvPr>
              <p:cNvSpPr/>
              <p:nvPr/>
            </p:nvSpPr>
            <p:spPr>
              <a:xfrm flipV="1">
                <a:off x="-5614800" y="4448757"/>
                <a:ext cx="5176798" cy="229137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3389" name="TextBox 3388">
                <a:extLst>
                  <a:ext uri="{FF2B5EF4-FFF2-40B4-BE49-F238E27FC236}">
                    <a16:creationId xmlns:a16="http://schemas.microsoft.com/office/drawing/2014/main" id="{00CACE2B-17B6-1821-4E95-5C2DF3321C62}"/>
                  </a:ext>
                </a:extLst>
              </p:cNvPr>
              <p:cNvSpPr txBox="1"/>
              <p:nvPr/>
            </p:nvSpPr>
            <p:spPr>
              <a:xfrm>
                <a:off x="-5355415" y="4379547"/>
                <a:ext cx="4658025" cy="335824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390" name="TextBox 3389">
                <a:extLst>
                  <a:ext uri="{FF2B5EF4-FFF2-40B4-BE49-F238E27FC236}">
                    <a16:creationId xmlns:a16="http://schemas.microsoft.com/office/drawing/2014/main" id="{B0F055AD-B62A-45E1-CACB-E6B947F6A3BE}"/>
                  </a:ext>
                </a:extLst>
              </p:cNvPr>
              <p:cNvSpPr txBox="1"/>
              <p:nvPr/>
            </p:nvSpPr>
            <p:spPr>
              <a:xfrm>
                <a:off x="-5856423" y="6223181"/>
                <a:ext cx="1269745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3391" name="직선 연결선 3390">
                <a:extLst>
                  <a:ext uri="{FF2B5EF4-FFF2-40B4-BE49-F238E27FC236}">
                    <a16:creationId xmlns:a16="http://schemas.microsoft.com/office/drawing/2014/main" id="{E54F8EAD-F9AA-97C1-0BFC-F0F7B7418525}"/>
                  </a:ext>
                </a:extLst>
              </p:cNvPr>
              <p:cNvCxnSpPr>
                <a:cxnSpLocks/>
                <a:stCxn id="3392" idx="0"/>
                <a:endCxn id="3388" idx="1"/>
              </p:cNvCxnSpPr>
              <p:nvPr/>
            </p:nvCxnSpPr>
            <p:spPr>
              <a:xfrm flipV="1">
                <a:off x="-5811674" y="4563325"/>
                <a:ext cx="196874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392" name="사다리꼴 3391">
                <a:extLst>
                  <a:ext uri="{FF2B5EF4-FFF2-40B4-BE49-F238E27FC236}">
                    <a16:creationId xmlns:a16="http://schemas.microsoft.com/office/drawing/2014/main" id="{D64AF648-0502-44BB-6410-ACB8046FF829}"/>
                  </a:ext>
                </a:extLst>
              </p:cNvPr>
              <p:cNvSpPr/>
              <p:nvPr/>
            </p:nvSpPr>
            <p:spPr>
              <a:xfrm rot="5400000">
                <a:off x="-6266319" y="4485846"/>
                <a:ext cx="754328" cy="154958"/>
              </a:xfrm>
              <a:prstGeom prst="trapezoid">
                <a:avLst>
                  <a:gd name="adj" fmla="val 96467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cxnSp>
            <p:nvCxnSpPr>
              <p:cNvPr id="3393" name="직선 연결선 3392">
                <a:extLst>
                  <a:ext uri="{FF2B5EF4-FFF2-40B4-BE49-F238E27FC236}">
                    <a16:creationId xmlns:a16="http://schemas.microsoft.com/office/drawing/2014/main" id="{E352A4A2-CD21-603E-57BD-2E7A59553C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6107908" y="4755972"/>
                <a:ext cx="141274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94" name="직선 연결선 3393">
                <a:extLst>
                  <a:ext uri="{FF2B5EF4-FFF2-40B4-BE49-F238E27FC236}">
                    <a16:creationId xmlns:a16="http://schemas.microsoft.com/office/drawing/2014/main" id="{0735CB58-B18B-3F8E-317C-7DDF62902A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6107908" y="4751642"/>
                <a:ext cx="0" cy="48522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95" name="직선 연결선 3394">
                <a:extLst>
                  <a:ext uri="{FF2B5EF4-FFF2-40B4-BE49-F238E27FC236}">
                    <a16:creationId xmlns:a16="http://schemas.microsoft.com/office/drawing/2014/main" id="{F1C21C84-97E1-0BEE-09B3-523B98EA41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6107908" y="5236871"/>
                <a:ext cx="496115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96" name="직선 연결선 3395">
                <a:extLst>
                  <a:ext uri="{FF2B5EF4-FFF2-40B4-BE49-F238E27FC236}">
                    <a16:creationId xmlns:a16="http://schemas.microsoft.com/office/drawing/2014/main" id="{348B8167-0C38-ACDF-6641-D25755E64E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799440" y="5364161"/>
                <a:ext cx="196874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3397" name="그룹 3396">
                <a:extLst>
                  <a:ext uri="{FF2B5EF4-FFF2-40B4-BE49-F238E27FC236}">
                    <a16:creationId xmlns:a16="http://schemas.microsoft.com/office/drawing/2014/main" id="{F5B642C6-29D9-8B74-3233-7DDEFD154407}"/>
                  </a:ext>
                </a:extLst>
              </p:cNvPr>
              <p:cNvGrpSpPr/>
              <p:nvPr/>
            </p:nvGrpSpPr>
            <p:grpSpPr>
              <a:xfrm>
                <a:off x="-3161373" y="6183972"/>
                <a:ext cx="111869" cy="254079"/>
                <a:chOff x="4288954" y="5289303"/>
                <a:chExt cx="84252" cy="362528"/>
              </a:xfrm>
            </p:grpSpPr>
            <p:cxnSp>
              <p:nvCxnSpPr>
                <p:cNvPr id="3477" name="직선 연결선 3476">
                  <a:extLst>
                    <a:ext uri="{FF2B5EF4-FFF2-40B4-BE49-F238E27FC236}">
                      <a16:creationId xmlns:a16="http://schemas.microsoft.com/office/drawing/2014/main" id="{C3883DCB-07C0-F9F5-5590-B74757F4039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78" name="직선 연결선 3477">
                  <a:extLst>
                    <a:ext uri="{FF2B5EF4-FFF2-40B4-BE49-F238E27FC236}">
                      <a16:creationId xmlns:a16="http://schemas.microsoft.com/office/drawing/2014/main" id="{4C8CDD5F-7F48-7D8B-D352-4F80A44707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99" name="직선 연결선 3398">
                <a:extLst>
                  <a:ext uri="{FF2B5EF4-FFF2-40B4-BE49-F238E27FC236}">
                    <a16:creationId xmlns:a16="http://schemas.microsoft.com/office/drawing/2014/main" id="{6C729B12-C553-B44E-A6F1-C9C7155290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4387136" y="5624245"/>
                <a:ext cx="2743592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3400" name="그룹 3399">
                <a:extLst>
                  <a:ext uri="{FF2B5EF4-FFF2-40B4-BE49-F238E27FC236}">
                    <a16:creationId xmlns:a16="http://schemas.microsoft.com/office/drawing/2014/main" id="{FE01CCC7-FD10-09B7-D4F4-E62B889E67D0}"/>
                  </a:ext>
                </a:extLst>
              </p:cNvPr>
              <p:cNvGrpSpPr/>
              <p:nvPr/>
            </p:nvGrpSpPr>
            <p:grpSpPr>
              <a:xfrm>
                <a:off x="-3058225" y="5474623"/>
                <a:ext cx="159761" cy="780072"/>
                <a:chOff x="4391989" y="4588012"/>
                <a:chExt cx="195994" cy="810797"/>
              </a:xfrm>
            </p:grpSpPr>
            <p:sp>
              <p:nvSpPr>
                <p:cNvPr id="3473" name="사각형: 둥근 모서리 3472">
                  <a:extLst>
                    <a:ext uri="{FF2B5EF4-FFF2-40B4-BE49-F238E27FC236}">
                      <a16:creationId xmlns:a16="http://schemas.microsoft.com/office/drawing/2014/main" id="{748A32C3-D274-2286-4B33-8A27E8B90129}"/>
                    </a:ext>
                  </a:extLst>
                </p:cNvPr>
                <p:cNvSpPr/>
                <p:nvPr/>
              </p:nvSpPr>
              <p:spPr>
                <a:xfrm>
                  <a:off x="4396751" y="4588012"/>
                  <a:ext cx="184774" cy="810797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474" name="그룹 3473">
                  <a:extLst>
                    <a:ext uri="{FF2B5EF4-FFF2-40B4-BE49-F238E27FC236}">
                      <a16:creationId xmlns:a16="http://schemas.microsoft.com/office/drawing/2014/main" id="{41DE2592-426A-B564-A207-C24CC2EAFC68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3475" name="직선 연결선 3474">
                    <a:extLst>
                      <a:ext uri="{FF2B5EF4-FFF2-40B4-BE49-F238E27FC236}">
                        <a16:creationId xmlns:a16="http://schemas.microsoft.com/office/drawing/2014/main" id="{B8614F44-B604-2365-DB1D-B4217A1DD5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76" name="직선 연결선 3475">
                    <a:extLst>
                      <a:ext uri="{FF2B5EF4-FFF2-40B4-BE49-F238E27FC236}">
                        <a16:creationId xmlns:a16="http://schemas.microsoft.com/office/drawing/2014/main" id="{731A25A5-243E-15E4-23D8-3EA876B6BA4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3401" name="사각형: 둥근 모서리 3400">
                <a:extLst>
                  <a:ext uri="{FF2B5EF4-FFF2-40B4-BE49-F238E27FC236}">
                    <a16:creationId xmlns:a16="http://schemas.microsoft.com/office/drawing/2014/main" id="{71719AD7-BE70-DE6D-2D67-C666A5854158}"/>
                  </a:ext>
                </a:extLst>
              </p:cNvPr>
              <p:cNvSpPr/>
              <p:nvPr/>
            </p:nvSpPr>
            <p:spPr>
              <a:xfrm>
                <a:off x="-2711540" y="5477162"/>
                <a:ext cx="782071" cy="72341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3402" name="그룹 3401">
                <a:extLst>
                  <a:ext uri="{FF2B5EF4-FFF2-40B4-BE49-F238E27FC236}">
                    <a16:creationId xmlns:a16="http://schemas.microsoft.com/office/drawing/2014/main" id="{1F90BBD5-3E7B-46C7-E05F-08BD8CA1184D}"/>
                  </a:ext>
                </a:extLst>
              </p:cNvPr>
              <p:cNvGrpSpPr/>
              <p:nvPr/>
            </p:nvGrpSpPr>
            <p:grpSpPr>
              <a:xfrm>
                <a:off x="-1742545" y="5474620"/>
                <a:ext cx="159761" cy="773862"/>
                <a:chOff x="4391989" y="4593527"/>
                <a:chExt cx="195994" cy="805282"/>
              </a:xfrm>
            </p:grpSpPr>
            <p:sp>
              <p:nvSpPr>
                <p:cNvPr id="3469" name="사각형: 둥근 모서리 3468">
                  <a:extLst>
                    <a:ext uri="{FF2B5EF4-FFF2-40B4-BE49-F238E27FC236}">
                      <a16:creationId xmlns:a16="http://schemas.microsoft.com/office/drawing/2014/main" id="{CCF7229D-4707-3DF4-B716-CF12118FD61B}"/>
                    </a:ext>
                  </a:extLst>
                </p:cNvPr>
                <p:cNvSpPr/>
                <p:nvPr/>
              </p:nvSpPr>
              <p:spPr>
                <a:xfrm>
                  <a:off x="4396751" y="4593527"/>
                  <a:ext cx="184774" cy="805282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3470" name="그룹 3469">
                  <a:extLst>
                    <a:ext uri="{FF2B5EF4-FFF2-40B4-BE49-F238E27FC236}">
                      <a16:creationId xmlns:a16="http://schemas.microsoft.com/office/drawing/2014/main" id="{D3E02E1A-DD0B-B62C-AD71-55D7E7C1BD0C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3471" name="직선 연결선 3470">
                    <a:extLst>
                      <a:ext uri="{FF2B5EF4-FFF2-40B4-BE49-F238E27FC236}">
                        <a16:creationId xmlns:a16="http://schemas.microsoft.com/office/drawing/2014/main" id="{DF38B42E-AC38-E89C-0DCE-D6F7E231A17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72" name="직선 연결선 3471">
                    <a:extLst>
                      <a:ext uri="{FF2B5EF4-FFF2-40B4-BE49-F238E27FC236}">
                        <a16:creationId xmlns:a16="http://schemas.microsoft.com/office/drawing/2014/main" id="{C41EE937-CDCB-B7D6-4C8F-F08AF45CBEC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3403" name="그룹 3402">
                <a:extLst>
                  <a:ext uri="{FF2B5EF4-FFF2-40B4-BE49-F238E27FC236}">
                    <a16:creationId xmlns:a16="http://schemas.microsoft.com/office/drawing/2014/main" id="{D3F928FC-A132-B1AF-9161-8EF8D18F891F}"/>
                  </a:ext>
                </a:extLst>
              </p:cNvPr>
              <p:cNvGrpSpPr/>
              <p:nvPr/>
            </p:nvGrpSpPr>
            <p:grpSpPr>
              <a:xfrm>
                <a:off x="-1846857" y="6183972"/>
                <a:ext cx="111869" cy="254079"/>
                <a:chOff x="4288954" y="5289303"/>
                <a:chExt cx="84252" cy="362528"/>
              </a:xfrm>
            </p:grpSpPr>
            <p:cxnSp>
              <p:nvCxnSpPr>
                <p:cNvPr id="3467" name="직선 연결선 3466">
                  <a:extLst>
                    <a:ext uri="{FF2B5EF4-FFF2-40B4-BE49-F238E27FC236}">
                      <a16:creationId xmlns:a16="http://schemas.microsoft.com/office/drawing/2014/main" id="{1C50724F-2D94-E5B2-EC9A-3700BF9E99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68" name="직선 연결선 3467">
                  <a:extLst>
                    <a:ext uri="{FF2B5EF4-FFF2-40B4-BE49-F238E27FC236}">
                      <a16:creationId xmlns:a16="http://schemas.microsoft.com/office/drawing/2014/main" id="{4D65CC6C-81ED-36E7-2EED-CBF98D5D78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04" name="직선 연결선 3403">
                <a:extLst>
                  <a:ext uri="{FF2B5EF4-FFF2-40B4-BE49-F238E27FC236}">
                    <a16:creationId xmlns:a16="http://schemas.microsoft.com/office/drawing/2014/main" id="{117E8272-CBE7-9055-C9EB-678D34CE8CA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4387136" y="4988360"/>
                <a:ext cx="0" cy="632647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405" name="사각형: 둥근 모서리 3404">
                <a:extLst>
                  <a:ext uri="{FF2B5EF4-FFF2-40B4-BE49-F238E27FC236}">
                    <a16:creationId xmlns:a16="http://schemas.microsoft.com/office/drawing/2014/main" id="{723303DE-91AF-7A9B-5AEA-23B0CFE7120A}"/>
                  </a:ext>
                </a:extLst>
              </p:cNvPr>
              <p:cNvSpPr/>
              <p:nvPr/>
            </p:nvSpPr>
            <p:spPr>
              <a:xfrm>
                <a:off x="-4030760" y="5476942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06" name="사각형: 둥근 모서리 3405">
                <a:extLst>
                  <a:ext uri="{FF2B5EF4-FFF2-40B4-BE49-F238E27FC236}">
                    <a16:creationId xmlns:a16="http://schemas.microsoft.com/office/drawing/2014/main" id="{7EDFD9CB-0C0A-F562-6FB7-BE73E8130E43}"/>
                  </a:ext>
                </a:extLst>
              </p:cNvPr>
              <p:cNvSpPr/>
              <p:nvPr/>
            </p:nvSpPr>
            <p:spPr>
              <a:xfrm>
                <a:off x="-1395860" y="5905975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08" name="사각형: 둥근 모서리 3407">
                <a:extLst>
                  <a:ext uri="{FF2B5EF4-FFF2-40B4-BE49-F238E27FC236}">
                    <a16:creationId xmlns:a16="http://schemas.microsoft.com/office/drawing/2014/main" id="{0BCCBD3D-46EF-A800-52C8-658611DDFA5D}"/>
                  </a:ext>
                </a:extLst>
              </p:cNvPr>
              <p:cNvSpPr/>
              <p:nvPr/>
            </p:nvSpPr>
            <p:spPr>
              <a:xfrm>
                <a:off x="-4030760" y="5905975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3409" name="직선 연결선 3408">
                <a:extLst>
                  <a:ext uri="{FF2B5EF4-FFF2-40B4-BE49-F238E27FC236}">
                    <a16:creationId xmlns:a16="http://schemas.microsoft.com/office/drawing/2014/main" id="{0A7E92C0-E025-5260-473C-AC06069574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5799441" y="5364161"/>
                <a:ext cx="0" cy="685587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410" name="TextBox 3409">
                <a:extLst>
                  <a:ext uri="{FF2B5EF4-FFF2-40B4-BE49-F238E27FC236}">
                    <a16:creationId xmlns:a16="http://schemas.microsoft.com/office/drawing/2014/main" id="{BD2D97CB-B64A-145A-3FE4-7CAB63370CDC}"/>
                  </a:ext>
                </a:extLst>
              </p:cNvPr>
              <p:cNvSpPr txBox="1"/>
              <p:nvPr/>
            </p:nvSpPr>
            <p:spPr>
              <a:xfrm>
                <a:off x="-2680185" y="5693013"/>
                <a:ext cx="719363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ALU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11" name="사각형: 둥근 모서리 3410">
                <a:extLst>
                  <a:ext uri="{FF2B5EF4-FFF2-40B4-BE49-F238E27FC236}">
                    <a16:creationId xmlns:a16="http://schemas.microsoft.com/office/drawing/2014/main" id="{A637B4D1-58A9-FE6F-E6A9-2DE97827F618}"/>
                  </a:ext>
                </a:extLst>
              </p:cNvPr>
              <p:cNvSpPr/>
              <p:nvPr/>
            </p:nvSpPr>
            <p:spPr>
              <a:xfrm>
                <a:off x="-5611792" y="5166937"/>
                <a:ext cx="785612" cy="241099"/>
              </a:xfrm>
              <a:prstGeom prst="roundRect">
                <a:avLst>
                  <a:gd name="adj" fmla="val 1938"/>
                </a:avLst>
              </a:prstGeom>
              <a:solidFill>
                <a:srgbClr val="E9DAB1"/>
              </a:solidFill>
              <a:ln w="28575">
                <a:solidFill>
                  <a:srgbClr val="B27E3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12" name="사각형: 둥근 모서리 3411">
                <a:extLst>
                  <a:ext uri="{FF2B5EF4-FFF2-40B4-BE49-F238E27FC236}">
                    <a16:creationId xmlns:a16="http://schemas.microsoft.com/office/drawing/2014/main" id="{D43F939E-8349-9AE3-6D9B-60FC50DB97A8}"/>
                  </a:ext>
                </a:extLst>
              </p:cNvPr>
              <p:cNvSpPr/>
              <p:nvPr/>
            </p:nvSpPr>
            <p:spPr>
              <a:xfrm>
                <a:off x="-5614802" y="5905980"/>
                <a:ext cx="781964" cy="29460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13" name="사각형: 둥근 모서리 3412">
                <a:extLst>
                  <a:ext uri="{FF2B5EF4-FFF2-40B4-BE49-F238E27FC236}">
                    <a16:creationId xmlns:a16="http://schemas.microsoft.com/office/drawing/2014/main" id="{FBC5F6D9-5350-F285-3F91-CD9E959662A2}"/>
                  </a:ext>
                </a:extLst>
              </p:cNvPr>
              <p:cNvSpPr/>
              <p:nvPr/>
            </p:nvSpPr>
            <p:spPr>
              <a:xfrm>
                <a:off x="-5028329" y="5905980"/>
                <a:ext cx="195491" cy="29460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3414" name="그룹 3413">
                <a:extLst>
                  <a:ext uri="{FF2B5EF4-FFF2-40B4-BE49-F238E27FC236}">
                    <a16:creationId xmlns:a16="http://schemas.microsoft.com/office/drawing/2014/main" id="{AB515EB4-F38E-4523-CEF9-C7B031A7FAB2}"/>
                  </a:ext>
                </a:extLst>
              </p:cNvPr>
              <p:cNvGrpSpPr/>
              <p:nvPr/>
            </p:nvGrpSpPr>
            <p:grpSpPr>
              <a:xfrm>
                <a:off x="-5612751" y="5122105"/>
                <a:ext cx="785832" cy="335824"/>
                <a:chOff x="-963711" y="4110938"/>
                <a:chExt cx="864242" cy="369332"/>
              </a:xfrm>
            </p:grpSpPr>
            <p:sp>
              <p:nvSpPr>
                <p:cNvPr id="3459" name="타원 3458">
                  <a:extLst>
                    <a:ext uri="{FF2B5EF4-FFF2-40B4-BE49-F238E27FC236}">
                      <a16:creationId xmlns:a16="http://schemas.microsoft.com/office/drawing/2014/main" id="{5A92FA8D-4EF1-066E-5368-2207C6572468}"/>
                    </a:ext>
                  </a:extLst>
                </p:cNvPr>
                <p:cNvSpPr/>
                <p:nvPr/>
              </p:nvSpPr>
              <p:spPr>
                <a:xfrm>
                  <a:off x="-747064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3460" name="타원 3459">
                  <a:extLst>
                    <a:ext uri="{FF2B5EF4-FFF2-40B4-BE49-F238E27FC236}">
                      <a16:creationId xmlns:a16="http://schemas.microsoft.com/office/drawing/2014/main" id="{5BF98F79-C0F5-F567-F9D8-A2F371465E4E}"/>
                    </a:ext>
                  </a:extLst>
                </p:cNvPr>
                <p:cNvSpPr/>
                <p:nvPr/>
              </p:nvSpPr>
              <p:spPr>
                <a:xfrm>
                  <a:off x="-526655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3461" name="타원 3460">
                  <a:extLst>
                    <a:ext uri="{FF2B5EF4-FFF2-40B4-BE49-F238E27FC236}">
                      <a16:creationId xmlns:a16="http://schemas.microsoft.com/office/drawing/2014/main" id="{8B7BC91D-FE83-F80C-3163-3DCE6CB4BEBB}"/>
                    </a:ext>
                  </a:extLst>
                </p:cNvPr>
                <p:cNvSpPr/>
                <p:nvPr/>
              </p:nvSpPr>
              <p:spPr>
                <a:xfrm>
                  <a:off x="-315469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3462" name="타원 3461">
                  <a:extLst>
                    <a:ext uri="{FF2B5EF4-FFF2-40B4-BE49-F238E27FC236}">
                      <a16:creationId xmlns:a16="http://schemas.microsoft.com/office/drawing/2014/main" id="{3C05EB86-9C9B-E048-425A-D88551EDC14A}"/>
                    </a:ext>
                  </a:extLst>
                </p:cNvPr>
                <p:cNvSpPr/>
                <p:nvPr/>
              </p:nvSpPr>
              <p:spPr>
                <a:xfrm>
                  <a:off x="-963711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3463" name="TextBox 3462">
                  <a:extLst>
                    <a:ext uri="{FF2B5EF4-FFF2-40B4-BE49-F238E27FC236}">
                      <a16:creationId xmlns:a16="http://schemas.microsoft.com/office/drawing/2014/main" id="{5D591EE4-557F-00A5-99F9-6B959365A884}"/>
                    </a:ext>
                  </a:extLst>
                </p:cNvPr>
                <p:cNvSpPr txBox="1"/>
                <p:nvPr/>
              </p:nvSpPr>
              <p:spPr>
                <a:xfrm>
                  <a:off x="-930346" y="4110938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464" name="TextBox 3463">
                  <a:extLst>
                    <a:ext uri="{FF2B5EF4-FFF2-40B4-BE49-F238E27FC236}">
                      <a16:creationId xmlns:a16="http://schemas.microsoft.com/office/drawing/2014/main" id="{1D2D6284-8DFB-3696-3DE8-3D1493143D80}"/>
                    </a:ext>
                  </a:extLst>
                </p:cNvPr>
                <p:cNvSpPr txBox="1"/>
                <p:nvPr/>
              </p:nvSpPr>
              <p:spPr>
                <a:xfrm>
                  <a:off x="-717035" y="4110938"/>
                  <a:ext cx="1559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465" name="TextBox 3464">
                  <a:extLst>
                    <a:ext uri="{FF2B5EF4-FFF2-40B4-BE49-F238E27FC236}">
                      <a16:creationId xmlns:a16="http://schemas.microsoft.com/office/drawing/2014/main" id="{8124940C-75D5-4CD3-DB8D-90D7C078D6CF}"/>
                    </a:ext>
                  </a:extLst>
                </p:cNvPr>
                <p:cNvSpPr txBox="1"/>
                <p:nvPr/>
              </p:nvSpPr>
              <p:spPr>
                <a:xfrm>
                  <a:off x="-502007" y="4110938"/>
                  <a:ext cx="16670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466" name="TextBox 3465">
                  <a:extLst>
                    <a:ext uri="{FF2B5EF4-FFF2-40B4-BE49-F238E27FC236}">
                      <a16:creationId xmlns:a16="http://schemas.microsoft.com/office/drawing/2014/main" id="{3C089C33-88B9-35E2-430F-A6754F0325FB}"/>
                    </a:ext>
                  </a:extLst>
                </p:cNvPr>
                <p:cNvSpPr txBox="1"/>
                <p:nvPr/>
              </p:nvSpPr>
              <p:spPr>
                <a:xfrm>
                  <a:off x="-281027" y="4110938"/>
                  <a:ext cx="147117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3415" name="사각형: 둥근 모서리 3414">
                <a:extLst>
                  <a:ext uri="{FF2B5EF4-FFF2-40B4-BE49-F238E27FC236}">
                    <a16:creationId xmlns:a16="http://schemas.microsoft.com/office/drawing/2014/main" id="{F2B50EFC-B55E-0890-2338-25E18A7F0D4F}"/>
                  </a:ext>
                </a:extLst>
              </p:cNvPr>
              <p:cNvSpPr/>
              <p:nvPr/>
            </p:nvSpPr>
            <p:spPr>
              <a:xfrm>
                <a:off x="-5604070" y="4000502"/>
                <a:ext cx="5166067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16" name="사각형: 둥근 모서리 3415">
                <a:extLst>
                  <a:ext uri="{FF2B5EF4-FFF2-40B4-BE49-F238E27FC236}">
                    <a16:creationId xmlns:a16="http://schemas.microsoft.com/office/drawing/2014/main" id="{F177D609-61B5-F559-166B-285CF468934F}"/>
                  </a:ext>
                </a:extLst>
              </p:cNvPr>
              <p:cNvSpPr/>
              <p:nvPr/>
            </p:nvSpPr>
            <p:spPr>
              <a:xfrm>
                <a:off x="-3255143" y="4000502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17" name="사각형: 둥근 모서리 3416">
                <a:extLst>
                  <a:ext uri="{FF2B5EF4-FFF2-40B4-BE49-F238E27FC236}">
                    <a16:creationId xmlns:a16="http://schemas.microsoft.com/office/drawing/2014/main" id="{730BB9EE-A684-CC2C-24CE-C49C5DD416DA}"/>
                  </a:ext>
                </a:extLst>
              </p:cNvPr>
              <p:cNvSpPr/>
              <p:nvPr/>
            </p:nvSpPr>
            <p:spPr>
              <a:xfrm>
                <a:off x="-2469771" y="4000502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18" name="사각형: 둥근 모서리 3417">
                <a:extLst>
                  <a:ext uri="{FF2B5EF4-FFF2-40B4-BE49-F238E27FC236}">
                    <a16:creationId xmlns:a16="http://schemas.microsoft.com/office/drawing/2014/main" id="{4A67C7AB-2D30-F086-CEFB-F2885AF9DC1B}"/>
                  </a:ext>
                </a:extLst>
              </p:cNvPr>
              <p:cNvSpPr/>
              <p:nvPr/>
            </p:nvSpPr>
            <p:spPr>
              <a:xfrm>
                <a:off x="-1687018" y="4000502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19" name="TextBox 3418">
                <a:extLst>
                  <a:ext uri="{FF2B5EF4-FFF2-40B4-BE49-F238E27FC236}">
                    <a16:creationId xmlns:a16="http://schemas.microsoft.com/office/drawing/2014/main" id="{9F24037E-5786-D064-D6C3-8B4FB8E9A749}"/>
                  </a:ext>
                </a:extLst>
              </p:cNvPr>
              <p:cNvSpPr txBox="1"/>
              <p:nvPr/>
            </p:nvSpPr>
            <p:spPr>
              <a:xfrm>
                <a:off x="-5852706" y="5421885"/>
                <a:ext cx="1362335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Offset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20" name="사다리꼴 3419">
                <a:extLst>
                  <a:ext uri="{FF2B5EF4-FFF2-40B4-BE49-F238E27FC236}">
                    <a16:creationId xmlns:a16="http://schemas.microsoft.com/office/drawing/2014/main" id="{011F7305-E67C-F40C-127C-DDA5583B4918}"/>
                  </a:ext>
                </a:extLst>
              </p:cNvPr>
              <p:cNvSpPr/>
              <p:nvPr/>
            </p:nvSpPr>
            <p:spPr>
              <a:xfrm flipV="1">
                <a:off x="-5611792" y="4758234"/>
                <a:ext cx="5176797" cy="229137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3421" name="TextBox 3420">
                <a:extLst>
                  <a:ext uri="{FF2B5EF4-FFF2-40B4-BE49-F238E27FC236}">
                    <a16:creationId xmlns:a16="http://schemas.microsoft.com/office/drawing/2014/main" id="{3A425E48-3F15-D764-3BE1-AAE65FB1B8FE}"/>
                  </a:ext>
                </a:extLst>
              </p:cNvPr>
              <p:cNvSpPr txBox="1"/>
              <p:nvPr/>
            </p:nvSpPr>
            <p:spPr>
              <a:xfrm>
                <a:off x="-5355415" y="4694063"/>
                <a:ext cx="4658025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Global Sense Amplifier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22" name="사각형: 둥근 모서리 3421">
                <a:extLst>
                  <a:ext uri="{FF2B5EF4-FFF2-40B4-BE49-F238E27FC236}">
                    <a16:creationId xmlns:a16="http://schemas.microsoft.com/office/drawing/2014/main" id="{C92201E2-3BDC-0EE6-061A-9ACB76258C7F}"/>
                  </a:ext>
                </a:extLst>
              </p:cNvPr>
              <p:cNvSpPr/>
              <p:nvPr/>
            </p:nvSpPr>
            <p:spPr>
              <a:xfrm>
                <a:off x="-3997972" y="6345698"/>
                <a:ext cx="3412429" cy="264370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23" name="TextBox 3422">
                <a:extLst>
                  <a:ext uri="{FF2B5EF4-FFF2-40B4-BE49-F238E27FC236}">
                    <a16:creationId xmlns:a16="http://schemas.microsoft.com/office/drawing/2014/main" id="{C2920A4D-8D75-6524-7A91-D474AEA9DE8D}"/>
                  </a:ext>
                </a:extLst>
              </p:cNvPr>
              <p:cNvSpPr txBox="1"/>
              <p:nvPr/>
            </p:nvSpPr>
            <p:spPr>
              <a:xfrm>
                <a:off x="-3675355" y="6299303"/>
                <a:ext cx="2759915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Hazard Resolver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24" name="사각형: 둥근 모서리 3423">
                <a:extLst>
                  <a:ext uri="{FF2B5EF4-FFF2-40B4-BE49-F238E27FC236}">
                    <a16:creationId xmlns:a16="http://schemas.microsoft.com/office/drawing/2014/main" id="{FCD1E771-7CCA-DB68-6C04-2F5537B27B60}"/>
                  </a:ext>
                </a:extLst>
              </p:cNvPr>
              <p:cNvSpPr/>
              <p:nvPr/>
            </p:nvSpPr>
            <p:spPr>
              <a:xfrm>
                <a:off x="-5224228" y="5905980"/>
                <a:ext cx="195491" cy="29460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25" name="사각형: 둥근 모서리 3424">
                <a:extLst>
                  <a:ext uri="{FF2B5EF4-FFF2-40B4-BE49-F238E27FC236}">
                    <a16:creationId xmlns:a16="http://schemas.microsoft.com/office/drawing/2014/main" id="{81839DF2-1C80-C3ED-D58C-A8B283DB4134}"/>
                  </a:ext>
                </a:extLst>
              </p:cNvPr>
              <p:cNvSpPr/>
              <p:nvPr/>
            </p:nvSpPr>
            <p:spPr>
              <a:xfrm>
                <a:off x="-5417660" y="5905980"/>
                <a:ext cx="195491" cy="29460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26" name="사각형: 둥근 모서리 3425">
                <a:extLst>
                  <a:ext uri="{FF2B5EF4-FFF2-40B4-BE49-F238E27FC236}">
                    <a16:creationId xmlns:a16="http://schemas.microsoft.com/office/drawing/2014/main" id="{42BF168C-A1B5-200D-A6C8-1B8A3028F270}"/>
                  </a:ext>
                </a:extLst>
              </p:cNvPr>
              <p:cNvSpPr/>
              <p:nvPr/>
            </p:nvSpPr>
            <p:spPr>
              <a:xfrm>
                <a:off x="-5614149" y="5905980"/>
                <a:ext cx="195491" cy="29460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3427" name="그룹 3426">
                <a:extLst>
                  <a:ext uri="{FF2B5EF4-FFF2-40B4-BE49-F238E27FC236}">
                    <a16:creationId xmlns:a16="http://schemas.microsoft.com/office/drawing/2014/main" id="{333BAA36-87A0-B0CC-2727-11CE08129260}"/>
                  </a:ext>
                </a:extLst>
              </p:cNvPr>
              <p:cNvGrpSpPr/>
              <p:nvPr/>
            </p:nvGrpSpPr>
            <p:grpSpPr>
              <a:xfrm>
                <a:off x="-5613566" y="3976378"/>
                <a:ext cx="2355356" cy="335824"/>
                <a:chOff x="2394459" y="6286448"/>
                <a:chExt cx="2590373" cy="369332"/>
              </a:xfrm>
            </p:grpSpPr>
            <p:grpSp>
              <p:nvGrpSpPr>
                <p:cNvPr id="3444" name="그룹 3443">
                  <a:extLst>
                    <a:ext uri="{FF2B5EF4-FFF2-40B4-BE49-F238E27FC236}">
                      <a16:creationId xmlns:a16="http://schemas.microsoft.com/office/drawing/2014/main" id="{DD6C6BF3-879F-2DC7-0391-2CE414514D07}"/>
                    </a:ext>
                  </a:extLst>
                </p:cNvPr>
                <p:cNvGrpSpPr/>
                <p:nvPr/>
              </p:nvGrpSpPr>
              <p:grpSpPr>
                <a:xfrm>
                  <a:off x="2394459" y="6286448"/>
                  <a:ext cx="864000" cy="369332"/>
                  <a:chOff x="2285297" y="6270465"/>
                  <a:chExt cx="864000" cy="369332"/>
                </a:xfrm>
              </p:grpSpPr>
              <p:sp>
                <p:nvSpPr>
                  <p:cNvPr id="3455" name="사각형: 둥근 모서리 3454">
                    <a:extLst>
                      <a:ext uri="{FF2B5EF4-FFF2-40B4-BE49-F238E27FC236}">
                        <a16:creationId xmlns:a16="http://schemas.microsoft.com/office/drawing/2014/main" id="{64704C26-47FA-CFBF-30DF-08016E645640}"/>
                      </a:ext>
                    </a:extLst>
                  </p:cNvPr>
                  <p:cNvSpPr/>
                  <p:nvPr/>
                </p:nvSpPr>
                <p:spPr>
                  <a:xfrm>
                    <a:off x="2285297" y="6296998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3456" name="그룹 3455">
                    <a:extLst>
                      <a:ext uri="{FF2B5EF4-FFF2-40B4-BE49-F238E27FC236}">
                        <a16:creationId xmlns:a16="http://schemas.microsoft.com/office/drawing/2014/main" id="{8532186A-2AAF-0D93-D886-890BAA280576}"/>
                      </a:ext>
                    </a:extLst>
                  </p:cNvPr>
                  <p:cNvGrpSpPr/>
                  <p:nvPr/>
                </p:nvGrpSpPr>
                <p:grpSpPr>
                  <a:xfrm>
                    <a:off x="2286656" y="6270465"/>
                    <a:ext cx="216000" cy="369332"/>
                    <a:chOff x="1655234" y="2994099"/>
                    <a:chExt cx="216000" cy="369332"/>
                  </a:xfrm>
                </p:grpSpPr>
                <p:sp>
                  <p:nvSpPr>
                    <p:cNvPr id="3457" name="사각형: 둥근 모서리 3456">
                      <a:extLst>
                        <a:ext uri="{FF2B5EF4-FFF2-40B4-BE49-F238E27FC236}">
                          <a16:creationId xmlns:a16="http://schemas.microsoft.com/office/drawing/2014/main" id="{88C2B92A-BD34-281B-882C-89B866AF31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234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3458" name="TextBox 3457">
                      <a:extLst>
                        <a:ext uri="{FF2B5EF4-FFF2-40B4-BE49-F238E27FC236}">
                          <a16:creationId xmlns:a16="http://schemas.microsoft.com/office/drawing/2014/main" id="{65E3EA6F-27E7-80D4-3D25-C9CB9B062BA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87455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0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3445" name="그룹 3444">
                  <a:extLst>
                    <a:ext uri="{FF2B5EF4-FFF2-40B4-BE49-F238E27FC236}">
                      <a16:creationId xmlns:a16="http://schemas.microsoft.com/office/drawing/2014/main" id="{F7BCB28B-D2CE-92C1-A19C-E223340AF518}"/>
                    </a:ext>
                  </a:extLst>
                </p:cNvPr>
                <p:cNvGrpSpPr/>
                <p:nvPr/>
              </p:nvGrpSpPr>
              <p:grpSpPr>
                <a:xfrm>
                  <a:off x="3258459" y="6286448"/>
                  <a:ext cx="864000" cy="369332"/>
                  <a:chOff x="3258459" y="6286448"/>
                  <a:chExt cx="864000" cy="369332"/>
                </a:xfrm>
              </p:grpSpPr>
              <p:sp>
                <p:nvSpPr>
                  <p:cNvPr id="3451" name="사각형: 둥근 모서리 3450">
                    <a:extLst>
                      <a:ext uri="{FF2B5EF4-FFF2-40B4-BE49-F238E27FC236}">
                        <a16:creationId xmlns:a16="http://schemas.microsoft.com/office/drawing/2014/main" id="{F65554F4-CC01-CDC1-BB59-7DC4F71E7291}"/>
                      </a:ext>
                    </a:extLst>
                  </p:cNvPr>
                  <p:cNvSpPr/>
                  <p:nvPr/>
                </p:nvSpPr>
                <p:spPr>
                  <a:xfrm>
                    <a:off x="3258459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3452" name="그룹 3451">
                    <a:extLst>
                      <a:ext uri="{FF2B5EF4-FFF2-40B4-BE49-F238E27FC236}">
                        <a16:creationId xmlns:a16="http://schemas.microsoft.com/office/drawing/2014/main" id="{0C4194FB-D38F-68E4-12A1-6A2376B51E84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216000" cy="369332"/>
                    <a:chOff x="2518792" y="2994099"/>
                    <a:chExt cx="216000" cy="369332"/>
                  </a:xfrm>
                </p:grpSpPr>
                <p:sp>
                  <p:nvSpPr>
                    <p:cNvPr id="3453" name="사각형: 둥근 모서리 3452">
                      <a:extLst>
                        <a:ext uri="{FF2B5EF4-FFF2-40B4-BE49-F238E27FC236}">
                          <a16:creationId xmlns:a16="http://schemas.microsoft.com/office/drawing/2014/main" id="{C8EA9DEC-9B46-9154-44CB-FF84E5F2A0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8792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3454" name="TextBox 3453">
                      <a:extLst>
                        <a:ext uri="{FF2B5EF4-FFF2-40B4-BE49-F238E27FC236}">
                          <a16:creationId xmlns:a16="http://schemas.microsoft.com/office/drawing/2014/main" id="{36DD8F53-3194-02F9-F607-D0262F18A83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0988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3446" name="그룹 3445">
                  <a:extLst>
                    <a:ext uri="{FF2B5EF4-FFF2-40B4-BE49-F238E27FC236}">
                      <a16:creationId xmlns:a16="http://schemas.microsoft.com/office/drawing/2014/main" id="{19BBF389-D283-FD45-144C-85D3423E45D3}"/>
                    </a:ext>
                  </a:extLst>
                </p:cNvPr>
                <p:cNvGrpSpPr/>
                <p:nvPr/>
              </p:nvGrpSpPr>
              <p:grpSpPr>
                <a:xfrm>
                  <a:off x="4120832" y="6286448"/>
                  <a:ext cx="864000" cy="369332"/>
                  <a:chOff x="4120832" y="6286448"/>
                  <a:chExt cx="864000" cy="369332"/>
                </a:xfrm>
              </p:grpSpPr>
              <p:sp>
                <p:nvSpPr>
                  <p:cNvPr id="3447" name="사각형: 둥근 모서리 3446">
                    <a:extLst>
                      <a:ext uri="{FF2B5EF4-FFF2-40B4-BE49-F238E27FC236}">
                        <a16:creationId xmlns:a16="http://schemas.microsoft.com/office/drawing/2014/main" id="{C804988A-CD70-5561-FACE-4C4C3366FF1E}"/>
                      </a:ext>
                    </a:extLst>
                  </p:cNvPr>
                  <p:cNvSpPr/>
                  <p:nvPr/>
                </p:nvSpPr>
                <p:spPr>
                  <a:xfrm>
                    <a:off x="4120832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3448" name="그룹 3447">
                    <a:extLst>
                      <a:ext uri="{FF2B5EF4-FFF2-40B4-BE49-F238E27FC236}">
                        <a16:creationId xmlns:a16="http://schemas.microsoft.com/office/drawing/2014/main" id="{A45A3881-A3A0-E7B9-7AEE-65ECEA753DDE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216000" cy="369332"/>
                    <a:chOff x="3381165" y="2994099"/>
                    <a:chExt cx="216000" cy="369332"/>
                  </a:xfrm>
                </p:grpSpPr>
                <p:sp>
                  <p:nvSpPr>
                    <p:cNvPr id="3449" name="사각형: 둥근 모서리 3448">
                      <a:extLst>
                        <a:ext uri="{FF2B5EF4-FFF2-40B4-BE49-F238E27FC236}">
                          <a16:creationId xmlns:a16="http://schemas.microsoft.com/office/drawing/2014/main" id="{7873A57B-7762-8CC8-288D-C03C171D0F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165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3450" name="TextBox 3449">
                      <a:extLst>
                        <a:ext uri="{FF2B5EF4-FFF2-40B4-BE49-F238E27FC236}">
                          <a16:creationId xmlns:a16="http://schemas.microsoft.com/office/drawing/2014/main" id="{8A45DAEE-6DB2-82F1-27AD-C825124DE33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14529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8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428" name="사각형: 둥근 모서리 3427">
                <a:extLst>
                  <a:ext uri="{FF2B5EF4-FFF2-40B4-BE49-F238E27FC236}">
                    <a16:creationId xmlns:a16="http://schemas.microsoft.com/office/drawing/2014/main" id="{4AFE9DE1-AAEF-1687-3669-4FF75CB4EFD4}"/>
                  </a:ext>
                </a:extLst>
              </p:cNvPr>
              <p:cNvSpPr/>
              <p:nvPr/>
            </p:nvSpPr>
            <p:spPr>
              <a:xfrm>
                <a:off x="-5614802" y="4000504"/>
                <a:ext cx="785612" cy="294605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3429" name="그룹 3428">
                <a:extLst>
                  <a:ext uri="{FF2B5EF4-FFF2-40B4-BE49-F238E27FC236}">
                    <a16:creationId xmlns:a16="http://schemas.microsoft.com/office/drawing/2014/main" id="{0689E3FC-4FF2-DABF-FF3B-F87378882515}"/>
                  </a:ext>
                </a:extLst>
              </p:cNvPr>
              <p:cNvGrpSpPr/>
              <p:nvPr/>
            </p:nvGrpSpPr>
            <p:grpSpPr>
              <a:xfrm>
                <a:off x="-5613566" y="3976377"/>
                <a:ext cx="196403" cy="335825"/>
                <a:chOff x="1655234" y="2994099"/>
                <a:chExt cx="216000" cy="369332"/>
              </a:xfrm>
            </p:grpSpPr>
            <p:sp>
              <p:nvSpPr>
                <p:cNvPr id="3442" name="사각형: 둥근 모서리 3441">
                  <a:extLst>
                    <a:ext uri="{FF2B5EF4-FFF2-40B4-BE49-F238E27FC236}">
                      <a16:creationId xmlns:a16="http://schemas.microsoft.com/office/drawing/2014/main" id="{75E07FD1-3CE0-B482-89B7-B56CBCC775CE}"/>
                    </a:ext>
                  </a:extLst>
                </p:cNvPr>
                <p:cNvSpPr/>
                <p:nvPr/>
              </p:nvSpPr>
              <p:spPr>
                <a:xfrm>
                  <a:off x="1655234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443" name="TextBox 3442">
                  <a:extLst>
                    <a:ext uri="{FF2B5EF4-FFF2-40B4-BE49-F238E27FC236}">
                      <a16:creationId xmlns:a16="http://schemas.microsoft.com/office/drawing/2014/main" id="{5DEDCD4A-3BDF-605E-C24F-830097827CC1}"/>
                    </a:ext>
                  </a:extLst>
                </p:cNvPr>
                <p:cNvSpPr txBox="1"/>
                <p:nvPr/>
              </p:nvSpPr>
              <p:spPr>
                <a:xfrm>
                  <a:off x="1687455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3430" name="사각형: 둥근 모서리 3429">
                <a:extLst>
                  <a:ext uri="{FF2B5EF4-FFF2-40B4-BE49-F238E27FC236}">
                    <a16:creationId xmlns:a16="http://schemas.microsoft.com/office/drawing/2014/main" id="{B4035DCB-0361-07EE-B7F1-6B180C875D87}"/>
                  </a:ext>
                </a:extLst>
              </p:cNvPr>
              <p:cNvSpPr/>
              <p:nvPr/>
            </p:nvSpPr>
            <p:spPr>
              <a:xfrm>
                <a:off x="-4044224" y="4000504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431" name="사각형: 둥근 모서리 3430">
                <a:extLst>
                  <a:ext uri="{FF2B5EF4-FFF2-40B4-BE49-F238E27FC236}">
                    <a16:creationId xmlns:a16="http://schemas.microsoft.com/office/drawing/2014/main" id="{BAF2EBFC-2748-36AA-D6DC-1C546AD78D39}"/>
                  </a:ext>
                </a:extLst>
              </p:cNvPr>
              <p:cNvSpPr/>
              <p:nvPr/>
            </p:nvSpPr>
            <p:spPr>
              <a:xfrm>
                <a:off x="-4828356" y="4000504"/>
                <a:ext cx="785613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3432" name="그룹 3431">
                <a:extLst>
                  <a:ext uri="{FF2B5EF4-FFF2-40B4-BE49-F238E27FC236}">
                    <a16:creationId xmlns:a16="http://schemas.microsoft.com/office/drawing/2014/main" id="{7833D2AD-F653-05D2-8312-6899215389D8}"/>
                  </a:ext>
                </a:extLst>
              </p:cNvPr>
              <p:cNvGrpSpPr/>
              <p:nvPr/>
            </p:nvGrpSpPr>
            <p:grpSpPr>
              <a:xfrm>
                <a:off x="-4828355" y="3976383"/>
                <a:ext cx="196403" cy="335826"/>
                <a:chOff x="2518792" y="2994099"/>
                <a:chExt cx="216000" cy="369332"/>
              </a:xfrm>
            </p:grpSpPr>
            <p:sp>
              <p:nvSpPr>
                <p:cNvPr id="3440" name="사각형: 둥근 모서리 3439">
                  <a:extLst>
                    <a:ext uri="{FF2B5EF4-FFF2-40B4-BE49-F238E27FC236}">
                      <a16:creationId xmlns:a16="http://schemas.microsoft.com/office/drawing/2014/main" id="{A5F86466-837F-C2E9-C688-5634F4DAECD2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441" name="TextBox 3440">
                  <a:extLst>
                    <a:ext uri="{FF2B5EF4-FFF2-40B4-BE49-F238E27FC236}">
                      <a16:creationId xmlns:a16="http://schemas.microsoft.com/office/drawing/2014/main" id="{6FC40F17-3D40-6620-BA41-C002038C5EAC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grpSp>
            <p:nvGrpSpPr>
              <p:cNvPr id="3433" name="그룹 3432">
                <a:extLst>
                  <a:ext uri="{FF2B5EF4-FFF2-40B4-BE49-F238E27FC236}">
                    <a16:creationId xmlns:a16="http://schemas.microsoft.com/office/drawing/2014/main" id="{F673E5F1-7972-5BFF-EBB3-B0B214FFF948}"/>
                  </a:ext>
                </a:extLst>
              </p:cNvPr>
              <p:cNvGrpSpPr/>
              <p:nvPr/>
            </p:nvGrpSpPr>
            <p:grpSpPr>
              <a:xfrm>
                <a:off x="-4044221" y="3976388"/>
                <a:ext cx="196403" cy="335826"/>
                <a:chOff x="3381165" y="2994099"/>
                <a:chExt cx="216000" cy="369332"/>
              </a:xfrm>
            </p:grpSpPr>
            <p:sp>
              <p:nvSpPr>
                <p:cNvPr id="3438" name="사각형: 둥근 모서리 3437">
                  <a:extLst>
                    <a:ext uri="{FF2B5EF4-FFF2-40B4-BE49-F238E27FC236}">
                      <a16:creationId xmlns:a16="http://schemas.microsoft.com/office/drawing/2014/main" id="{0BD0952F-CA6E-2E6C-E452-17672698AE37}"/>
                    </a:ext>
                  </a:extLst>
                </p:cNvPr>
                <p:cNvSpPr/>
                <p:nvPr/>
              </p:nvSpPr>
              <p:spPr>
                <a:xfrm>
                  <a:off x="3381165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439" name="TextBox 3438">
                  <a:extLst>
                    <a:ext uri="{FF2B5EF4-FFF2-40B4-BE49-F238E27FC236}">
                      <a16:creationId xmlns:a16="http://schemas.microsoft.com/office/drawing/2014/main" id="{AC16C05E-7DE0-413C-B08F-85F8CB358219}"/>
                    </a:ext>
                  </a:extLst>
                </p:cNvPr>
                <p:cNvSpPr txBox="1"/>
                <p:nvPr/>
              </p:nvSpPr>
              <p:spPr>
                <a:xfrm>
                  <a:off x="3414529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3736" name="화살표: 아래쪽 3735">
                <a:extLst>
                  <a:ext uri="{FF2B5EF4-FFF2-40B4-BE49-F238E27FC236}">
                    <a16:creationId xmlns:a16="http://schemas.microsoft.com/office/drawing/2014/main" id="{289D38F8-D36C-4A30-2652-A30754DD1173}"/>
                  </a:ext>
                </a:extLst>
              </p:cNvPr>
              <p:cNvSpPr/>
              <p:nvPr/>
            </p:nvSpPr>
            <p:spPr>
              <a:xfrm rot="16200000">
                <a:off x="-4382976" y="5329642"/>
                <a:ext cx="372686" cy="541608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37" name="직사각형 3736">
                <a:extLst>
                  <a:ext uri="{FF2B5EF4-FFF2-40B4-BE49-F238E27FC236}">
                    <a16:creationId xmlns:a16="http://schemas.microsoft.com/office/drawing/2014/main" id="{C2BE4D41-215B-9532-04CF-D5D2BAC55520}"/>
                  </a:ext>
                </a:extLst>
              </p:cNvPr>
              <p:cNvSpPr/>
              <p:nvPr/>
            </p:nvSpPr>
            <p:spPr>
              <a:xfrm>
                <a:off x="-4467437" y="4151939"/>
                <a:ext cx="189251" cy="1468815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34" name="사각형: 둥근 모서리 3433">
                <a:extLst>
                  <a:ext uri="{FF2B5EF4-FFF2-40B4-BE49-F238E27FC236}">
                    <a16:creationId xmlns:a16="http://schemas.microsoft.com/office/drawing/2014/main" id="{5E67B832-67D5-5EE4-919A-475AC4E3EBE6}"/>
                  </a:ext>
                </a:extLst>
              </p:cNvPr>
              <p:cNvSpPr/>
              <p:nvPr/>
            </p:nvSpPr>
            <p:spPr>
              <a:xfrm>
                <a:off x="-4828354" y="4000514"/>
                <a:ext cx="785613" cy="294605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3435" name="그룹 3434">
                <a:extLst>
                  <a:ext uri="{FF2B5EF4-FFF2-40B4-BE49-F238E27FC236}">
                    <a16:creationId xmlns:a16="http://schemas.microsoft.com/office/drawing/2014/main" id="{BDD9F2BE-D205-625B-D444-D00AF2CA1B16}"/>
                  </a:ext>
                </a:extLst>
              </p:cNvPr>
              <p:cNvGrpSpPr/>
              <p:nvPr/>
            </p:nvGrpSpPr>
            <p:grpSpPr>
              <a:xfrm>
                <a:off x="-4828354" y="3976392"/>
                <a:ext cx="196403" cy="335826"/>
                <a:chOff x="2518792" y="2994099"/>
                <a:chExt cx="216000" cy="369332"/>
              </a:xfrm>
            </p:grpSpPr>
            <p:sp>
              <p:nvSpPr>
                <p:cNvPr id="3436" name="사각형: 둥근 모서리 3435">
                  <a:extLst>
                    <a:ext uri="{FF2B5EF4-FFF2-40B4-BE49-F238E27FC236}">
                      <a16:creationId xmlns:a16="http://schemas.microsoft.com/office/drawing/2014/main" id="{4E44B28F-2D68-95FC-9682-5BDCF38A0D53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437" name="TextBox 3436">
                  <a:extLst>
                    <a:ext uri="{FF2B5EF4-FFF2-40B4-BE49-F238E27FC236}">
                      <a16:creationId xmlns:a16="http://schemas.microsoft.com/office/drawing/2014/main" id="{F881C10A-ABC3-9B30-66A3-84A0EA045335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3738" name="화살표: 아래쪽 3737">
                <a:extLst>
                  <a:ext uri="{FF2B5EF4-FFF2-40B4-BE49-F238E27FC236}">
                    <a16:creationId xmlns:a16="http://schemas.microsoft.com/office/drawing/2014/main" id="{422057D4-3507-73A4-876E-D93188D5807F}"/>
                  </a:ext>
                </a:extLst>
              </p:cNvPr>
              <p:cNvSpPr/>
              <p:nvPr/>
            </p:nvSpPr>
            <p:spPr>
              <a:xfrm flipV="1">
                <a:off x="-1237287" y="4286107"/>
                <a:ext cx="390837" cy="1253699"/>
              </a:xfrm>
              <a:prstGeom prst="downArrow">
                <a:avLst>
                  <a:gd name="adj1" fmla="val 50000"/>
                  <a:gd name="adj2" fmla="val 63448"/>
                </a:avLst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07" name="사각형: 둥근 모서리 3406">
                <a:extLst>
                  <a:ext uri="{FF2B5EF4-FFF2-40B4-BE49-F238E27FC236}">
                    <a16:creationId xmlns:a16="http://schemas.microsoft.com/office/drawing/2014/main" id="{90199561-6B50-EFF7-A7F7-372D22CBCB5C}"/>
                  </a:ext>
                </a:extLst>
              </p:cNvPr>
              <p:cNvSpPr/>
              <p:nvPr/>
            </p:nvSpPr>
            <p:spPr>
              <a:xfrm>
                <a:off x="-1395860" y="5476942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E87F3ACD-0986-2D2B-D413-300D60A784A1}"/>
              </a:ext>
            </a:extLst>
          </p:cNvPr>
          <p:cNvSpPr/>
          <p:nvPr/>
        </p:nvSpPr>
        <p:spPr>
          <a:xfrm>
            <a:off x="1641083" y="3225058"/>
            <a:ext cx="5881330" cy="3149570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rgbClr val="EDEDEB"/>
          </a:solidFill>
          <a:ln w="38100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 sz="1600"/>
          </a:p>
        </p:txBody>
      </p:sp>
      <p:sp>
        <p:nvSpPr>
          <p:cNvPr id="505" name="사각형: 둥근 모서리 504">
            <a:extLst>
              <a:ext uri="{FF2B5EF4-FFF2-40B4-BE49-F238E27FC236}">
                <a16:creationId xmlns:a16="http://schemas.microsoft.com/office/drawing/2014/main" id="{EB1169EB-A2FC-1821-D045-1CCE178C483D}"/>
              </a:ext>
            </a:extLst>
          </p:cNvPr>
          <p:cNvSpPr/>
          <p:nvPr/>
        </p:nvSpPr>
        <p:spPr>
          <a:xfrm>
            <a:off x="3715852" y="4648437"/>
            <a:ext cx="3689364" cy="1611714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F0B3C91B-9CDC-A8E1-1A15-ED4647B69445}"/>
              </a:ext>
            </a:extLst>
          </p:cNvPr>
          <p:cNvSpPr/>
          <p:nvPr/>
        </p:nvSpPr>
        <p:spPr>
          <a:xfrm>
            <a:off x="6412161" y="4728564"/>
            <a:ext cx="914242" cy="635658"/>
          </a:xfrm>
          <a:prstGeom prst="roundRect">
            <a:avLst>
              <a:gd name="adj" fmla="val 7701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A5CAFD4-FB23-E007-4E8F-8CB5CDC9ABBF}"/>
              </a:ext>
            </a:extLst>
          </p:cNvPr>
          <p:cNvSpPr txBox="1"/>
          <p:nvPr/>
        </p:nvSpPr>
        <p:spPr>
          <a:xfrm>
            <a:off x="6400688" y="4707574"/>
            <a:ext cx="9806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WB </a:t>
            </a:r>
            <a:r>
              <a:rPr lang="en-US" altLang="ko-KR" sz="1600" dirty="0" err="1">
                <a:latin typeface="Tahoma" panose="020B0604030504040204" pitchFamily="34" charset="0"/>
                <a:cs typeface="Tahoma" panose="020B0604030504040204" pitchFamily="34" charset="0"/>
              </a:rPr>
              <a:t>Buf</a:t>
            </a:r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3119AC68-D971-C1C8-901D-8D854784DFC5}"/>
              </a:ext>
            </a:extLst>
          </p:cNvPr>
          <p:cNvCxnSpPr>
            <a:cxnSpLocks/>
            <a:stCxn id="511" idx="0"/>
          </p:cNvCxnSpPr>
          <p:nvPr/>
        </p:nvCxnSpPr>
        <p:spPr>
          <a:xfrm flipH="1" flipV="1">
            <a:off x="6865700" y="4390431"/>
            <a:ext cx="2895" cy="105375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6" name="사각형: 둥근 모서리 405">
            <a:extLst>
              <a:ext uri="{FF2B5EF4-FFF2-40B4-BE49-F238E27FC236}">
                <a16:creationId xmlns:a16="http://schemas.microsoft.com/office/drawing/2014/main" id="{759377BB-91C8-72FF-52D1-AA2466EC9A6F}"/>
              </a:ext>
            </a:extLst>
          </p:cNvPr>
          <p:cNvSpPr/>
          <p:nvPr/>
        </p:nvSpPr>
        <p:spPr>
          <a:xfrm>
            <a:off x="6475789" y="5015152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1CCE72A3-9F1B-1C16-115B-689C58202431}"/>
              </a:ext>
            </a:extLst>
          </p:cNvPr>
          <p:cNvSpPr/>
          <p:nvPr/>
        </p:nvSpPr>
        <p:spPr>
          <a:xfrm>
            <a:off x="2256847" y="3313421"/>
            <a:ext cx="5176799" cy="593204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chemeClr val="bg1"/>
          </a:solidFill>
          <a:ln w="28575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 sz="1600" dirty="0"/>
          </a:p>
        </p:txBody>
      </p:sp>
      <p:sp>
        <p:nvSpPr>
          <p:cNvPr id="431" name="부제목 2">
            <a:extLst>
              <a:ext uri="{FF2B5EF4-FFF2-40B4-BE49-F238E27FC236}">
                <a16:creationId xmlns:a16="http://schemas.microsoft.com/office/drawing/2014/main" id="{764F6B1C-1C9E-232F-07E6-5FE8C182C25A}"/>
              </a:ext>
            </a:extLst>
          </p:cNvPr>
          <p:cNvSpPr txBox="1">
            <a:spLocks/>
          </p:cNvSpPr>
          <p:nvPr/>
        </p:nvSpPr>
        <p:spPr>
          <a:xfrm>
            <a:off x="3392850" y="3226770"/>
            <a:ext cx="2904792" cy="33582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600" b="0" dirty="0">
                <a:latin typeface="Tahoma" panose="020B0604030504040204" pitchFamily="34" charset="0"/>
                <a:cs typeface="Tahoma" panose="020B0604030504040204" pitchFamily="34" charset="0"/>
              </a:rPr>
              <a:t>Subarrays (DRAM Cell Arrays)</a:t>
            </a:r>
            <a:endParaRPr lang="ko-KR" altLang="en-US" sz="1600" b="0" dirty="0"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en-US" altLang="ko-KR" sz="1600" b="0" dirty="0"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86" name="그룹 485">
            <a:extLst>
              <a:ext uri="{FF2B5EF4-FFF2-40B4-BE49-F238E27FC236}">
                <a16:creationId xmlns:a16="http://schemas.microsoft.com/office/drawing/2014/main" id="{56782228-E905-7201-03B7-E1BCCBD681CD}"/>
              </a:ext>
            </a:extLst>
          </p:cNvPr>
          <p:cNvGrpSpPr/>
          <p:nvPr/>
        </p:nvGrpSpPr>
        <p:grpSpPr>
          <a:xfrm>
            <a:off x="2422669" y="3690559"/>
            <a:ext cx="684205" cy="463871"/>
            <a:chOff x="6516996" y="1662253"/>
            <a:chExt cx="752475" cy="532367"/>
          </a:xfrm>
        </p:grpSpPr>
        <p:cxnSp>
          <p:nvCxnSpPr>
            <p:cNvPr id="487" name="직선 연결선 486">
              <a:extLst>
                <a:ext uri="{FF2B5EF4-FFF2-40B4-BE49-F238E27FC236}">
                  <a16:creationId xmlns:a16="http://schemas.microsoft.com/office/drawing/2014/main" id="{C1DB73EA-CDEF-EA5F-51A9-11A2C4D992BA}"/>
                </a:ext>
              </a:extLst>
            </p:cNvPr>
            <p:cNvCxnSpPr>
              <a:cxnSpLocks/>
            </p:cNvCxnSpPr>
            <p:nvPr/>
          </p:nvCxnSpPr>
          <p:spPr>
            <a:xfrm>
              <a:off x="651699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8" name="직선 연결선 487">
              <a:extLst>
                <a:ext uri="{FF2B5EF4-FFF2-40B4-BE49-F238E27FC236}">
                  <a16:creationId xmlns:a16="http://schemas.microsoft.com/office/drawing/2014/main" id="{60C59A16-6659-4ABE-38D6-6BEEE3B5AA58}"/>
                </a:ext>
              </a:extLst>
            </p:cNvPr>
            <p:cNvCxnSpPr>
              <a:cxnSpLocks/>
            </p:cNvCxnSpPr>
            <p:nvPr/>
          </p:nvCxnSpPr>
          <p:spPr>
            <a:xfrm>
              <a:off x="662449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9" name="직선 연결선 488">
              <a:extLst>
                <a:ext uri="{FF2B5EF4-FFF2-40B4-BE49-F238E27FC236}">
                  <a16:creationId xmlns:a16="http://schemas.microsoft.com/office/drawing/2014/main" id="{05D61263-A66A-9C7C-F2E5-4F9D733969E1}"/>
                </a:ext>
              </a:extLst>
            </p:cNvPr>
            <p:cNvCxnSpPr>
              <a:cxnSpLocks/>
            </p:cNvCxnSpPr>
            <p:nvPr/>
          </p:nvCxnSpPr>
          <p:spPr>
            <a:xfrm>
              <a:off x="6731988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0" name="직선 연결선 489">
              <a:extLst>
                <a:ext uri="{FF2B5EF4-FFF2-40B4-BE49-F238E27FC236}">
                  <a16:creationId xmlns:a16="http://schemas.microsoft.com/office/drawing/2014/main" id="{B9536B63-8748-500F-874E-495457DB4288}"/>
                </a:ext>
              </a:extLst>
            </p:cNvPr>
            <p:cNvCxnSpPr>
              <a:cxnSpLocks/>
            </p:cNvCxnSpPr>
            <p:nvPr/>
          </p:nvCxnSpPr>
          <p:spPr>
            <a:xfrm>
              <a:off x="6839484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1" name="직선 연결선 490">
              <a:extLst>
                <a:ext uri="{FF2B5EF4-FFF2-40B4-BE49-F238E27FC236}">
                  <a16:creationId xmlns:a16="http://schemas.microsoft.com/office/drawing/2014/main" id="{3573C76E-A136-CF12-3A06-1E4EBA9FE613}"/>
                </a:ext>
              </a:extLst>
            </p:cNvPr>
            <p:cNvCxnSpPr>
              <a:cxnSpLocks/>
            </p:cNvCxnSpPr>
            <p:nvPr/>
          </p:nvCxnSpPr>
          <p:spPr>
            <a:xfrm>
              <a:off x="6946980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2" name="직선 연결선 491">
              <a:extLst>
                <a:ext uri="{FF2B5EF4-FFF2-40B4-BE49-F238E27FC236}">
                  <a16:creationId xmlns:a16="http://schemas.microsoft.com/office/drawing/2014/main" id="{11618FDC-1B04-E956-8A1D-D37CA29D9C91}"/>
                </a:ext>
              </a:extLst>
            </p:cNvPr>
            <p:cNvCxnSpPr>
              <a:cxnSpLocks/>
            </p:cNvCxnSpPr>
            <p:nvPr/>
          </p:nvCxnSpPr>
          <p:spPr>
            <a:xfrm>
              <a:off x="705447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3" name="직선 연결선 492">
              <a:extLst>
                <a:ext uri="{FF2B5EF4-FFF2-40B4-BE49-F238E27FC236}">
                  <a16:creationId xmlns:a16="http://schemas.microsoft.com/office/drawing/2014/main" id="{70F0201E-8B3E-1122-061D-FCAFB788813C}"/>
                </a:ext>
              </a:extLst>
            </p:cNvPr>
            <p:cNvCxnSpPr>
              <a:cxnSpLocks/>
            </p:cNvCxnSpPr>
            <p:nvPr/>
          </p:nvCxnSpPr>
          <p:spPr>
            <a:xfrm>
              <a:off x="716197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4" name="직선 연결선 493">
              <a:extLst>
                <a:ext uri="{FF2B5EF4-FFF2-40B4-BE49-F238E27FC236}">
                  <a16:creationId xmlns:a16="http://schemas.microsoft.com/office/drawing/2014/main" id="{9A5C8083-F614-2BD0-A39C-A712B65FAF1E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71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95" name="그룹 494">
            <a:extLst>
              <a:ext uri="{FF2B5EF4-FFF2-40B4-BE49-F238E27FC236}">
                <a16:creationId xmlns:a16="http://schemas.microsoft.com/office/drawing/2014/main" id="{A1693830-5286-145B-F743-1997DF1C61B2}"/>
              </a:ext>
            </a:extLst>
          </p:cNvPr>
          <p:cNvGrpSpPr/>
          <p:nvPr/>
        </p:nvGrpSpPr>
        <p:grpSpPr>
          <a:xfrm>
            <a:off x="6579578" y="3688784"/>
            <a:ext cx="684205" cy="462780"/>
            <a:chOff x="6516996" y="1662253"/>
            <a:chExt cx="752475" cy="532367"/>
          </a:xfrm>
        </p:grpSpPr>
        <p:cxnSp>
          <p:nvCxnSpPr>
            <p:cNvPr id="496" name="직선 연결선 495">
              <a:extLst>
                <a:ext uri="{FF2B5EF4-FFF2-40B4-BE49-F238E27FC236}">
                  <a16:creationId xmlns:a16="http://schemas.microsoft.com/office/drawing/2014/main" id="{6CF2D7F4-B3B3-8200-F5B7-E87A2639CAE1}"/>
                </a:ext>
              </a:extLst>
            </p:cNvPr>
            <p:cNvCxnSpPr>
              <a:cxnSpLocks/>
            </p:cNvCxnSpPr>
            <p:nvPr/>
          </p:nvCxnSpPr>
          <p:spPr>
            <a:xfrm>
              <a:off x="651699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" name="직선 연결선 496">
              <a:extLst>
                <a:ext uri="{FF2B5EF4-FFF2-40B4-BE49-F238E27FC236}">
                  <a16:creationId xmlns:a16="http://schemas.microsoft.com/office/drawing/2014/main" id="{3E500560-F1CD-4C91-BD36-0316F3012CFF}"/>
                </a:ext>
              </a:extLst>
            </p:cNvPr>
            <p:cNvCxnSpPr>
              <a:cxnSpLocks/>
            </p:cNvCxnSpPr>
            <p:nvPr/>
          </p:nvCxnSpPr>
          <p:spPr>
            <a:xfrm>
              <a:off x="662449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8" name="직선 연결선 497">
              <a:extLst>
                <a:ext uri="{FF2B5EF4-FFF2-40B4-BE49-F238E27FC236}">
                  <a16:creationId xmlns:a16="http://schemas.microsoft.com/office/drawing/2014/main" id="{7058271C-5046-2920-8AD8-BED8B3643454}"/>
                </a:ext>
              </a:extLst>
            </p:cNvPr>
            <p:cNvCxnSpPr>
              <a:cxnSpLocks/>
            </p:cNvCxnSpPr>
            <p:nvPr/>
          </p:nvCxnSpPr>
          <p:spPr>
            <a:xfrm>
              <a:off x="6731988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9" name="직선 연결선 498">
              <a:extLst>
                <a:ext uri="{FF2B5EF4-FFF2-40B4-BE49-F238E27FC236}">
                  <a16:creationId xmlns:a16="http://schemas.microsoft.com/office/drawing/2014/main" id="{A5B6C10A-C553-1998-E41F-9CC0C330F5A7}"/>
                </a:ext>
              </a:extLst>
            </p:cNvPr>
            <p:cNvCxnSpPr>
              <a:cxnSpLocks/>
            </p:cNvCxnSpPr>
            <p:nvPr/>
          </p:nvCxnSpPr>
          <p:spPr>
            <a:xfrm>
              <a:off x="6839484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0" name="직선 연결선 499">
              <a:extLst>
                <a:ext uri="{FF2B5EF4-FFF2-40B4-BE49-F238E27FC236}">
                  <a16:creationId xmlns:a16="http://schemas.microsoft.com/office/drawing/2014/main" id="{3ADF2AD6-298A-FD7C-66D6-A8DA9053E55F}"/>
                </a:ext>
              </a:extLst>
            </p:cNvPr>
            <p:cNvCxnSpPr>
              <a:cxnSpLocks/>
            </p:cNvCxnSpPr>
            <p:nvPr/>
          </p:nvCxnSpPr>
          <p:spPr>
            <a:xfrm>
              <a:off x="6946980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1" name="직선 연결선 500">
              <a:extLst>
                <a:ext uri="{FF2B5EF4-FFF2-40B4-BE49-F238E27FC236}">
                  <a16:creationId xmlns:a16="http://schemas.microsoft.com/office/drawing/2014/main" id="{87040277-7177-4529-3EC9-27E521369F08}"/>
                </a:ext>
              </a:extLst>
            </p:cNvPr>
            <p:cNvCxnSpPr>
              <a:cxnSpLocks/>
            </p:cNvCxnSpPr>
            <p:nvPr/>
          </p:nvCxnSpPr>
          <p:spPr>
            <a:xfrm>
              <a:off x="705447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2" name="직선 연결선 501">
              <a:extLst>
                <a:ext uri="{FF2B5EF4-FFF2-40B4-BE49-F238E27FC236}">
                  <a16:creationId xmlns:a16="http://schemas.microsoft.com/office/drawing/2014/main" id="{6F6000AA-8346-DBF7-4BEB-D785A6DFCD99}"/>
                </a:ext>
              </a:extLst>
            </p:cNvPr>
            <p:cNvCxnSpPr>
              <a:cxnSpLocks/>
            </p:cNvCxnSpPr>
            <p:nvPr/>
          </p:nvCxnSpPr>
          <p:spPr>
            <a:xfrm>
              <a:off x="716197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3" name="직선 연결선 502">
              <a:extLst>
                <a:ext uri="{FF2B5EF4-FFF2-40B4-BE49-F238E27FC236}">
                  <a16:creationId xmlns:a16="http://schemas.microsoft.com/office/drawing/2014/main" id="{7F59AB88-AFBB-FDB6-23F2-B278423A629E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71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04" name="직선 연결선 503">
            <a:extLst>
              <a:ext uri="{FF2B5EF4-FFF2-40B4-BE49-F238E27FC236}">
                <a16:creationId xmlns:a16="http://schemas.microsoft.com/office/drawing/2014/main" id="{5C61A3BE-CDBD-7BBA-55E7-ED987119EF7E}"/>
              </a:ext>
            </a:extLst>
          </p:cNvPr>
          <p:cNvCxnSpPr>
            <a:cxnSpLocks/>
          </p:cNvCxnSpPr>
          <p:nvPr/>
        </p:nvCxnSpPr>
        <p:spPr>
          <a:xfrm>
            <a:off x="4845246" y="4175697"/>
            <a:ext cx="0" cy="16479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182864A-1367-1596-D985-26C60C6F6060}"/>
              </a:ext>
            </a:extLst>
          </p:cNvPr>
          <p:cNvSpPr txBox="1"/>
          <p:nvPr/>
        </p:nvSpPr>
        <p:spPr>
          <a:xfrm>
            <a:off x="4711632" y="4634278"/>
            <a:ext cx="1697804" cy="335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FALA-PIM</a:t>
            </a:r>
            <a:endParaRPr lang="ko-KR" altLang="en-US" sz="16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6" name="사다리꼴 455">
            <a:extLst>
              <a:ext uri="{FF2B5EF4-FFF2-40B4-BE49-F238E27FC236}">
                <a16:creationId xmlns:a16="http://schemas.microsoft.com/office/drawing/2014/main" id="{C93A700E-C329-7E8D-6D9E-03CC7CFD6B89}"/>
              </a:ext>
            </a:extLst>
          </p:cNvPr>
          <p:cNvSpPr/>
          <p:nvPr/>
        </p:nvSpPr>
        <p:spPr>
          <a:xfrm flipV="1">
            <a:off x="2256849" y="3986966"/>
            <a:ext cx="5176798" cy="229137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457" name="TextBox 456">
            <a:extLst>
              <a:ext uri="{FF2B5EF4-FFF2-40B4-BE49-F238E27FC236}">
                <a16:creationId xmlns:a16="http://schemas.microsoft.com/office/drawing/2014/main" id="{A5951745-C8AD-F2BB-650E-8E4CDED067AF}"/>
              </a:ext>
            </a:extLst>
          </p:cNvPr>
          <p:cNvSpPr txBox="1"/>
          <p:nvPr/>
        </p:nvSpPr>
        <p:spPr>
          <a:xfrm>
            <a:off x="2516234" y="3917756"/>
            <a:ext cx="4658025" cy="33582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3" name="TextBox 472">
            <a:extLst>
              <a:ext uri="{FF2B5EF4-FFF2-40B4-BE49-F238E27FC236}">
                <a16:creationId xmlns:a16="http://schemas.microsoft.com/office/drawing/2014/main" id="{6428C281-FBA8-D410-0883-CD80F98D1534}"/>
              </a:ext>
            </a:extLst>
          </p:cNvPr>
          <p:cNvSpPr txBox="1"/>
          <p:nvPr/>
        </p:nvSpPr>
        <p:spPr>
          <a:xfrm>
            <a:off x="2015226" y="5761390"/>
            <a:ext cx="1269745" cy="335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 Buffer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80" name="직선 연결선 479">
            <a:extLst>
              <a:ext uri="{FF2B5EF4-FFF2-40B4-BE49-F238E27FC236}">
                <a16:creationId xmlns:a16="http://schemas.microsoft.com/office/drawing/2014/main" id="{FF9987ED-2C01-3FEF-61C7-53D8BA8B67C9}"/>
              </a:ext>
            </a:extLst>
          </p:cNvPr>
          <p:cNvCxnSpPr>
            <a:cxnSpLocks/>
            <a:stCxn id="476" idx="0"/>
            <a:endCxn id="456" idx="1"/>
          </p:cNvCxnSpPr>
          <p:nvPr/>
        </p:nvCxnSpPr>
        <p:spPr>
          <a:xfrm flipV="1">
            <a:off x="2059975" y="4101534"/>
            <a:ext cx="196874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6" name="사다리꼴 475">
            <a:extLst>
              <a:ext uri="{FF2B5EF4-FFF2-40B4-BE49-F238E27FC236}">
                <a16:creationId xmlns:a16="http://schemas.microsoft.com/office/drawing/2014/main" id="{CB491571-9D9B-964A-6ECC-0CD5206D26E1}"/>
              </a:ext>
            </a:extLst>
          </p:cNvPr>
          <p:cNvSpPr/>
          <p:nvPr/>
        </p:nvSpPr>
        <p:spPr>
          <a:xfrm rot="5400000">
            <a:off x="1605331" y="4024055"/>
            <a:ext cx="754328" cy="154958"/>
          </a:xfrm>
          <a:prstGeom prst="trapezoid">
            <a:avLst>
              <a:gd name="adj" fmla="val 964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518" name="직선 연결선 517">
            <a:extLst>
              <a:ext uri="{FF2B5EF4-FFF2-40B4-BE49-F238E27FC236}">
                <a16:creationId xmlns:a16="http://schemas.microsoft.com/office/drawing/2014/main" id="{EECEDE4B-888E-E288-01C8-9563BB0807E1}"/>
              </a:ext>
            </a:extLst>
          </p:cNvPr>
          <p:cNvCxnSpPr>
            <a:cxnSpLocks/>
          </p:cNvCxnSpPr>
          <p:nvPr/>
        </p:nvCxnSpPr>
        <p:spPr>
          <a:xfrm>
            <a:off x="1763742" y="4294181"/>
            <a:ext cx="14127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1" name="직선 연결선 520">
            <a:extLst>
              <a:ext uri="{FF2B5EF4-FFF2-40B4-BE49-F238E27FC236}">
                <a16:creationId xmlns:a16="http://schemas.microsoft.com/office/drawing/2014/main" id="{E0D92117-6FA5-1F8A-1F46-E09E2636AC13}"/>
              </a:ext>
            </a:extLst>
          </p:cNvPr>
          <p:cNvCxnSpPr>
            <a:cxnSpLocks/>
          </p:cNvCxnSpPr>
          <p:nvPr/>
        </p:nvCxnSpPr>
        <p:spPr>
          <a:xfrm>
            <a:off x="1763742" y="4289851"/>
            <a:ext cx="0" cy="48522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4" name="직선 연결선 523">
            <a:extLst>
              <a:ext uri="{FF2B5EF4-FFF2-40B4-BE49-F238E27FC236}">
                <a16:creationId xmlns:a16="http://schemas.microsoft.com/office/drawing/2014/main" id="{6CDDEA2E-EF16-E408-8F3F-D5CB90004A76}"/>
              </a:ext>
            </a:extLst>
          </p:cNvPr>
          <p:cNvCxnSpPr>
            <a:cxnSpLocks/>
          </p:cNvCxnSpPr>
          <p:nvPr/>
        </p:nvCxnSpPr>
        <p:spPr>
          <a:xfrm>
            <a:off x="1763742" y="4775080"/>
            <a:ext cx="49611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7" name="직선 연결선 536">
            <a:extLst>
              <a:ext uri="{FF2B5EF4-FFF2-40B4-BE49-F238E27FC236}">
                <a16:creationId xmlns:a16="http://schemas.microsoft.com/office/drawing/2014/main" id="{573E9D8E-4857-BDDF-0F48-F73D6E9CAD09}"/>
              </a:ext>
            </a:extLst>
          </p:cNvPr>
          <p:cNvCxnSpPr>
            <a:cxnSpLocks/>
          </p:cNvCxnSpPr>
          <p:nvPr/>
        </p:nvCxnSpPr>
        <p:spPr>
          <a:xfrm flipV="1">
            <a:off x="2072208" y="4902370"/>
            <a:ext cx="196874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793BF666-9CB0-4981-C688-D154031AF3EA}"/>
              </a:ext>
            </a:extLst>
          </p:cNvPr>
          <p:cNvGrpSpPr/>
          <p:nvPr/>
        </p:nvGrpSpPr>
        <p:grpSpPr>
          <a:xfrm>
            <a:off x="4710276" y="5722181"/>
            <a:ext cx="111869" cy="254079"/>
            <a:chOff x="4288954" y="5289303"/>
            <a:chExt cx="84252" cy="362528"/>
          </a:xfrm>
        </p:grpSpPr>
        <p:cxnSp>
          <p:nvCxnSpPr>
            <p:cNvPr id="563" name="직선 연결선 562">
              <a:extLst>
                <a:ext uri="{FF2B5EF4-FFF2-40B4-BE49-F238E27FC236}">
                  <a16:creationId xmlns:a16="http://schemas.microsoft.com/office/drawing/2014/main" id="{CF394DB9-F335-93C0-AB34-34E1D8A4C5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8954" y="5289303"/>
              <a:ext cx="3337" cy="36252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5" name="직선 연결선 564">
              <a:extLst>
                <a:ext uri="{FF2B5EF4-FFF2-40B4-BE49-F238E27FC236}">
                  <a16:creationId xmlns:a16="http://schemas.microsoft.com/office/drawing/2014/main" id="{FAEF2E5E-27B7-3319-F43C-2B57E5CBACF7}"/>
                </a:ext>
              </a:extLst>
            </p:cNvPr>
            <p:cNvCxnSpPr>
              <a:cxnSpLocks/>
            </p:cNvCxnSpPr>
            <p:nvPr/>
          </p:nvCxnSpPr>
          <p:spPr>
            <a:xfrm>
              <a:off x="4288954" y="5289303"/>
              <a:ext cx="84252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71" name="직선 연결선 570">
            <a:extLst>
              <a:ext uri="{FF2B5EF4-FFF2-40B4-BE49-F238E27FC236}">
                <a16:creationId xmlns:a16="http://schemas.microsoft.com/office/drawing/2014/main" id="{F135697D-E8BF-97AD-7043-E28B3726E5CA}"/>
              </a:ext>
            </a:extLst>
          </p:cNvPr>
          <p:cNvCxnSpPr>
            <a:cxnSpLocks/>
            <a:endCxn id="511" idx="1"/>
          </p:cNvCxnSpPr>
          <p:nvPr/>
        </p:nvCxnSpPr>
        <p:spPr>
          <a:xfrm>
            <a:off x="1641083" y="5591487"/>
            <a:ext cx="483470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3" name="직선 연결선 572">
            <a:extLst>
              <a:ext uri="{FF2B5EF4-FFF2-40B4-BE49-F238E27FC236}">
                <a16:creationId xmlns:a16="http://schemas.microsoft.com/office/drawing/2014/main" id="{2CBC4362-1AC0-0777-D000-516B97181E78}"/>
              </a:ext>
            </a:extLst>
          </p:cNvPr>
          <p:cNvCxnSpPr>
            <a:cxnSpLocks/>
          </p:cNvCxnSpPr>
          <p:nvPr/>
        </p:nvCxnSpPr>
        <p:spPr>
          <a:xfrm>
            <a:off x="3484514" y="5162454"/>
            <a:ext cx="274359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54" name="그룹 553">
            <a:extLst>
              <a:ext uri="{FF2B5EF4-FFF2-40B4-BE49-F238E27FC236}">
                <a16:creationId xmlns:a16="http://schemas.microsoft.com/office/drawing/2014/main" id="{60CBF207-24CE-E589-7183-A820A13E9F9D}"/>
              </a:ext>
            </a:extLst>
          </p:cNvPr>
          <p:cNvGrpSpPr/>
          <p:nvPr/>
        </p:nvGrpSpPr>
        <p:grpSpPr>
          <a:xfrm>
            <a:off x="4813424" y="5012832"/>
            <a:ext cx="159761" cy="780072"/>
            <a:chOff x="4391989" y="4588012"/>
            <a:chExt cx="195994" cy="810797"/>
          </a:xfrm>
        </p:grpSpPr>
        <p:sp>
          <p:nvSpPr>
            <p:cNvPr id="508" name="사각형: 둥근 모서리 507">
              <a:extLst>
                <a:ext uri="{FF2B5EF4-FFF2-40B4-BE49-F238E27FC236}">
                  <a16:creationId xmlns:a16="http://schemas.microsoft.com/office/drawing/2014/main" id="{7B39880D-E4C0-9684-A282-ECBE1E2B164C}"/>
                </a:ext>
              </a:extLst>
            </p:cNvPr>
            <p:cNvSpPr/>
            <p:nvPr/>
          </p:nvSpPr>
          <p:spPr>
            <a:xfrm>
              <a:off x="4396751" y="4588012"/>
              <a:ext cx="184774" cy="810797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553" name="그룹 552">
              <a:extLst>
                <a:ext uri="{FF2B5EF4-FFF2-40B4-BE49-F238E27FC236}">
                  <a16:creationId xmlns:a16="http://schemas.microsoft.com/office/drawing/2014/main" id="{E6D0D31B-E512-463B-FFE4-44048CBFF7F1}"/>
                </a:ext>
              </a:extLst>
            </p:cNvPr>
            <p:cNvGrpSpPr/>
            <p:nvPr/>
          </p:nvGrpSpPr>
          <p:grpSpPr>
            <a:xfrm>
              <a:off x="4391989" y="5285325"/>
              <a:ext cx="195994" cy="107802"/>
              <a:chOff x="4391989" y="5285325"/>
              <a:chExt cx="195994" cy="107802"/>
            </a:xfrm>
          </p:grpSpPr>
          <p:cxnSp>
            <p:nvCxnSpPr>
              <p:cNvPr id="547" name="직선 연결선 546">
                <a:extLst>
                  <a:ext uri="{FF2B5EF4-FFF2-40B4-BE49-F238E27FC236}">
                    <a16:creationId xmlns:a16="http://schemas.microsoft.com/office/drawing/2014/main" id="{0B514D3C-985D-48FA-88FD-F7690EAC4B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80182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2" name="직선 연결선 551">
                <a:extLst>
                  <a:ext uri="{FF2B5EF4-FFF2-40B4-BE49-F238E27FC236}">
                    <a16:creationId xmlns:a16="http://schemas.microsoft.com/office/drawing/2014/main" id="{AF055152-7B1E-00F9-09AE-8807C6FF53D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91989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55" name="그룹 554">
            <a:extLst>
              <a:ext uri="{FF2B5EF4-FFF2-40B4-BE49-F238E27FC236}">
                <a16:creationId xmlns:a16="http://schemas.microsoft.com/office/drawing/2014/main" id="{F23C7017-6EBC-EE6C-7EC8-4E8D0CF01B50}"/>
              </a:ext>
            </a:extLst>
          </p:cNvPr>
          <p:cNvGrpSpPr/>
          <p:nvPr/>
        </p:nvGrpSpPr>
        <p:grpSpPr>
          <a:xfrm>
            <a:off x="6129104" y="5012829"/>
            <a:ext cx="159761" cy="773862"/>
            <a:chOff x="4391989" y="4593527"/>
            <a:chExt cx="195994" cy="805282"/>
          </a:xfrm>
        </p:grpSpPr>
        <p:sp>
          <p:nvSpPr>
            <p:cNvPr id="556" name="사각형: 둥근 모서리 555">
              <a:extLst>
                <a:ext uri="{FF2B5EF4-FFF2-40B4-BE49-F238E27FC236}">
                  <a16:creationId xmlns:a16="http://schemas.microsoft.com/office/drawing/2014/main" id="{23D5104B-246A-45AD-F42B-5777DF06A4A0}"/>
                </a:ext>
              </a:extLst>
            </p:cNvPr>
            <p:cNvSpPr/>
            <p:nvPr/>
          </p:nvSpPr>
          <p:spPr>
            <a:xfrm>
              <a:off x="4396751" y="4593527"/>
              <a:ext cx="184774" cy="805282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557" name="그룹 556">
              <a:extLst>
                <a:ext uri="{FF2B5EF4-FFF2-40B4-BE49-F238E27FC236}">
                  <a16:creationId xmlns:a16="http://schemas.microsoft.com/office/drawing/2014/main" id="{8C8A9491-5F9F-C4A4-E900-D87085A95B97}"/>
                </a:ext>
              </a:extLst>
            </p:cNvPr>
            <p:cNvGrpSpPr/>
            <p:nvPr/>
          </p:nvGrpSpPr>
          <p:grpSpPr>
            <a:xfrm>
              <a:off x="4391989" y="5285325"/>
              <a:ext cx="195994" cy="107802"/>
              <a:chOff x="4391989" y="5285325"/>
              <a:chExt cx="195994" cy="107802"/>
            </a:xfrm>
          </p:grpSpPr>
          <p:cxnSp>
            <p:nvCxnSpPr>
              <p:cNvPr id="558" name="직선 연결선 557">
                <a:extLst>
                  <a:ext uri="{FF2B5EF4-FFF2-40B4-BE49-F238E27FC236}">
                    <a16:creationId xmlns:a16="http://schemas.microsoft.com/office/drawing/2014/main" id="{D8848843-4579-88B7-4A3F-70AC25121F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80182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9" name="직선 연결선 558">
                <a:extLst>
                  <a:ext uri="{FF2B5EF4-FFF2-40B4-BE49-F238E27FC236}">
                    <a16:creationId xmlns:a16="http://schemas.microsoft.com/office/drawing/2014/main" id="{0B217D92-098C-AFAB-0C74-A53FD807AB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91989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329B363-A869-94E0-8692-4FA68AAEF509}"/>
              </a:ext>
            </a:extLst>
          </p:cNvPr>
          <p:cNvGrpSpPr/>
          <p:nvPr/>
        </p:nvGrpSpPr>
        <p:grpSpPr>
          <a:xfrm>
            <a:off x="6024792" y="5722181"/>
            <a:ext cx="111869" cy="254079"/>
            <a:chOff x="4288954" y="5289303"/>
            <a:chExt cx="84252" cy="362528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F1D8B62B-A811-1788-FA8A-34BB28BCE46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8954" y="5289303"/>
              <a:ext cx="3337" cy="36252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925E60E-8FA7-EB52-3B72-0D46F81F34C2}"/>
                </a:ext>
              </a:extLst>
            </p:cNvPr>
            <p:cNvCxnSpPr>
              <a:cxnSpLocks/>
            </p:cNvCxnSpPr>
            <p:nvPr/>
          </p:nvCxnSpPr>
          <p:spPr>
            <a:xfrm>
              <a:off x="4288954" y="5289303"/>
              <a:ext cx="84252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B6034A48-0F0B-0F1F-569E-96E7A3F0E266}"/>
              </a:ext>
            </a:extLst>
          </p:cNvPr>
          <p:cNvCxnSpPr>
            <a:cxnSpLocks/>
          </p:cNvCxnSpPr>
          <p:nvPr/>
        </p:nvCxnSpPr>
        <p:spPr>
          <a:xfrm flipV="1">
            <a:off x="3484514" y="4526569"/>
            <a:ext cx="0" cy="6326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6" name="사각형: 둥근 모서리 505">
            <a:extLst>
              <a:ext uri="{FF2B5EF4-FFF2-40B4-BE49-F238E27FC236}">
                <a16:creationId xmlns:a16="http://schemas.microsoft.com/office/drawing/2014/main" id="{E557FFB6-8F00-1491-456F-4E4749DA9B94}"/>
              </a:ext>
            </a:extLst>
          </p:cNvPr>
          <p:cNvSpPr/>
          <p:nvPr/>
        </p:nvSpPr>
        <p:spPr>
          <a:xfrm>
            <a:off x="3840889" y="5015152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1" name="사각형: 둥근 모서리 510">
            <a:extLst>
              <a:ext uri="{FF2B5EF4-FFF2-40B4-BE49-F238E27FC236}">
                <a16:creationId xmlns:a16="http://schemas.microsoft.com/office/drawing/2014/main" id="{ED739959-03B0-7B9E-3BA5-E0DD98784EA5}"/>
              </a:ext>
            </a:extLst>
          </p:cNvPr>
          <p:cNvSpPr/>
          <p:nvPr/>
        </p:nvSpPr>
        <p:spPr>
          <a:xfrm>
            <a:off x="6475789" y="5444185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0" name="사각형: 둥근 모서리 509">
            <a:extLst>
              <a:ext uri="{FF2B5EF4-FFF2-40B4-BE49-F238E27FC236}">
                <a16:creationId xmlns:a16="http://schemas.microsoft.com/office/drawing/2014/main" id="{98F5BC4B-45B6-4E26-AFA0-A1A9CB3E7F4E}"/>
              </a:ext>
            </a:extLst>
          </p:cNvPr>
          <p:cNvSpPr/>
          <p:nvPr/>
        </p:nvSpPr>
        <p:spPr>
          <a:xfrm>
            <a:off x="6475789" y="5015152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3" name="사각형: 둥근 모서리 522">
            <a:extLst>
              <a:ext uri="{FF2B5EF4-FFF2-40B4-BE49-F238E27FC236}">
                <a16:creationId xmlns:a16="http://schemas.microsoft.com/office/drawing/2014/main" id="{7080CAFE-CA1B-85BD-ABD1-7CCEF6D0F656}"/>
              </a:ext>
            </a:extLst>
          </p:cNvPr>
          <p:cNvSpPr/>
          <p:nvPr/>
        </p:nvSpPr>
        <p:spPr>
          <a:xfrm>
            <a:off x="3840889" y="5444185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15B514AC-6C1F-6625-306C-3DDBB93B284A}"/>
              </a:ext>
            </a:extLst>
          </p:cNvPr>
          <p:cNvCxnSpPr>
            <a:cxnSpLocks/>
          </p:cNvCxnSpPr>
          <p:nvPr/>
        </p:nvCxnSpPr>
        <p:spPr>
          <a:xfrm>
            <a:off x="2072207" y="4902370"/>
            <a:ext cx="0" cy="68558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010" name="그룹 3009">
            <a:extLst>
              <a:ext uri="{FF2B5EF4-FFF2-40B4-BE49-F238E27FC236}">
                <a16:creationId xmlns:a16="http://schemas.microsoft.com/office/drawing/2014/main" id="{4DDD84D9-C01C-9F17-1888-1F557441F5CF}"/>
              </a:ext>
            </a:extLst>
          </p:cNvPr>
          <p:cNvGrpSpPr/>
          <p:nvPr/>
        </p:nvGrpSpPr>
        <p:grpSpPr>
          <a:xfrm>
            <a:off x="5160109" y="5015372"/>
            <a:ext cx="782071" cy="723418"/>
            <a:chOff x="4457596" y="4515763"/>
            <a:chExt cx="782071" cy="723418"/>
          </a:xfrm>
        </p:grpSpPr>
        <p:sp>
          <p:nvSpPr>
            <p:cNvPr id="509" name="사각형: 둥근 모서리 508">
              <a:extLst>
                <a:ext uri="{FF2B5EF4-FFF2-40B4-BE49-F238E27FC236}">
                  <a16:creationId xmlns:a16="http://schemas.microsoft.com/office/drawing/2014/main" id="{9FC98284-6D91-99A9-67F0-47303CEB7DA7}"/>
                </a:ext>
              </a:extLst>
            </p:cNvPr>
            <p:cNvSpPr/>
            <p:nvPr/>
          </p:nvSpPr>
          <p:spPr>
            <a:xfrm>
              <a:off x="4457596" y="4515763"/>
              <a:ext cx="782071" cy="723418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62" name="TextBox 561">
              <a:extLst>
                <a:ext uri="{FF2B5EF4-FFF2-40B4-BE49-F238E27FC236}">
                  <a16:creationId xmlns:a16="http://schemas.microsoft.com/office/drawing/2014/main" id="{E50117D2-0973-0019-021A-EF6BA7A2E4D1}"/>
                </a:ext>
              </a:extLst>
            </p:cNvPr>
            <p:cNvSpPr txBox="1"/>
            <p:nvPr/>
          </p:nvSpPr>
          <p:spPr>
            <a:xfrm>
              <a:off x="4488951" y="4731614"/>
              <a:ext cx="719363" cy="3358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ALU</a:t>
              </a:r>
              <a:endParaRPr lang="ko-KR" altLang="en-US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460" name="사각형: 둥근 모서리 459">
            <a:extLst>
              <a:ext uri="{FF2B5EF4-FFF2-40B4-BE49-F238E27FC236}">
                <a16:creationId xmlns:a16="http://schemas.microsoft.com/office/drawing/2014/main" id="{B21D9913-2A55-4D17-0B26-4B10CCC9AA55}"/>
              </a:ext>
            </a:extLst>
          </p:cNvPr>
          <p:cNvSpPr/>
          <p:nvPr/>
        </p:nvSpPr>
        <p:spPr>
          <a:xfrm>
            <a:off x="2259857" y="4705146"/>
            <a:ext cx="785612" cy="241099"/>
          </a:xfrm>
          <a:prstGeom prst="roundRect">
            <a:avLst>
              <a:gd name="adj" fmla="val 1938"/>
            </a:avLst>
          </a:prstGeom>
          <a:solidFill>
            <a:srgbClr val="E9DAB1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6" name="사각형: 둥근 모서리 515">
            <a:extLst>
              <a:ext uri="{FF2B5EF4-FFF2-40B4-BE49-F238E27FC236}">
                <a16:creationId xmlns:a16="http://schemas.microsoft.com/office/drawing/2014/main" id="{4E0AE8CD-E37F-6730-F645-CA75F5EA58EB}"/>
              </a:ext>
            </a:extLst>
          </p:cNvPr>
          <p:cNvSpPr/>
          <p:nvPr/>
        </p:nvSpPr>
        <p:spPr>
          <a:xfrm>
            <a:off x="2256847" y="5444189"/>
            <a:ext cx="781964" cy="294601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006501F4-F3DD-F680-B488-372846FFACD2}"/>
              </a:ext>
            </a:extLst>
          </p:cNvPr>
          <p:cNvSpPr/>
          <p:nvPr/>
        </p:nvSpPr>
        <p:spPr>
          <a:xfrm>
            <a:off x="2843320" y="5444189"/>
            <a:ext cx="195491" cy="294601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2E8250-1576-53F6-5082-6BE105DC2A99}"/>
              </a:ext>
            </a:extLst>
          </p:cNvPr>
          <p:cNvGrpSpPr/>
          <p:nvPr/>
        </p:nvGrpSpPr>
        <p:grpSpPr>
          <a:xfrm>
            <a:off x="2258898" y="4660314"/>
            <a:ext cx="785832" cy="335824"/>
            <a:chOff x="-963711" y="4110938"/>
            <a:chExt cx="864242" cy="369332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7DF95F66-DDE9-B309-4DD7-6104FF4A4A89}"/>
                </a:ext>
              </a:extLst>
            </p:cNvPr>
            <p:cNvSpPr/>
            <p:nvPr/>
          </p:nvSpPr>
          <p:spPr>
            <a:xfrm>
              <a:off x="-747064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3345FE57-49FA-F739-0D45-D1EE82053C5F}"/>
                </a:ext>
              </a:extLst>
            </p:cNvPr>
            <p:cNvSpPr/>
            <p:nvPr/>
          </p:nvSpPr>
          <p:spPr>
            <a:xfrm>
              <a:off x="-526655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05493385-444B-8E47-CF69-206334AD8593}"/>
                </a:ext>
              </a:extLst>
            </p:cNvPr>
            <p:cNvSpPr/>
            <p:nvPr/>
          </p:nvSpPr>
          <p:spPr>
            <a:xfrm>
              <a:off x="-315469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9E909037-DBB4-2DC1-723D-3D9A1D223EDF}"/>
                </a:ext>
              </a:extLst>
            </p:cNvPr>
            <p:cNvSpPr/>
            <p:nvPr/>
          </p:nvSpPr>
          <p:spPr>
            <a:xfrm>
              <a:off x="-963711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B8709C-B092-D3EB-91A6-AC87A48B40CF}"/>
                </a:ext>
              </a:extLst>
            </p:cNvPr>
            <p:cNvSpPr txBox="1"/>
            <p:nvPr/>
          </p:nvSpPr>
          <p:spPr>
            <a:xfrm>
              <a:off x="-930346" y="4110938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sz="16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918B77D-51FB-0AD7-34BE-0CC2135998AE}"/>
                </a:ext>
              </a:extLst>
            </p:cNvPr>
            <p:cNvSpPr txBox="1"/>
            <p:nvPr/>
          </p:nvSpPr>
          <p:spPr>
            <a:xfrm>
              <a:off x="-717035" y="4110938"/>
              <a:ext cx="1559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16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3C28791-A78D-4F7D-72D8-6F11F29B81A2}"/>
                </a:ext>
              </a:extLst>
            </p:cNvPr>
            <p:cNvSpPr txBox="1"/>
            <p:nvPr/>
          </p:nvSpPr>
          <p:spPr>
            <a:xfrm>
              <a:off x="-502007" y="4110938"/>
              <a:ext cx="16670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8</a:t>
              </a:r>
              <a:endParaRPr lang="ko-KR" altLang="en-US" sz="16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80E43EA-ED15-90E2-D9FC-6A6B0A64CDA7}"/>
                </a:ext>
              </a:extLst>
            </p:cNvPr>
            <p:cNvSpPr txBox="1"/>
            <p:nvPr/>
          </p:nvSpPr>
          <p:spPr>
            <a:xfrm>
              <a:off x="-281027" y="4110938"/>
              <a:ext cx="1471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16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466" name="사각형: 둥근 모서리 465">
            <a:extLst>
              <a:ext uri="{FF2B5EF4-FFF2-40B4-BE49-F238E27FC236}">
                <a16:creationId xmlns:a16="http://schemas.microsoft.com/office/drawing/2014/main" id="{9E4BB7A8-8AE4-2CAE-514C-786D537334B8}"/>
              </a:ext>
            </a:extLst>
          </p:cNvPr>
          <p:cNvSpPr/>
          <p:nvPr/>
        </p:nvSpPr>
        <p:spPr>
          <a:xfrm>
            <a:off x="2267578" y="3538711"/>
            <a:ext cx="5166067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3" name="사각형: 둥근 모서리 462">
            <a:extLst>
              <a:ext uri="{FF2B5EF4-FFF2-40B4-BE49-F238E27FC236}">
                <a16:creationId xmlns:a16="http://schemas.microsoft.com/office/drawing/2014/main" id="{4A70506F-1889-556C-9111-568A178DD8D2}"/>
              </a:ext>
            </a:extLst>
          </p:cNvPr>
          <p:cNvSpPr/>
          <p:nvPr/>
        </p:nvSpPr>
        <p:spPr>
          <a:xfrm>
            <a:off x="4616506" y="3538711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4" name="사각형: 둥근 모서리 463">
            <a:extLst>
              <a:ext uri="{FF2B5EF4-FFF2-40B4-BE49-F238E27FC236}">
                <a16:creationId xmlns:a16="http://schemas.microsoft.com/office/drawing/2014/main" id="{1336D18B-F2E2-252D-3B98-D8197576A669}"/>
              </a:ext>
            </a:extLst>
          </p:cNvPr>
          <p:cNvSpPr/>
          <p:nvPr/>
        </p:nvSpPr>
        <p:spPr>
          <a:xfrm>
            <a:off x="5401878" y="3538711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5" name="사각형: 둥근 모서리 464">
            <a:extLst>
              <a:ext uri="{FF2B5EF4-FFF2-40B4-BE49-F238E27FC236}">
                <a16:creationId xmlns:a16="http://schemas.microsoft.com/office/drawing/2014/main" id="{2E17918F-B0AF-D375-97E9-D357FE2958C8}"/>
              </a:ext>
            </a:extLst>
          </p:cNvPr>
          <p:cNvSpPr/>
          <p:nvPr/>
        </p:nvSpPr>
        <p:spPr>
          <a:xfrm>
            <a:off x="6184631" y="3538711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7" name="TextBox 466">
            <a:extLst>
              <a:ext uri="{FF2B5EF4-FFF2-40B4-BE49-F238E27FC236}">
                <a16:creationId xmlns:a16="http://schemas.microsoft.com/office/drawing/2014/main" id="{AE483C38-8F8F-4FDD-67DC-FBED7C576CC8}"/>
              </a:ext>
            </a:extLst>
          </p:cNvPr>
          <p:cNvSpPr txBox="1"/>
          <p:nvPr/>
        </p:nvSpPr>
        <p:spPr>
          <a:xfrm>
            <a:off x="2018943" y="4960094"/>
            <a:ext cx="1362335" cy="335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Offset Buffer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8" name="사다리꼴 427">
            <a:extLst>
              <a:ext uri="{FF2B5EF4-FFF2-40B4-BE49-F238E27FC236}">
                <a16:creationId xmlns:a16="http://schemas.microsoft.com/office/drawing/2014/main" id="{9D90804B-3755-9B83-7815-3BCAD5275051}"/>
              </a:ext>
            </a:extLst>
          </p:cNvPr>
          <p:cNvSpPr/>
          <p:nvPr/>
        </p:nvSpPr>
        <p:spPr>
          <a:xfrm flipV="1">
            <a:off x="2259857" y="4296444"/>
            <a:ext cx="5176798" cy="229137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429" name="TextBox 428">
            <a:extLst>
              <a:ext uri="{FF2B5EF4-FFF2-40B4-BE49-F238E27FC236}">
                <a16:creationId xmlns:a16="http://schemas.microsoft.com/office/drawing/2014/main" id="{6A0304EC-033A-E790-9953-79B59FEE0410}"/>
              </a:ext>
            </a:extLst>
          </p:cNvPr>
          <p:cNvSpPr txBox="1"/>
          <p:nvPr/>
        </p:nvSpPr>
        <p:spPr>
          <a:xfrm>
            <a:off x="2516234" y="4232272"/>
            <a:ext cx="4658025" cy="335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Global Sense Amplifier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2" name="사각형: 둥근 모서리 511">
            <a:extLst>
              <a:ext uri="{FF2B5EF4-FFF2-40B4-BE49-F238E27FC236}">
                <a16:creationId xmlns:a16="http://schemas.microsoft.com/office/drawing/2014/main" id="{2D084D8D-4E25-D481-523C-6FAC1382D19E}"/>
              </a:ext>
            </a:extLst>
          </p:cNvPr>
          <p:cNvSpPr/>
          <p:nvPr/>
        </p:nvSpPr>
        <p:spPr>
          <a:xfrm>
            <a:off x="3873677" y="5883907"/>
            <a:ext cx="3412429" cy="26437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4" name="TextBox 543">
            <a:extLst>
              <a:ext uri="{FF2B5EF4-FFF2-40B4-BE49-F238E27FC236}">
                <a16:creationId xmlns:a16="http://schemas.microsoft.com/office/drawing/2014/main" id="{EE99877A-3F00-BAD6-0EA0-B4F72C8E43EC}"/>
              </a:ext>
            </a:extLst>
          </p:cNvPr>
          <p:cNvSpPr txBox="1"/>
          <p:nvPr/>
        </p:nvSpPr>
        <p:spPr>
          <a:xfrm>
            <a:off x="4196294" y="5837512"/>
            <a:ext cx="2759916" cy="335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 Hazard Resolver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7A33260B-6F9C-4A24-80BB-BA053A7F0001}"/>
              </a:ext>
            </a:extLst>
          </p:cNvPr>
          <p:cNvSpPr/>
          <p:nvPr/>
        </p:nvSpPr>
        <p:spPr>
          <a:xfrm>
            <a:off x="2647421" y="5444189"/>
            <a:ext cx="195491" cy="294601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257C6216-7798-0173-C606-D503F3DD79BA}"/>
              </a:ext>
            </a:extLst>
          </p:cNvPr>
          <p:cNvSpPr/>
          <p:nvPr/>
        </p:nvSpPr>
        <p:spPr>
          <a:xfrm>
            <a:off x="2453988" y="5444189"/>
            <a:ext cx="195491" cy="294601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8" name="사각형: 둥근 모서리 457">
            <a:extLst>
              <a:ext uri="{FF2B5EF4-FFF2-40B4-BE49-F238E27FC236}">
                <a16:creationId xmlns:a16="http://schemas.microsoft.com/office/drawing/2014/main" id="{3814C200-5970-5EF3-5DD2-2D181F2710E4}"/>
              </a:ext>
            </a:extLst>
          </p:cNvPr>
          <p:cNvSpPr/>
          <p:nvPr/>
        </p:nvSpPr>
        <p:spPr>
          <a:xfrm>
            <a:off x="2257500" y="5444189"/>
            <a:ext cx="195491" cy="294601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19" name="그룹 518">
            <a:extLst>
              <a:ext uri="{FF2B5EF4-FFF2-40B4-BE49-F238E27FC236}">
                <a16:creationId xmlns:a16="http://schemas.microsoft.com/office/drawing/2014/main" id="{C8B07416-39C7-5C0E-0785-23032AB08B9F}"/>
              </a:ext>
            </a:extLst>
          </p:cNvPr>
          <p:cNvGrpSpPr/>
          <p:nvPr/>
        </p:nvGrpSpPr>
        <p:grpSpPr>
          <a:xfrm>
            <a:off x="2258083" y="3514585"/>
            <a:ext cx="2355356" cy="335824"/>
            <a:chOff x="2394459" y="6286448"/>
            <a:chExt cx="2590373" cy="369332"/>
          </a:xfrm>
        </p:grpSpPr>
        <p:grpSp>
          <p:nvGrpSpPr>
            <p:cNvPr id="482" name="그룹 481">
              <a:extLst>
                <a:ext uri="{FF2B5EF4-FFF2-40B4-BE49-F238E27FC236}">
                  <a16:creationId xmlns:a16="http://schemas.microsoft.com/office/drawing/2014/main" id="{C2A1477D-5AE6-9731-C3BF-339D44602652}"/>
                </a:ext>
              </a:extLst>
            </p:cNvPr>
            <p:cNvGrpSpPr/>
            <p:nvPr/>
          </p:nvGrpSpPr>
          <p:grpSpPr>
            <a:xfrm>
              <a:off x="2394459" y="6286448"/>
              <a:ext cx="864000" cy="369332"/>
              <a:chOff x="2285297" y="6270465"/>
              <a:chExt cx="864000" cy="369332"/>
            </a:xfrm>
          </p:grpSpPr>
          <p:sp>
            <p:nvSpPr>
              <p:cNvPr id="62" name="사각형: 둥근 모서리 61">
                <a:extLst>
                  <a:ext uri="{FF2B5EF4-FFF2-40B4-BE49-F238E27FC236}">
                    <a16:creationId xmlns:a16="http://schemas.microsoft.com/office/drawing/2014/main" id="{C5F37D20-363C-C561-A5F8-60E215EC11A2}"/>
                  </a:ext>
                </a:extLst>
              </p:cNvPr>
              <p:cNvSpPr/>
              <p:nvPr/>
            </p:nvSpPr>
            <p:spPr>
              <a:xfrm>
                <a:off x="2285297" y="6296998"/>
                <a:ext cx="864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63" name="그룹 62">
                <a:extLst>
                  <a:ext uri="{FF2B5EF4-FFF2-40B4-BE49-F238E27FC236}">
                    <a16:creationId xmlns:a16="http://schemas.microsoft.com/office/drawing/2014/main" id="{F7139238-DDD1-A087-5B8B-88A7DB847F1D}"/>
                  </a:ext>
                </a:extLst>
              </p:cNvPr>
              <p:cNvGrpSpPr/>
              <p:nvPr/>
            </p:nvGrpSpPr>
            <p:grpSpPr>
              <a:xfrm>
                <a:off x="2286656" y="6270465"/>
                <a:ext cx="216000" cy="369332"/>
                <a:chOff x="1655234" y="2994099"/>
                <a:chExt cx="216000" cy="369332"/>
              </a:xfrm>
            </p:grpSpPr>
            <p:sp>
              <p:nvSpPr>
                <p:cNvPr id="448" name="사각형: 둥근 모서리 447">
                  <a:extLst>
                    <a:ext uri="{FF2B5EF4-FFF2-40B4-BE49-F238E27FC236}">
                      <a16:creationId xmlns:a16="http://schemas.microsoft.com/office/drawing/2014/main" id="{C6673AAE-D5C1-4483-5563-A1E04C2E0DDC}"/>
                    </a:ext>
                  </a:extLst>
                </p:cNvPr>
                <p:cNvSpPr/>
                <p:nvPr/>
              </p:nvSpPr>
              <p:spPr>
                <a:xfrm>
                  <a:off x="1655234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49" name="TextBox 448">
                  <a:extLst>
                    <a:ext uri="{FF2B5EF4-FFF2-40B4-BE49-F238E27FC236}">
                      <a16:creationId xmlns:a16="http://schemas.microsoft.com/office/drawing/2014/main" id="{1BBC33C3-2F59-547A-296B-69BAD82E083C}"/>
                    </a:ext>
                  </a:extLst>
                </p:cNvPr>
                <p:cNvSpPr txBox="1"/>
                <p:nvPr/>
              </p:nvSpPr>
              <p:spPr>
                <a:xfrm>
                  <a:off x="1687455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  <p:grpSp>
          <p:nvGrpSpPr>
            <p:cNvPr id="483" name="그룹 482">
              <a:extLst>
                <a:ext uri="{FF2B5EF4-FFF2-40B4-BE49-F238E27FC236}">
                  <a16:creationId xmlns:a16="http://schemas.microsoft.com/office/drawing/2014/main" id="{6D86DE1F-1670-2696-0261-C4581BC446F4}"/>
                </a:ext>
              </a:extLst>
            </p:cNvPr>
            <p:cNvGrpSpPr/>
            <p:nvPr/>
          </p:nvGrpSpPr>
          <p:grpSpPr>
            <a:xfrm>
              <a:off x="3258459" y="6286448"/>
              <a:ext cx="864000" cy="369332"/>
              <a:chOff x="3258459" y="6286448"/>
              <a:chExt cx="864000" cy="369332"/>
            </a:xfrm>
          </p:grpSpPr>
          <p:sp>
            <p:nvSpPr>
              <p:cNvPr id="459" name="사각형: 둥근 모서리 458">
                <a:extLst>
                  <a:ext uri="{FF2B5EF4-FFF2-40B4-BE49-F238E27FC236}">
                    <a16:creationId xmlns:a16="http://schemas.microsoft.com/office/drawing/2014/main" id="{0C9FE21B-66D3-6017-D9C1-5BADE3D4E4A2}"/>
                  </a:ext>
                </a:extLst>
              </p:cNvPr>
              <p:cNvSpPr/>
              <p:nvPr/>
            </p:nvSpPr>
            <p:spPr>
              <a:xfrm>
                <a:off x="3258459" y="6312981"/>
                <a:ext cx="864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70" name="그룹 469">
                <a:extLst>
                  <a:ext uri="{FF2B5EF4-FFF2-40B4-BE49-F238E27FC236}">
                    <a16:creationId xmlns:a16="http://schemas.microsoft.com/office/drawing/2014/main" id="{AB1CB762-0738-5654-55D2-EFEDDEBDE75D}"/>
                  </a:ext>
                </a:extLst>
              </p:cNvPr>
              <p:cNvGrpSpPr/>
              <p:nvPr/>
            </p:nvGrpSpPr>
            <p:grpSpPr>
              <a:xfrm>
                <a:off x="3258459" y="6286448"/>
                <a:ext cx="216000" cy="369332"/>
                <a:chOff x="2518792" y="2994099"/>
                <a:chExt cx="216000" cy="369332"/>
              </a:xfrm>
            </p:grpSpPr>
            <p:sp>
              <p:nvSpPr>
                <p:cNvPr id="471" name="사각형: 둥근 모서리 470">
                  <a:extLst>
                    <a:ext uri="{FF2B5EF4-FFF2-40B4-BE49-F238E27FC236}">
                      <a16:creationId xmlns:a16="http://schemas.microsoft.com/office/drawing/2014/main" id="{6B8118DD-014D-0496-6C3C-5D4BCC496A67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2" name="TextBox 471">
                  <a:extLst>
                    <a:ext uri="{FF2B5EF4-FFF2-40B4-BE49-F238E27FC236}">
                      <a16:creationId xmlns:a16="http://schemas.microsoft.com/office/drawing/2014/main" id="{BA7357F4-FFD1-B6E4-AF96-FDA7221A87A8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  <p:grpSp>
          <p:nvGrpSpPr>
            <p:cNvPr id="484" name="그룹 483">
              <a:extLst>
                <a:ext uri="{FF2B5EF4-FFF2-40B4-BE49-F238E27FC236}">
                  <a16:creationId xmlns:a16="http://schemas.microsoft.com/office/drawing/2014/main" id="{0CEFCDAE-7AFB-EBE9-004A-8E19B32FC295}"/>
                </a:ext>
              </a:extLst>
            </p:cNvPr>
            <p:cNvGrpSpPr/>
            <p:nvPr/>
          </p:nvGrpSpPr>
          <p:grpSpPr>
            <a:xfrm>
              <a:off x="4120832" y="6286448"/>
              <a:ext cx="864000" cy="369332"/>
              <a:chOff x="4120832" y="6286448"/>
              <a:chExt cx="864000" cy="369332"/>
            </a:xfrm>
          </p:grpSpPr>
          <p:sp>
            <p:nvSpPr>
              <p:cNvPr id="474" name="사각형: 둥근 모서리 473">
                <a:extLst>
                  <a:ext uri="{FF2B5EF4-FFF2-40B4-BE49-F238E27FC236}">
                    <a16:creationId xmlns:a16="http://schemas.microsoft.com/office/drawing/2014/main" id="{40AAF7B4-AF1B-30C9-0120-8869104179D5}"/>
                  </a:ext>
                </a:extLst>
              </p:cNvPr>
              <p:cNvSpPr/>
              <p:nvPr/>
            </p:nvSpPr>
            <p:spPr>
              <a:xfrm>
                <a:off x="4120832" y="6312981"/>
                <a:ext cx="864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75" name="그룹 474">
                <a:extLst>
                  <a:ext uri="{FF2B5EF4-FFF2-40B4-BE49-F238E27FC236}">
                    <a16:creationId xmlns:a16="http://schemas.microsoft.com/office/drawing/2014/main" id="{F47D82B7-99E9-4A4F-ADEE-2F9CCB97B2D1}"/>
                  </a:ext>
                </a:extLst>
              </p:cNvPr>
              <p:cNvGrpSpPr/>
              <p:nvPr/>
            </p:nvGrpSpPr>
            <p:grpSpPr>
              <a:xfrm>
                <a:off x="4120832" y="6286448"/>
                <a:ext cx="216000" cy="369332"/>
                <a:chOff x="3381165" y="2994099"/>
                <a:chExt cx="216000" cy="369332"/>
              </a:xfrm>
            </p:grpSpPr>
            <p:sp>
              <p:nvSpPr>
                <p:cNvPr id="479" name="사각형: 둥근 모서리 478">
                  <a:extLst>
                    <a:ext uri="{FF2B5EF4-FFF2-40B4-BE49-F238E27FC236}">
                      <a16:creationId xmlns:a16="http://schemas.microsoft.com/office/drawing/2014/main" id="{EEC63AAB-05CE-33E6-93E8-F51BDDE7C45C}"/>
                    </a:ext>
                  </a:extLst>
                </p:cNvPr>
                <p:cNvSpPr/>
                <p:nvPr/>
              </p:nvSpPr>
              <p:spPr>
                <a:xfrm>
                  <a:off x="3381165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1" name="TextBox 480">
                  <a:extLst>
                    <a:ext uri="{FF2B5EF4-FFF2-40B4-BE49-F238E27FC236}">
                      <a16:creationId xmlns:a16="http://schemas.microsoft.com/office/drawing/2014/main" id="{50482704-9E59-6277-CEDA-121FF9F1F00A}"/>
                    </a:ext>
                  </a:extLst>
                </p:cNvPr>
                <p:cNvSpPr txBox="1"/>
                <p:nvPr/>
              </p:nvSpPr>
              <p:spPr>
                <a:xfrm>
                  <a:off x="3414529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</p:grpSp>
      <p:sp>
        <p:nvSpPr>
          <p:cNvPr id="520" name="사각형: 둥근 모서리 519">
            <a:extLst>
              <a:ext uri="{FF2B5EF4-FFF2-40B4-BE49-F238E27FC236}">
                <a16:creationId xmlns:a16="http://schemas.microsoft.com/office/drawing/2014/main" id="{BC6C49E5-E4DB-286F-0571-AA9510B2E295}"/>
              </a:ext>
            </a:extLst>
          </p:cNvPr>
          <p:cNvSpPr/>
          <p:nvPr/>
        </p:nvSpPr>
        <p:spPr>
          <a:xfrm>
            <a:off x="3043293" y="3538711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22" name="그룹 521">
            <a:extLst>
              <a:ext uri="{FF2B5EF4-FFF2-40B4-BE49-F238E27FC236}">
                <a16:creationId xmlns:a16="http://schemas.microsoft.com/office/drawing/2014/main" id="{BA41905A-CF65-08D5-8D56-5986F6257C48}"/>
              </a:ext>
            </a:extLst>
          </p:cNvPr>
          <p:cNvGrpSpPr/>
          <p:nvPr/>
        </p:nvGrpSpPr>
        <p:grpSpPr>
          <a:xfrm>
            <a:off x="3043293" y="3514585"/>
            <a:ext cx="196403" cy="335824"/>
            <a:chOff x="2518792" y="2994099"/>
            <a:chExt cx="216000" cy="369332"/>
          </a:xfrm>
        </p:grpSpPr>
        <p:sp>
          <p:nvSpPr>
            <p:cNvPr id="525" name="사각형: 둥근 모서리 524">
              <a:extLst>
                <a:ext uri="{FF2B5EF4-FFF2-40B4-BE49-F238E27FC236}">
                  <a16:creationId xmlns:a16="http://schemas.microsoft.com/office/drawing/2014/main" id="{AFE53E17-B9C5-D877-726E-E630381BE3DE}"/>
                </a:ext>
              </a:extLst>
            </p:cNvPr>
            <p:cNvSpPr/>
            <p:nvPr/>
          </p:nvSpPr>
          <p:spPr>
            <a:xfrm>
              <a:off x="2518792" y="3020632"/>
              <a:ext cx="216000" cy="32400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26" name="TextBox 525">
              <a:extLst>
                <a:ext uri="{FF2B5EF4-FFF2-40B4-BE49-F238E27FC236}">
                  <a16:creationId xmlns:a16="http://schemas.microsoft.com/office/drawing/2014/main" id="{850ECD0F-C8AC-9AC1-2FBB-A694DE115DC8}"/>
                </a:ext>
              </a:extLst>
            </p:cNvPr>
            <p:cNvSpPr txBox="1"/>
            <p:nvPr/>
          </p:nvSpPr>
          <p:spPr>
            <a:xfrm>
              <a:off x="2550988" y="2994099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1600" b="1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710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94348-89D3-0AA8-75A3-152389789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8" name="자유형: 도형 4237">
            <a:extLst>
              <a:ext uri="{FF2B5EF4-FFF2-40B4-BE49-F238E27FC236}">
                <a16:creationId xmlns:a16="http://schemas.microsoft.com/office/drawing/2014/main" id="{BF76B4D0-0756-F27C-659E-3CAFAFD03DBF}"/>
              </a:ext>
            </a:extLst>
          </p:cNvPr>
          <p:cNvSpPr/>
          <p:nvPr/>
        </p:nvSpPr>
        <p:spPr>
          <a:xfrm>
            <a:off x="232575" y="2719917"/>
            <a:ext cx="541126" cy="3463832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rgbClr val="EDEDEB"/>
          </a:solidFill>
          <a:ln w="38100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cxnSp>
        <p:nvCxnSpPr>
          <p:cNvPr id="4239" name="직선 연결선 4238">
            <a:extLst>
              <a:ext uri="{FF2B5EF4-FFF2-40B4-BE49-F238E27FC236}">
                <a16:creationId xmlns:a16="http://schemas.microsoft.com/office/drawing/2014/main" id="{7E3CD940-9DBC-1452-5DC8-ADC2FAC47F76}"/>
              </a:ext>
            </a:extLst>
          </p:cNvPr>
          <p:cNvCxnSpPr>
            <a:cxnSpLocks/>
          </p:cNvCxnSpPr>
          <p:nvPr/>
        </p:nvCxnSpPr>
        <p:spPr>
          <a:xfrm>
            <a:off x="232575" y="3412453"/>
            <a:ext cx="1119573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40" name="직선 연결선 4239">
            <a:extLst>
              <a:ext uri="{FF2B5EF4-FFF2-40B4-BE49-F238E27FC236}">
                <a16:creationId xmlns:a16="http://schemas.microsoft.com/office/drawing/2014/main" id="{252500EE-37E3-54D6-DA45-3F48EAE31AAD}"/>
              </a:ext>
            </a:extLst>
          </p:cNvPr>
          <p:cNvCxnSpPr>
            <a:cxnSpLocks/>
          </p:cNvCxnSpPr>
          <p:nvPr/>
        </p:nvCxnSpPr>
        <p:spPr>
          <a:xfrm flipV="1">
            <a:off x="232575" y="5278236"/>
            <a:ext cx="1421300" cy="810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41" name="TextBox 4240">
            <a:extLst>
              <a:ext uri="{FF2B5EF4-FFF2-40B4-BE49-F238E27FC236}">
                <a16:creationId xmlns:a16="http://schemas.microsoft.com/office/drawing/2014/main" id="{9ACE1313-89D9-0F37-9727-0FC0469719C2}"/>
              </a:ext>
            </a:extLst>
          </p:cNvPr>
          <p:cNvSpPr txBox="1"/>
          <p:nvPr/>
        </p:nvSpPr>
        <p:spPr>
          <a:xfrm>
            <a:off x="176966" y="5580595"/>
            <a:ext cx="6341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TSV</a:t>
            </a:r>
          </a:p>
          <a:p>
            <a:pPr algn="ctr"/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I/O</a:t>
            </a:r>
            <a:endParaRPr lang="en-US" altLang="ko-KR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42" name="TextBox 4241">
            <a:extLst>
              <a:ext uri="{FF2B5EF4-FFF2-40B4-BE49-F238E27FC236}">
                <a16:creationId xmlns:a16="http://schemas.microsoft.com/office/drawing/2014/main" id="{68A0CE0A-A364-577A-5281-ADF74A4A72C3}"/>
              </a:ext>
            </a:extLst>
          </p:cNvPr>
          <p:cNvSpPr txBox="1"/>
          <p:nvPr/>
        </p:nvSpPr>
        <p:spPr>
          <a:xfrm>
            <a:off x="122602" y="4940813"/>
            <a:ext cx="7464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</a:t>
            </a:r>
          </a:p>
        </p:txBody>
      </p:sp>
      <p:sp>
        <p:nvSpPr>
          <p:cNvPr id="4243" name="TextBox 4242">
            <a:extLst>
              <a:ext uri="{FF2B5EF4-FFF2-40B4-BE49-F238E27FC236}">
                <a16:creationId xmlns:a16="http://schemas.microsoft.com/office/drawing/2014/main" id="{B5BFD41E-7888-EA53-CC51-382BB7F22343}"/>
              </a:ext>
            </a:extLst>
          </p:cNvPr>
          <p:cNvSpPr txBox="1"/>
          <p:nvPr/>
        </p:nvSpPr>
        <p:spPr>
          <a:xfrm>
            <a:off x="152392" y="3060712"/>
            <a:ext cx="6493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C/A</a:t>
            </a:r>
          </a:p>
        </p:txBody>
      </p:sp>
      <p:grpSp>
        <p:nvGrpSpPr>
          <p:cNvPr id="4244" name="그룹 4243">
            <a:extLst>
              <a:ext uri="{FF2B5EF4-FFF2-40B4-BE49-F238E27FC236}">
                <a16:creationId xmlns:a16="http://schemas.microsoft.com/office/drawing/2014/main" id="{E6FECB69-D680-ED71-110C-08EEA97C518B}"/>
              </a:ext>
            </a:extLst>
          </p:cNvPr>
          <p:cNvGrpSpPr/>
          <p:nvPr/>
        </p:nvGrpSpPr>
        <p:grpSpPr>
          <a:xfrm>
            <a:off x="849934" y="2613812"/>
            <a:ext cx="6120610" cy="3333800"/>
            <a:chOff x="1054505" y="2890012"/>
            <a:chExt cx="6120610" cy="3333800"/>
          </a:xfrm>
        </p:grpSpPr>
        <p:grpSp>
          <p:nvGrpSpPr>
            <p:cNvPr id="4245" name="그룹 4244">
              <a:extLst>
                <a:ext uri="{FF2B5EF4-FFF2-40B4-BE49-F238E27FC236}">
                  <a16:creationId xmlns:a16="http://schemas.microsoft.com/office/drawing/2014/main" id="{496622E3-BD6C-F545-9D26-D1C9D7EC2D83}"/>
                </a:ext>
              </a:extLst>
            </p:cNvPr>
            <p:cNvGrpSpPr/>
            <p:nvPr/>
          </p:nvGrpSpPr>
          <p:grpSpPr>
            <a:xfrm>
              <a:off x="1054505" y="2890012"/>
              <a:ext cx="5881330" cy="3149570"/>
              <a:chOff x="938569" y="2485173"/>
              <a:chExt cx="6468166" cy="3463821"/>
            </a:xfrm>
          </p:grpSpPr>
          <p:sp>
            <p:nvSpPr>
              <p:cNvPr id="4481" name="자유형: 도형 4480">
                <a:extLst>
                  <a:ext uri="{FF2B5EF4-FFF2-40B4-BE49-F238E27FC236}">
                    <a16:creationId xmlns:a16="http://schemas.microsoft.com/office/drawing/2014/main" id="{3E28F203-A0D0-5A6A-A7CC-93FE2D4DBF1C}"/>
                  </a:ext>
                </a:extLst>
              </p:cNvPr>
              <p:cNvSpPr/>
              <p:nvPr/>
            </p:nvSpPr>
            <p:spPr>
              <a:xfrm>
                <a:off x="938569" y="2485173"/>
                <a:ext cx="6468166" cy="346382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rgbClr val="EDEDEB"/>
              </a:solidFill>
              <a:ln w="38100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/>
              </a:p>
            </p:txBody>
          </p:sp>
          <p:sp>
            <p:nvSpPr>
              <p:cNvPr id="4482" name="사각형: 둥근 모서리 4481">
                <a:extLst>
                  <a:ext uri="{FF2B5EF4-FFF2-40B4-BE49-F238E27FC236}">
                    <a16:creationId xmlns:a16="http://schemas.microsoft.com/office/drawing/2014/main" id="{6E4233BF-3F30-7DC5-5933-9B424317EED6}"/>
                  </a:ext>
                </a:extLst>
              </p:cNvPr>
              <p:cNvSpPr/>
              <p:nvPr/>
            </p:nvSpPr>
            <p:spPr>
              <a:xfrm>
                <a:off x="3220357" y="4050571"/>
                <a:ext cx="4057487" cy="1772524"/>
              </a:xfrm>
              <a:prstGeom prst="roundRect">
                <a:avLst>
                  <a:gd name="adj" fmla="val 0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381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483" name="직선 연결선 4482">
                <a:extLst>
                  <a:ext uri="{FF2B5EF4-FFF2-40B4-BE49-F238E27FC236}">
                    <a16:creationId xmlns:a16="http://schemas.microsoft.com/office/drawing/2014/main" id="{1B91F3EF-7AA9-32D7-56FB-C0E183818FAC}"/>
                  </a:ext>
                </a:extLst>
              </p:cNvPr>
              <p:cNvCxnSpPr>
                <a:cxnSpLocks/>
                <a:stCxn id="4509" idx="0"/>
              </p:cNvCxnSpPr>
              <p:nvPr/>
            </p:nvCxnSpPr>
            <p:spPr>
              <a:xfrm flipH="1" flipV="1">
                <a:off x="6684496" y="3766822"/>
                <a:ext cx="3184" cy="115889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84" name="사각형: 둥근 모서리 4483">
                <a:extLst>
                  <a:ext uri="{FF2B5EF4-FFF2-40B4-BE49-F238E27FC236}">
                    <a16:creationId xmlns:a16="http://schemas.microsoft.com/office/drawing/2014/main" id="{DDF56BCB-8100-DFEF-5B20-1D44CC5C4963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85" name="자유형: 도형 4484">
                <a:extLst>
                  <a:ext uri="{FF2B5EF4-FFF2-40B4-BE49-F238E27FC236}">
                    <a16:creationId xmlns:a16="http://schemas.microsoft.com/office/drawing/2014/main" id="{1D57DB9D-D2AA-98EA-C22A-5E34600C6459}"/>
                  </a:ext>
                </a:extLst>
              </p:cNvPr>
              <p:cNvSpPr/>
              <p:nvPr/>
            </p:nvSpPr>
            <p:spPr>
              <a:xfrm>
                <a:off x="1615774" y="2582353"/>
                <a:ext cx="5693337" cy="65239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chemeClr val="bg1"/>
              </a:solidFill>
              <a:ln w="28575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 dirty="0"/>
              </a:p>
            </p:txBody>
          </p:sp>
          <p:sp>
            <p:nvSpPr>
              <p:cNvPr id="4486" name="부제목 2">
                <a:extLst>
                  <a:ext uri="{FF2B5EF4-FFF2-40B4-BE49-F238E27FC236}">
                    <a16:creationId xmlns:a16="http://schemas.microsoft.com/office/drawing/2014/main" id="{76E1467C-391D-9DFD-D5D1-3D32E82004D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65126" y="2487056"/>
                <a:ext cx="3194631" cy="369330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t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1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20000"/>
                  </a:lnSpc>
                  <a:buNone/>
                </a:pPr>
                <a:r>
                  <a:rPr lang="en-US" altLang="ko-KR" sz="1600" b="0" dirty="0">
                    <a:latin typeface="Tahoma" panose="020B0604030504040204" pitchFamily="34" charset="0"/>
                    <a:cs typeface="Tahoma" panose="020B0604030504040204" pitchFamily="34" charset="0"/>
                  </a:rPr>
                  <a:t>Subarrays (DRAM Cell Arrays)</a:t>
                </a:r>
                <a:endParaRPr lang="ko-KR" altLang="en-US" sz="1600" b="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 algn="ctr">
                  <a:lnSpc>
                    <a:spcPct val="120000"/>
                  </a:lnSpc>
                  <a:buNone/>
                </a:pPr>
                <a:endParaRPr lang="en-US" altLang="ko-KR" sz="1600" b="0" dirty="0"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487" name="그룹 4486">
                <a:extLst>
                  <a:ext uri="{FF2B5EF4-FFF2-40B4-BE49-F238E27FC236}">
                    <a16:creationId xmlns:a16="http://schemas.microsoft.com/office/drawing/2014/main" id="{EC08A236-C95D-F49C-C69A-DBD9DB8B6B78}"/>
                  </a:ext>
                </a:extLst>
              </p:cNvPr>
              <p:cNvGrpSpPr/>
              <p:nvPr/>
            </p:nvGrpSpPr>
            <p:grpSpPr>
              <a:xfrm>
                <a:off x="1798141" y="2997120"/>
                <a:ext cx="752475" cy="510154"/>
                <a:chOff x="6516996" y="1662253"/>
                <a:chExt cx="752475" cy="532367"/>
              </a:xfrm>
            </p:grpSpPr>
            <p:cxnSp>
              <p:nvCxnSpPr>
                <p:cNvPr id="4590" name="직선 연결선 4589">
                  <a:extLst>
                    <a:ext uri="{FF2B5EF4-FFF2-40B4-BE49-F238E27FC236}">
                      <a16:creationId xmlns:a16="http://schemas.microsoft.com/office/drawing/2014/main" id="{92518ABF-4F27-EC7A-3E76-172AAF5E28B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91" name="직선 연결선 4590">
                  <a:extLst>
                    <a:ext uri="{FF2B5EF4-FFF2-40B4-BE49-F238E27FC236}">
                      <a16:creationId xmlns:a16="http://schemas.microsoft.com/office/drawing/2014/main" id="{48C9123B-6909-DAC6-A677-AFA21F81FBC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92" name="직선 연결선 4591">
                  <a:extLst>
                    <a:ext uri="{FF2B5EF4-FFF2-40B4-BE49-F238E27FC236}">
                      <a16:creationId xmlns:a16="http://schemas.microsoft.com/office/drawing/2014/main" id="{D6B3A227-1A7C-53E1-9515-D2648460DB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93" name="직선 연결선 4592">
                  <a:extLst>
                    <a:ext uri="{FF2B5EF4-FFF2-40B4-BE49-F238E27FC236}">
                      <a16:creationId xmlns:a16="http://schemas.microsoft.com/office/drawing/2014/main" id="{72B6D39D-44E4-66C0-4DF5-824AB983D8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94" name="직선 연결선 4593">
                  <a:extLst>
                    <a:ext uri="{FF2B5EF4-FFF2-40B4-BE49-F238E27FC236}">
                      <a16:creationId xmlns:a16="http://schemas.microsoft.com/office/drawing/2014/main" id="{0E7CE04A-6462-8D27-9976-D7A418E7B5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95" name="직선 연결선 4594">
                  <a:extLst>
                    <a:ext uri="{FF2B5EF4-FFF2-40B4-BE49-F238E27FC236}">
                      <a16:creationId xmlns:a16="http://schemas.microsoft.com/office/drawing/2014/main" id="{AAFD8BDE-1574-031A-4E08-7615CCCEA4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96" name="직선 연결선 4595">
                  <a:extLst>
                    <a:ext uri="{FF2B5EF4-FFF2-40B4-BE49-F238E27FC236}">
                      <a16:creationId xmlns:a16="http://schemas.microsoft.com/office/drawing/2014/main" id="{5D8CBBF2-92CB-F3CC-345E-CEE15DF386E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97" name="직선 연결선 4596">
                  <a:extLst>
                    <a:ext uri="{FF2B5EF4-FFF2-40B4-BE49-F238E27FC236}">
                      <a16:creationId xmlns:a16="http://schemas.microsoft.com/office/drawing/2014/main" id="{7148876A-53D2-D296-AA66-F371AC9FAB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88" name="그룹 4487">
                <a:extLst>
                  <a:ext uri="{FF2B5EF4-FFF2-40B4-BE49-F238E27FC236}">
                    <a16:creationId xmlns:a16="http://schemas.microsoft.com/office/drawing/2014/main" id="{714ED9A9-9FE7-C72E-15F9-126114601C35}"/>
                  </a:ext>
                </a:extLst>
              </p:cNvPr>
              <p:cNvGrpSpPr/>
              <p:nvPr/>
            </p:nvGrpSpPr>
            <p:grpSpPr>
              <a:xfrm>
                <a:off x="6369824" y="2995168"/>
                <a:ext cx="752475" cy="508954"/>
                <a:chOff x="6516996" y="1662253"/>
                <a:chExt cx="752475" cy="532367"/>
              </a:xfrm>
            </p:grpSpPr>
            <p:cxnSp>
              <p:nvCxnSpPr>
                <p:cNvPr id="4582" name="직선 연결선 4581">
                  <a:extLst>
                    <a:ext uri="{FF2B5EF4-FFF2-40B4-BE49-F238E27FC236}">
                      <a16:creationId xmlns:a16="http://schemas.microsoft.com/office/drawing/2014/main" id="{7390BC37-5924-7E98-69E9-B7495FCF2B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83" name="직선 연결선 4582">
                  <a:extLst>
                    <a:ext uri="{FF2B5EF4-FFF2-40B4-BE49-F238E27FC236}">
                      <a16:creationId xmlns:a16="http://schemas.microsoft.com/office/drawing/2014/main" id="{2DE30116-AD9F-3710-79C0-2EE325F5CD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84" name="직선 연결선 4583">
                  <a:extLst>
                    <a:ext uri="{FF2B5EF4-FFF2-40B4-BE49-F238E27FC236}">
                      <a16:creationId xmlns:a16="http://schemas.microsoft.com/office/drawing/2014/main" id="{2AB1FCF9-9448-323E-B79D-064C8F96A2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85" name="직선 연결선 4584">
                  <a:extLst>
                    <a:ext uri="{FF2B5EF4-FFF2-40B4-BE49-F238E27FC236}">
                      <a16:creationId xmlns:a16="http://schemas.microsoft.com/office/drawing/2014/main" id="{E7CDE5A6-D577-2BE7-C9C0-299A9F322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86" name="직선 연결선 4585">
                  <a:extLst>
                    <a:ext uri="{FF2B5EF4-FFF2-40B4-BE49-F238E27FC236}">
                      <a16:creationId xmlns:a16="http://schemas.microsoft.com/office/drawing/2014/main" id="{738030D7-C7F1-1447-E7A2-9B3F9F6985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87" name="직선 연결선 4586">
                  <a:extLst>
                    <a:ext uri="{FF2B5EF4-FFF2-40B4-BE49-F238E27FC236}">
                      <a16:creationId xmlns:a16="http://schemas.microsoft.com/office/drawing/2014/main" id="{DF42D1CF-5C88-31B6-3B07-CD0635BE8EB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88" name="직선 연결선 4587">
                  <a:extLst>
                    <a:ext uri="{FF2B5EF4-FFF2-40B4-BE49-F238E27FC236}">
                      <a16:creationId xmlns:a16="http://schemas.microsoft.com/office/drawing/2014/main" id="{8450BD68-432F-FB57-AAD9-5939350D17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89" name="직선 연결선 4588">
                  <a:extLst>
                    <a:ext uri="{FF2B5EF4-FFF2-40B4-BE49-F238E27FC236}">
                      <a16:creationId xmlns:a16="http://schemas.microsoft.com/office/drawing/2014/main" id="{EB4FE609-4991-0FB7-EAC3-64D86BC3CD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489" name="직선 연결선 4488">
                <a:extLst>
                  <a:ext uri="{FF2B5EF4-FFF2-40B4-BE49-F238E27FC236}">
                    <a16:creationId xmlns:a16="http://schemas.microsoft.com/office/drawing/2014/main" id="{C2867D3B-07C0-C881-424D-F4F7777F8F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62442" y="3530663"/>
                <a:ext cx="0" cy="18124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90" name="TextBox 4489">
                <a:extLst>
                  <a:ext uri="{FF2B5EF4-FFF2-40B4-BE49-F238E27FC236}">
                    <a16:creationId xmlns:a16="http://schemas.microsoft.com/office/drawing/2014/main" id="{B4FA8511-08AD-3BE6-5A15-2BEF93EF0773}"/>
                  </a:ext>
                </a:extLst>
              </p:cNvPr>
              <p:cNvSpPr txBox="1"/>
              <p:nvPr/>
            </p:nvSpPr>
            <p:spPr>
              <a:xfrm>
                <a:off x="4315496" y="4034999"/>
                <a:ext cx="186721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FALA-PIM</a:t>
                </a:r>
                <a:endParaRPr lang="ko-KR" altLang="en-US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91" name="사다리꼴 4490">
                <a:extLst>
                  <a:ext uri="{FF2B5EF4-FFF2-40B4-BE49-F238E27FC236}">
                    <a16:creationId xmlns:a16="http://schemas.microsoft.com/office/drawing/2014/main" id="{9CE217DD-D1A4-5C63-F94B-6A454369C10D}"/>
                  </a:ext>
                </a:extLst>
              </p:cNvPr>
              <p:cNvSpPr/>
              <p:nvPr/>
            </p:nvSpPr>
            <p:spPr>
              <a:xfrm flipV="1">
                <a:off x="1615776" y="3323101"/>
                <a:ext cx="5693336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4492" name="TextBox 4491">
                <a:extLst>
                  <a:ext uri="{FF2B5EF4-FFF2-40B4-BE49-F238E27FC236}">
                    <a16:creationId xmlns:a16="http://schemas.microsoft.com/office/drawing/2014/main" id="{050C8043-7510-2658-0897-1549E6C85C66}"/>
                  </a:ext>
                </a:extLst>
              </p:cNvPr>
              <p:cNvSpPr txBox="1"/>
              <p:nvPr/>
            </p:nvSpPr>
            <p:spPr>
              <a:xfrm>
                <a:off x="1901042" y="3246986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93" name="TextBox 4492">
                <a:extLst>
                  <a:ext uri="{FF2B5EF4-FFF2-40B4-BE49-F238E27FC236}">
                    <a16:creationId xmlns:a16="http://schemas.microsoft.com/office/drawing/2014/main" id="{2C1A5FB1-EF56-EB5C-ACF2-11D566B7D903}"/>
                  </a:ext>
                </a:extLst>
              </p:cNvPr>
              <p:cNvSpPr txBox="1"/>
              <p:nvPr/>
            </p:nvSpPr>
            <p:spPr>
              <a:xfrm>
                <a:off x="1350044" y="5274570"/>
                <a:ext cx="1396439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494" name="직선 연결선 4493">
                <a:extLst>
                  <a:ext uri="{FF2B5EF4-FFF2-40B4-BE49-F238E27FC236}">
                    <a16:creationId xmlns:a16="http://schemas.microsoft.com/office/drawing/2014/main" id="{98AB39E5-E9DE-A1F0-003C-19A9351C5830}"/>
                  </a:ext>
                </a:extLst>
              </p:cNvPr>
              <p:cNvCxnSpPr>
                <a:cxnSpLocks/>
                <a:stCxn id="4495" idx="0"/>
                <a:endCxn id="4491" idx="1"/>
              </p:cNvCxnSpPr>
              <p:nvPr/>
            </p:nvCxnSpPr>
            <p:spPr>
              <a:xfrm flipV="1">
                <a:off x="1399258" y="344910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95" name="사다리꼴 4494">
                <a:extLst>
                  <a:ext uri="{FF2B5EF4-FFF2-40B4-BE49-F238E27FC236}">
                    <a16:creationId xmlns:a16="http://schemas.microsoft.com/office/drawing/2014/main" id="{89FB3D80-F5B1-2F9F-AEE8-6147B0B6DCB8}"/>
                  </a:ext>
                </a:extLst>
              </p:cNvPr>
              <p:cNvSpPr/>
              <p:nvPr/>
            </p:nvSpPr>
            <p:spPr>
              <a:xfrm rot="5400000">
                <a:off x="899251" y="3363890"/>
                <a:ext cx="829592" cy="170420"/>
              </a:xfrm>
              <a:prstGeom prst="trapezoid">
                <a:avLst>
                  <a:gd name="adj" fmla="val 96467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cxnSp>
            <p:nvCxnSpPr>
              <p:cNvPr id="4496" name="직선 연결선 4495">
                <a:extLst>
                  <a:ext uri="{FF2B5EF4-FFF2-40B4-BE49-F238E27FC236}">
                    <a16:creationId xmlns:a16="http://schemas.microsoft.com/office/drawing/2014/main" id="{C7199D45-468D-59B6-E232-84E1FAAB59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60969"/>
                <a:ext cx="155370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97" name="직선 연결선 4496">
                <a:extLst>
                  <a:ext uri="{FF2B5EF4-FFF2-40B4-BE49-F238E27FC236}">
                    <a16:creationId xmlns:a16="http://schemas.microsoft.com/office/drawing/2014/main" id="{F96C3CAA-36DC-6A5C-293C-2FC407723A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56207"/>
                <a:ext cx="0" cy="53364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98" name="직선 연결선 4497">
                <a:extLst>
                  <a:ext uri="{FF2B5EF4-FFF2-40B4-BE49-F238E27FC236}">
                    <a16:creationId xmlns:a16="http://schemas.microsoft.com/office/drawing/2014/main" id="{DD342706-49BD-80C0-7E10-073761846A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4189850"/>
                <a:ext cx="545617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99" name="직선 연결선 4498">
                <a:extLst>
                  <a:ext uri="{FF2B5EF4-FFF2-40B4-BE49-F238E27FC236}">
                    <a16:creationId xmlns:a16="http://schemas.microsoft.com/office/drawing/2014/main" id="{E13E0B8C-D43A-F57F-BACA-4A9DE9A94D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12712" y="432984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500" name="그룹 4499">
                <a:extLst>
                  <a:ext uri="{FF2B5EF4-FFF2-40B4-BE49-F238E27FC236}">
                    <a16:creationId xmlns:a16="http://schemas.microsoft.com/office/drawing/2014/main" id="{24C9E908-DEBF-D302-8009-4ECD9F07A35A}"/>
                  </a:ext>
                </a:extLst>
              </p:cNvPr>
              <p:cNvGrpSpPr/>
              <p:nvPr/>
            </p:nvGrpSpPr>
            <p:grpSpPr>
              <a:xfrm>
                <a:off x="4314005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4580" name="직선 연결선 4579">
                  <a:extLst>
                    <a:ext uri="{FF2B5EF4-FFF2-40B4-BE49-F238E27FC236}">
                      <a16:creationId xmlns:a16="http://schemas.microsoft.com/office/drawing/2014/main" id="{E44F8071-0377-931A-8896-E2864FD008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81" name="직선 연결선 4580">
                  <a:extLst>
                    <a:ext uri="{FF2B5EF4-FFF2-40B4-BE49-F238E27FC236}">
                      <a16:creationId xmlns:a16="http://schemas.microsoft.com/office/drawing/2014/main" id="{C41749FE-5CA5-0C92-3A54-A9E80035D7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501" name="직선 연결선 4500">
                <a:extLst>
                  <a:ext uri="{FF2B5EF4-FFF2-40B4-BE49-F238E27FC236}">
                    <a16:creationId xmlns:a16="http://schemas.microsoft.com/office/drawing/2014/main" id="{4ACF96C8-C02D-C2FF-C579-0817000D66DC}"/>
                  </a:ext>
                </a:extLst>
              </p:cNvPr>
              <p:cNvCxnSpPr>
                <a:cxnSpLocks/>
                <a:stCxn id="4515" idx="3"/>
                <a:endCxn id="4509" idx="1"/>
              </p:cNvCxnSpPr>
              <p:nvPr/>
            </p:nvCxnSpPr>
            <p:spPr>
              <a:xfrm flipV="1">
                <a:off x="2475762" y="5087715"/>
                <a:ext cx="3779918" cy="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502" name="직선 연결선 4501">
                <a:extLst>
                  <a:ext uri="{FF2B5EF4-FFF2-40B4-BE49-F238E27FC236}">
                    <a16:creationId xmlns:a16="http://schemas.microsoft.com/office/drawing/2014/main" id="{801863A8-316C-0F57-5910-1A82394157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65937" y="4615874"/>
                <a:ext cx="3017346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503" name="그룹 4502">
                <a:extLst>
                  <a:ext uri="{FF2B5EF4-FFF2-40B4-BE49-F238E27FC236}">
                    <a16:creationId xmlns:a16="http://schemas.microsoft.com/office/drawing/2014/main" id="{B6CABCB7-D410-7F59-00A0-D68C58A40BA0}"/>
                  </a:ext>
                </a:extLst>
              </p:cNvPr>
              <p:cNvGrpSpPr/>
              <p:nvPr/>
            </p:nvGrpSpPr>
            <p:grpSpPr>
              <a:xfrm>
                <a:off x="4427445" y="4451324"/>
                <a:ext cx="175702" cy="857904"/>
                <a:chOff x="4391989" y="4588012"/>
                <a:chExt cx="195994" cy="810797"/>
              </a:xfrm>
            </p:grpSpPr>
            <p:sp>
              <p:nvSpPr>
                <p:cNvPr id="4576" name="사각형: 둥근 모서리 4575">
                  <a:extLst>
                    <a:ext uri="{FF2B5EF4-FFF2-40B4-BE49-F238E27FC236}">
                      <a16:creationId xmlns:a16="http://schemas.microsoft.com/office/drawing/2014/main" id="{C3FFDFC7-BE4D-C160-238A-91F8E6BC1434}"/>
                    </a:ext>
                  </a:extLst>
                </p:cNvPr>
                <p:cNvSpPr/>
                <p:nvPr/>
              </p:nvSpPr>
              <p:spPr>
                <a:xfrm>
                  <a:off x="4396751" y="4588012"/>
                  <a:ext cx="184774" cy="810797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577" name="그룹 4576">
                  <a:extLst>
                    <a:ext uri="{FF2B5EF4-FFF2-40B4-BE49-F238E27FC236}">
                      <a16:creationId xmlns:a16="http://schemas.microsoft.com/office/drawing/2014/main" id="{24A0E7E4-4048-862A-C688-3F5A3BDDF6AF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4578" name="직선 연결선 4577">
                    <a:extLst>
                      <a:ext uri="{FF2B5EF4-FFF2-40B4-BE49-F238E27FC236}">
                        <a16:creationId xmlns:a16="http://schemas.microsoft.com/office/drawing/2014/main" id="{8BCE1CEE-381C-8815-312D-84A2D4E8A1D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79" name="직선 연결선 4578">
                    <a:extLst>
                      <a:ext uri="{FF2B5EF4-FFF2-40B4-BE49-F238E27FC236}">
                        <a16:creationId xmlns:a16="http://schemas.microsoft.com/office/drawing/2014/main" id="{62A9BB86-A62C-279D-21D6-905D86368D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4504" name="사각형: 둥근 모서리 4503">
                <a:extLst>
                  <a:ext uri="{FF2B5EF4-FFF2-40B4-BE49-F238E27FC236}">
                    <a16:creationId xmlns:a16="http://schemas.microsoft.com/office/drawing/2014/main" id="{15AABFD6-009A-206C-6340-75DFFD83D6C4}"/>
                  </a:ext>
                </a:extLst>
              </p:cNvPr>
              <p:cNvSpPr/>
              <p:nvPr/>
            </p:nvSpPr>
            <p:spPr>
              <a:xfrm>
                <a:off x="4808722" y="4454117"/>
                <a:ext cx="860106" cy="7955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505" name="그룹 4504">
                <a:extLst>
                  <a:ext uri="{FF2B5EF4-FFF2-40B4-BE49-F238E27FC236}">
                    <a16:creationId xmlns:a16="http://schemas.microsoft.com/office/drawing/2014/main" id="{B92A741F-7BC4-D739-42FE-659C2DF0AB67}"/>
                  </a:ext>
                </a:extLst>
              </p:cNvPr>
              <p:cNvGrpSpPr/>
              <p:nvPr/>
            </p:nvGrpSpPr>
            <p:grpSpPr>
              <a:xfrm>
                <a:off x="5874402" y="4451320"/>
                <a:ext cx="175702" cy="851075"/>
                <a:chOff x="4391989" y="4593527"/>
                <a:chExt cx="195994" cy="805282"/>
              </a:xfrm>
            </p:grpSpPr>
            <p:sp>
              <p:nvSpPr>
                <p:cNvPr id="4572" name="사각형: 둥근 모서리 4571">
                  <a:extLst>
                    <a:ext uri="{FF2B5EF4-FFF2-40B4-BE49-F238E27FC236}">
                      <a16:creationId xmlns:a16="http://schemas.microsoft.com/office/drawing/2014/main" id="{36672433-18B8-B6F0-4723-9C5428855D3E}"/>
                    </a:ext>
                  </a:extLst>
                </p:cNvPr>
                <p:cNvSpPr/>
                <p:nvPr/>
              </p:nvSpPr>
              <p:spPr>
                <a:xfrm>
                  <a:off x="4396751" y="4593527"/>
                  <a:ext cx="184774" cy="805282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573" name="그룹 4572">
                  <a:extLst>
                    <a:ext uri="{FF2B5EF4-FFF2-40B4-BE49-F238E27FC236}">
                      <a16:creationId xmlns:a16="http://schemas.microsoft.com/office/drawing/2014/main" id="{1D26A2CA-5269-8628-A282-7E499C38A0E9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4574" name="직선 연결선 4573">
                    <a:extLst>
                      <a:ext uri="{FF2B5EF4-FFF2-40B4-BE49-F238E27FC236}">
                        <a16:creationId xmlns:a16="http://schemas.microsoft.com/office/drawing/2014/main" id="{352555F4-FF07-A984-1630-D09C283FF5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75" name="직선 연결선 4574">
                    <a:extLst>
                      <a:ext uri="{FF2B5EF4-FFF2-40B4-BE49-F238E27FC236}">
                        <a16:creationId xmlns:a16="http://schemas.microsoft.com/office/drawing/2014/main" id="{CE3F893A-0C30-8CCF-73FC-6E9DB61395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506" name="그룹 4505">
                <a:extLst>
                  <a:ext uri="{FF2B5EF4-FFF2-40B4-BE49-F238E27FC236}">
                    <a16:creationId xmlns:a16="http://schemas.microsoft.com/office/drawing/2014/main" id="{61AA9D06-83EF-7D8D-7972-0B116143BFA0}"/>
                  </a:ext>
                </a:extLst>
              </p:cNvPr>
              <p:cNvGrpSpPr/>
              <p:nvPr/>
            </p:nvGrpSpPr>
            <p:grpSpPr>
              <a:xfrm>
                <a:off x="5759682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4570" name="직선 연결선 4569">
                  <a:extLst>
                    <a:ext uri="{FF2B5EF4-FFF2-40B4-BE49-F238E27FC236}">
                      <a16:creationId xmlns:a16="http://schemas.microsoft.com/office/drawing/2014/main" id="{3A936D3B-8F63-3DE6-B8D7-ACC4EDBFC4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571" name="직선 연결선 4570">
                  <a:extLst>
                    <a:ext uri="{FF2B5EF4-FFF2-40B4-BE49-F238E27FC236}">
                      <a16:creationId xmlns:a16="http://schemas.microsoft.com/office/drawing/2014/main" id="{A7888FD1-FB1D-99BD-7F96-7E33E58CECE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507" name="직선 연결선 4506">
                <a:extLst>
                  <a:ext uri="{FF2B5EF4-FFF2-40B4-BE49-F238E27FC236}">
                    <a16:creationId xmlns:a16="http://schemas.microsoft.com/office/drawing/2014/main" id="{2CF9B313-9B78-DCE3-0E74-DF60A786D2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65937" y="3916543"/>
                <a:ext cx="0" cy="69577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508" name="사각형: 둥근 모서리 4507">
                <a:extLst>
                  <a:ext uri="{FF2B5EF4-FFF2-40B4-BE49-F238E27FC236}">
                    <a16:creationId xmlns:a16="http://schemas.microsoft.com/office/drawing/2014/main" id="{EE567B33-2835-E70F-6B94-81A7D28A3633}"/>
                  </a:ext>
                </a:extLst>
              </p:cNvPr>
              <p:cNvSpPr/>
              <p:nvPr/>
            </p:nvSpPr>
            <p:spPr>
              <a:xfrm>
                <a:off x="3357871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09" name="사각형: 둥근 모서리 4508">
                <a:extLst>
                  <a:ext uri="{FF2B5EF4-FFF2-40B4-BE49-F238E27FC236}">
                    <a16:creationId xmlns:a16="http://schemas.microsoft.com/office/drawing/2014/main" id="{8DA90DD1-90F9-E01D-A701-C79D357D5AF0}"/>
                  </a:ext>
                </a:extLst>
              </p:cNvPr>
              <p:cNvSpPr/>
              <p:nvPr/>
            </p:nvSpPr>
            <p:spPr>
              <a:xfrm>
                <a:off x="6255679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10" name="사각형: 둥근 모서리 4509">
                <a:extLst>
                  <a:ext uri="{FF2B5EF4-FFF2-40B4-BE49-F238E27FC236}">
                    <a16:creationId xmlns:a16="http://schemas.microsoft.com/office/drawing/2014/main" id="{E5433D50-D134-530D-F95D-7347A9AE7043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11" name="사각형: 둥근 모서리 4510">
                <a:extLst>
                  <a:ext uri="{FF2B5EF4-FFF2-40B4-BE49-F238E27FC236}">
                    <a16:creationId xmlns:a16="http://schemas.microsoft.com/office/drawing/2014/main" id="{447A50BC-B6A5-2605-C14B-749DAEB4338B}"/>
                  </a:ext>
                </a:extLst>
              </p:cNvPr>
              <p:cNvSpPr/>
              <p:nvPr/>
            </p:nvSpPr>
            <p:spPr>
              <a:xfrm>
                <a:off x="3357871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512" name="직선 연결선 4511">
                <a:extLst>
                  <a:ext uri="{FF2B5EF4-FFF2-40B4-BE49-F238E27FC236}">
                    <a16:creationId xmlns:a16="http://schemas.microsoft.com/office/drawing/2014/main" id="{2F680BD2-1953-67A7-64C9-65AFDB4F41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2711" y="4329840"/>
                <a:ext cx="0" cy="75399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513" name="TextBox 4512">
                <a:extLst>
                  <a:ext uri="{FF2B5EF4-FFF2-40B4-BE49-F238E27FC236}">
                    <a16:creationId xmlns:a16="http://schemas.microsoft.com/office/drawing/2014/main" id="{D4B94056-5A85-D2EA-1DDF-097AA681DB0C}"/>
                  </a:ext>
                </a:extLst>
              </p:cNvPr>
              <p:cNvSpPr txBox="1"/>
              <p:nvPr/>
            </p:nvSpPr>
            <p:spPr>
              <a:xfrm>
                <a:off x="4843205" y="4691505"/>
                <a:ext cx="791141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ALU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14" name="사각형: 둥근 모서리 4513">
                <a:extLst>
                  <a:ext uri="{FF2B5EF4-FFF2-40B4-BE49-F238E27FC236}">
                    <a16:creationId xmlns:a16="http://schemas.microsoft.com/office/drawing/2014/main" id="{229112C9-7E46-D486-F96B-972292B1B5BE}"/>
                  </a:ext>
                </a:extLst>
              </p:cNvPr>
              <p:cNvSpPr/>
              <p:nvPr/>
            </p:nvSpPr>
            <p:spPr>
              <a:xfrm>
                <a:off x="1619084" y="4112938"/>
                <a:ext cx="864000" cy="265155"/>
              </a:xfrm>
              <a:prstGeom prst="roundRect">
                <a:avLst>
                  <a:gd name="adj" fmla="val 1938"/>
                </a:avLst>
              </a:prstGeom>
              <a:solidFill>
                <a:srgbClr val="E9DAB1"/>
              </a:solidFill>
              <a:ln w="28575">
                <a:solidFill>
                  <a:srgbClr val="B27E3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15" name="사각형: 둥근 모서리 4514">
                <a:extLst>
                  <a:ext uri="{FF2B5EF4-FFF2-40B4-BE49-F238E27FC236}">
                    <a16:creationId xmlns:a16="http://schemas.microsoft.com/office/drawing/2014/main" id="{53FC76CD-F125-9A11-F574-74D0F7ECC720}"/>
                  </a:ext>
                </a:extLst>
              </p:cNvPr>
              <p:cNvSpPr/>
              <p:nvPr/>
            </p:nvSpPr>
            <p:spPr>
              <a:xfrm>
                <a:off x="1615774" y="4925720"/>
                <a:ext cx="859988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16" name="사각형: 둥근 모서리 4515">
                <a:extLst>
                  <a:ext uri="{FF2B5EF4-FFF2-40B4-BE49-F238E27FC236}">
                    <a16:creationId xmlns:a16="http://schemas.microsoft.com/office/drawing/2014/main" id="{3C9F534A-77EC-2EAE-88AD-BA78FF44F9BC}"/>
                  </a:ext>
                </a:extLst>
              </p:cNvPr>
              <p:cNvSpPr/>
              <p:nvPr/>
            </p:nvSpPr>
            <p:spPr>
              <a:xfrm>
                <a:off x="2260765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517" name="그룹 4516">
                <a:extLst>
                  <a:ext uri="{FF2B5EF4-FFF2-40B4-BE49-F238E27FC236}">
                    <a16:creationId xmlns:a16="http://schemas.microsoft.com/office/drawing/2014/main" id="{D64BD451-5A59-7A00-CAE1-D53A24847A19}"/>
                  </a:ext>
                </a:extLst>
              </p:cNvPr>
              <p:cNvGrpSpPr/>
              <p:nvPr/>
            </p:nvGrpSpPr>
            <p:grpSpPr>
              <a:xfrm>
                <a:off x="1618030" y="4063633"/>
                <a:ext cx="864242" cy="369331"/>
                <a:chOff x="-963711" y="4110938"/>
                <a:chExt cx="864242" cy="369332"/>
              </a:xfrm>
            </p:grpSpPr>
            <p:sp>
              <p:nvSpPr>
                <p:cNvPr id="4562" name="타원 4561">
                  <a:extLst>
                    <a:ext uri="{FF2B5EF4-FFF2-40B4-BE49-F238E27FC236}">
                      <a16:creationId xmlns:a16="http://schemas.microsoft.com/office/drawing/2014/main" id="{46A6663F-3BC5-3C87-9B6B-0007451976B5}"/>
                    </a:ext>
                  </a:extLst>
                </p:cNvPr>
                <p:cNvSpPr/>
                <p:nvPr/>
              </p:nvSpPr>
              <p:spPr>
                <a:xfrm>
                  <a:off x="-747064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563" name="타원 4562">
                  <a:extLst>
                    <a:ext uri="{FF2B5EF4-FFF2-40B4-BE49-F238E27FC236}">
                      <a16:creationId xmlns:a16="http://schemas.microsoft.com/office/drawing/2014/main" id="{B2A24AAC-0DD0-0343-37AF-BAC3E1A779A8}"/>
                    </a:ext>
                  </a:extLst>
                </p:cNvPr>
                <p:cNvSpPr/>
                <p:nvPr/>
              </p:nvSpPr>
              <p:spPr>
                <a:xfrm>
                  <a:off x="-526655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564" name="타원 4563">
                  <a:extLst>
                    <a:ext uri="{FF2B5EF4-FFF2-40B4-BE49-F238E27FC236}">
                      <a16:creationId xmlns:a16="http://schemas.microsoft.com/office/drawing/2014/main" id="{42D970E6-327F-D6CD-7536-C30C5A10C8C0}"/>
                    </a:ext>
                  </a:extLst>
                </p:cNvPr>
                <p:cNvSpPr/>
                <p:nvPr/>
              </p:nvSpPr>
              <p:spPr>
                <a:xfrm>
                  <a:off x="-315469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565" name="타원 4564">
                  <a:extLst>
                    <a:ext uri="{FF2B5EF4-FFF2-40B4-BE49-F238E27FC236}">
                      <a16:creationId xmlns:a16="http://schemas.microsoft.com/office/drawing/2014/main" id="{FF745628-61B6-F206-3417-68D0B12A7BF7}"/>
                    </a:ext>
                  </a:extLst>
                </p:cNvPr>
                <p:cNvSpPr/>
                <p:nvPr/>
              </p:nvSpPr>
              <p:spPr>
                <a:xfrm>
                  <a:off x="-963711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566" name="TextBox 4565">
                  <a:extLst>
                    <a:ext uri="{FF2B5EF4-FFF2-40B4-BE49-F238E27FC236}">
                      <a16:creationId xmlns:a16="http://schemas.microsoft.com/office/drawing/2014/main" id="{C9681D61-BCB7-E860-2E66-9645B4FA63C8}"/>
                    </a:ext>
                  </a:extLst>
                </p:cNvPr>
                <p:cNvSpPr txBox="1"/>
                <p:nvPr/>
              </p:nvSpPr>
              <p:spPr>
                <a:xfrm>
                  <a:off x="-930346" y="4110938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567" name="TextBox 4566">
                  <a:extLst>
                    <a:ext uri="{FF2B5EF4-FFF2-40B4-BE49-F238E27FC236}">
                      <a16:creationId xmlns:a16="http://schemas.microsoft.com/office/drawing/2014/main" id="{A08862A4-8161-310D-C81A-8B4632B666A0}"/>
                    </a:ext>
                  </a:extLst>
                </p:cNvPr>
                <p:cNvSpPr txBox="1"/>
                <p:nvPr/>
              </p:nvSpPr>
              <p:spPr>
                <a:xfrm>
                  <a:off x="-717035" y="4110938"/>
                  <a:ext cx="1559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568" name="TextBox 4567">
                  <a:extLst>
                    <a:ext uri="{FF2B5EF4-FFF2-40B4-BE49-F238E27FC236}">
                      <a16:creationId xmlns:a16="http://schemas.microsoft.com/office/drawing/2014/main" id="{C0486C12-58B2-AF17-19A8-D9267EE4F782}"/>
                    </a:ext>
                  </a:extLst>
                </p:cNvPr>
                <p:cNvSpPr txBox="1"/>
                <p:nvPr/>
              </p:nvSpPr>
              <p:spPr>
                <a:xfrm>
                  <a:off x="-502007" y="4110938"/>
                  <a:ext cx="16670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569" name="TextBox 4568">
                  <a:extLst>
                    <a:ext uri="{FF2B5EF4-FFF2-40B4-BE49-F238E27FC236}">
                      <a16:creationId xmlns:a16="http://schemas.microsoft.com/office/drawing/2014/main" id="{9868D376-8C8D-A425-0FFC-5EE3DD84B1C7}"/>
                    </a:ext>
                  </a:extLst>
                </p:cNvPr>
                <p:cNvSpPr txBox="1"/>
                <p:nvPr/>
              </p:nvSpPr>
              <p:spPr>
                <a:xfrm>
                  <a:off x="-281027" y="4110938"/>
                  <a:ext cx="147117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518" name="사각형: 둥근 모서리 4517">
                <a:extLst>
                  <a:ext uri="{FF2B5EF4-FFF2-40B4-BE49-F238E27FC236}">
                    <a16:creationId xmlns:a16="http://schemas.microsoft.com/office/drawing/2014/main" id="{D5163744-C05D-7FEB-9172-6232735AE7F0}"/>
                  </a:ext>
                </a:extLst>
              </p:cNvPr>
              <p:cNvSpPr/>
              <p:nvPr/>
            </p:nvSpPr>
            <p:spPr>
              <a:xfrm>
                <a:off x="1627576" y="2830121"/>
                <a:ext cx="5681534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19" name="사각형: 둥근 모서리 4518">
                <a:extLst>
                  <a:ext uri="{FF2B5EF4-FFF2-40B4-BE49-F238E27FC236}">
                    <a16:creationId xmlns:a16="http://schemas.microsoft.com/office/drawing/2014/main" id="{5FC5B974-22D3-7195-1FC4-60708B87B333}"/>
                  </a:ext>
                </a:extLst>
              </p:cNvPr>
              <p:cNvSpPr/>
              <p:nvPr/>
            </p:nvSpPr>
            <p:spPr>
              <a:xfrm>
                <a:off x="4210878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20" name="사각형: 둥근 모서리 4519">
                <a:extLst>
                  <a:ext uri="{FF2B5EF4-FFF2-40B4-BE49-F238E27FC236}">
                    <a16:creationId xmlns:a16="http://schemas.microsoft.com/office/drawing/2014/main" id="{FF32ECE5-62F8-C9BD-7749-C8C484D5DA01}"/>
                  </a:ext>
                </a:extLst>
              </p:cNvPr>
              <p:cNvSpPr/>
              <p:nvPr/>
            </p:nvSpPr>
            <p:spPr>
              <a:xfrm>
                <a:off x="5074614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21" name="사각형: 둥근 모서리 4520">
                <a:extLst>
                  <a:ext uri="{FF2B5EF4-FFF2-40B4-BE49-F238E27FC236}">
                    <a16:creationId xmlns:a16="http://schemas.microsoft.com/office/drawing/2014/main" id="{A185E7D3-FAAA-CC88-429E-5E81EEFE2BB7}"/>
                  </a:ext>
                </a:extLst>
              </p:cNvPr>
              <p:cNvSpPr/>
              <p:nvPr/>
            </p:nvSpPr>
            <p:spPr>
              <a:xfrm>
                <a:off x="5935470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22" name="TextBox 4521">
                <a:extLst>
                  <a:ext uri="{FF2B5EF4-FFF2-40B4-BE49-F238E27FC236}">
                    <a16:creationId xmlns:a16="http://schemas.microsoft.com/office/drawing/2014/main" id="{732BE4A4-2754-AD3C-7E91-BFD700E5728A}"/>
                  </a:ext>
                </a:extLst>
              </p:cNvPr>
              <p:cNvSpPr txBox="1"/>
              <p:nvPr/>
            </p:nvSpPr>
            <p:spPr>
              <a:xfrm>
                <a:off x="1354132" y="4393324"/>
                <a:ext cx="149826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Offset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23" name="사다리꼴 4522">
                <a:extLst>
                  <a:ext uri="{FF2B5EF4-FFF2-40B4-BE49-F238E27FC236}">
                    <a16:creationId xmlns:a16="http://schemas.microsoft.com/office/drawing/2014/main" id="{EDA667F9-786D-7317-86F1-7AAB8365DA1D}"/>
                  </a:ext>
                </a:extLst>
              </p:cNvPr>
              <p:cNvSpPr/>
              <p:nvPr/>
            </p:nvSpPr>
            <p:spPr>
              <a:xfrm flipV="1">
                <a:off x="1619084" y="3663457"/>
                <a:ext cx="5693335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4524" name="TextBox 4523">
                <a:extLst>
                  <a:ext uri="{FF2B5EF4-FFF2-40B4-BE49-F238E27FC236}">
                    <a16:creationId xmlns:a16="http://schemas.microsoft.com/office/drawing/2014/main" id="{EEF3AEED-8170-15D9-D340-09621A9DE165}"/>
                  </a:ext>
                </a:extLst>
              </p:cNvPr>
              <p:cNvSpPr txBox="1"/>
              <p:nvPr/>
            </p:nvSpPr>
            <p:spPr>
              <a:xfrm>
                <a:off x="1901042" y="3592883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Global Sense Amplifier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25" name="사각형: 둥근 모서리 4524">
                <a:extLst>
                  <a:ext uri="{FF2B5EF4-FFF2-40B4-BE49-F238E27FC236}">
                    <a16:creationId xmlns:a16="http://schemas.microsoft.com/office/drawing/2014/main" id="{78173E4F-4B01-93E3-5E26-AEA282F07EEC}"/>
                  </a:ext>
                </a:extLst>
              </p:cNvPr>
              <p:cNvSpPr/>
              <p:nvPr/>
            </p:nvSpPr>
            <p:spPr>
              <a:xfrm>
                <a:off x="3393930" y="5409311"/>
                <a:ext cx="3752919" cy="29074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26" name="TextBox 4525">
                <a:extLst>
                  <a:ext uri="{FF2B5EF4-FFF2-40B4-BE49-F238E27FC236}">
                    <a16:creationId xmlns:a16="http://schemas.microsoft.com/office/drawing/2014/main" id="{E857A0C8-24CE-7061-60B0-E1A07F691AAE}"/>
                  </a:ext>
                </a:extLst>
              </p:cNvPr>
              <p:cNvSpPr txBox="1"/>
              <p:nvPr/>
            </p:nvSpPr>
            <p:spPr>
              <a:xfrm>
                <a:off x="3748738" y="5358287"/>
                <a:ext cx="303529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Hazard Resolver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27" name="사각형: 둥근 모서리 4526">
                <a:extLst>
                  <a:ext uri="{FF2B5EF4-FFF2-40B4-BE49-F238E27FC236}">
                    <a16:creationId xmlns:a16="http://schemas.microsoft.com/office/drawing/2014/main" id="{0B699128-9F8F-B55B-2374-B386BFF9CAB5}"/>
                  </a:ext>
                </a:extLst>
              </p:cNvPr>
              <p:cNvSpPr/>
              <p:nvPr/>
            </p:nvSpPr>
            <p:spPr>
              <a:xfrm>
                <a:off x="2045319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28" name="사각형: 둥근 모서리 4527">
                <a:extLst>
                  <a:ext uri="{FF2B5EF4-FFF2-40B4-BE49-F238E27FC236}">
                    <a16:creationId xmlns:a16="http://schemas.microsoft.com/office/drawing/2014/main" id="{F217BA60-6C88-AB30-3395-C7625D71E7E4}"/>
                  </a:ext>
                </a:extLst>
              </p:cNvPr>
              <p:cNvSpPr/>
              <p:nvPr/>
            </p:nvSpPr>
            <p:spPr>
              <a:xfrm>
                <a:off x="1832586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29" name="사각형: 둥근 모서리 4528">
                <a:extLst>
                  <a:ext uri="{FF2B5EF4-FFF2-40B4-BE49-F238E27FC236}">
                    <a16:creationId xmlns:a16="http://schemas.microsoft.com/office/drawing/2014/main" id="{9C4E3439-0918-2A30-D98B-D94D893DEBF2}"/>
                  </a:ext>
                </a:extLst>
              </p:cNvPr>
              <p:cNvSpPr/>
              <p:nvPr/>
            </p:nvSpPr>
            <p:spPr>
              <a:xfrm>
                <a:off x="1616492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530" name="그룹 4529">
                <a:extLst>
                  <a:ext uri="{FF2B5EF4-FFF2-40B4-BE49-F238E27FC236}">
                    <a16:creationId xmlns:a16="http://schemas.microsoft.com/office/drawing/2014/main" id="{AD7AF7E2-95AF-3C28-2CB5-C2DA4977E90F}"/>
                  </a:ext>
                </a:extLst>
              </p:cNvPr>
              <p:cNvGrpSpPr/>
              <p:nvPr/>
            </p:nvGrpSpPr>
            <p:grpSpPr>
              <a:xfrm>
                <a:off x="1617133" y="2803590"/>
                <a:ext cx="2590372" cy="369331"/>
                <a:chOff x="2394459" y="6286448"/>
                <a:chExt cx="2590373" cy="369332"/>
              </a:xfrm>
            </p:grpSpPr>
            <p:grpSp>
              <p:nvGrpSpPr>
                <p:cNvPr id="4547" name="그룹 4546">
                  <a:extLst>
                    <a:ext uri="{FF2B5EF4-FFF2-40B4-BE49-F238E27FC236}">
                      <a16:creationId xmlns:a16="http://schemas.microsoft.com/office/drawing/2014/main" id="{2254ADED-E234-97F3-32FE-701F5BD45E00}"/>
                    </a:ext>
                  </a:extLst>
                </p:cNvPr>
                <p:cNvGrpSpPr/>
                <p:nvPr/>
              </p:nvGrpSpPr>
              <p:grpSpPr>
                <a:xfrm>
                  <a:off x="2394459" y="6286448"/>
                  <a:ext cx="864000" cy="369332"/>
                  <a:chOff x="2285297" y="6270465"/>
                  <a:chExt cx="864000" cy="369332"/>
                </a:xfrm>
              </p:grpSpPr>
              <p:sp>
                <p:nvSpPr>
                  <p:cNvPr id="4558" name="사각형: 둥근 모서리 4557">
                    <a:extLst>
                      <a:ext uri="{FF2B5EF4-FFF2-40B4-BE49-F238E27FC236}">
                        <a16:creationId xmlns:a16="http://schemas.microsoft.com/office/drawing/2014/main" id="{86CB6FFF-DB28-0B0B-387C-B525B2A85080}"/>
                      </a:ext>
                    </a:extLst>
                  </p:cNvPr>
                  <p:cNvSpPr/>
                  <p:nvPr/>
                </p:nvSpPr>
                <p:spPr>
                  <a:xfrm>
                    <a:off x="2285297" y="6296998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559" name="그룹 4558">
                    <a:extLst>
                      <a:ext uri="{FF2B5EF4-FFF2-40B4-BE49-F238E27FC236}">
                        <a16:creationId xmlns:a16="http://schemas.microsoft.com/office/drawing/2014/main" id="{284115EA-CFD5-45F9-6E6B-0B540FD26E28}"/>
                      </a:ext>
                    </a:extLst>
                  </p:cNvPr>
                  <p:cNvGrpSpPr/>
                  <p:nvPr/>
                </p:nvGrpSpPr>
                <p:grpSpPr>
                  <a:xfrm>
                    <a:off x="2286656" y="6270465"/>
                    <a:ext cx="216000" cy="369332"/>
                    <a:chOff x="1655234" y="2994099"/>
                    <a:chExt cx="216000" cy="369332"/>
                  </a:xfrm>
                </p:grpSpPr>
                <p:sp>
                  <p:nvSpPr>
                    <p:cNvPr id="4560" name="사각형: 둥근 모서리 4559">
                      <a:extLst>
                        <a:ext uri="{FF2B5EF4-FFF2-40B4-BE49-F238E27FC236}">
                          <a16:creationId xmlns:a16="http://schemas.microsoft.com/office/drawing/2014/main" id="{11EB18D2-BF9A-38EF-3F0F-50DC6477F5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234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561" name="TextBox 4560">
                      <a:extLst>
                        <a:ext uri="{FF2B5EF4-FFF2-40B4-BE49-F238E27FC236}">
                          <a16:creationId xmlns:a16="http://schemas.microsoft.com/office/drawing/2014/main" id="{3B23EFBD-62D0-6199-2772-FEE1B82386F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87455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0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4548" name="그룹 4547">
                  <a:extLst>
                    <a:ext uri="{FF2B5EF4-FFF2-40B4-BE49-F238E27FC236}">
                      <a16:creationId xmlns:a16="http://schemas.microsoft.com/office/drawing/2014/main" id="{81D3E2B0-143F-F421-4FCF-007007F06317}"/>
                    </a:ext>
                  </a:extLst>
                </p:cNvPr>
                <p:cNvGrpSpPr/>
                <p:nvPr/>
              </p:nvGrpSpPr>
              <p:grpSpPr>
                <a:xfrm>
                  <a:off x="3258459" y="6286448"/>
                  <a:ext cx="864000" cy="369332"/>
                  <a:chOff x="3258459" y="6286448"/>
                  <a:chExt cx="864000" cy="369332"/>
                </a:xfrm>
              </p:grpSpPr>
              <p:sp>
                <p:nvSpPr>
                  <p:cNvPr id="4554" name="사각형: 둥근 모서리 4553">
                    <a:extLst>
                      <a:ext uri="{FF2B5EF4-FFF2-40B4-BE49-F238E27FC236}">
                        <a16:creationId xmlns:a16="http://schemas.microsoft.com/office/drawing/2014/main" id="{C40EE90E-016C-AF7F-8A67-03371A7FC428}"/>
                      </a:ext>
                    </a:extLst>
                  </p:cNvPr>
                  <p:cNvSpPr/>
                  <p:nvPr/>
                </p:nvSpPr>
                <p:spPr>
                  <a:xfrm>
                    <a:off x="3258459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555" name="그룹 4554">
                    <a:extLst>
                      <a:ext uri="{FF2B5EF4-FFF2-40B4-BE49-F238E27FC236}">
                        <a16:creationId xmlns:a16="http://schemas.microsoft.com/office/drawing/2014/main" id="{3CABA5D6-0975-D8E6-2221-51CAB02F2D24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216000" cy="369332"/>
                    <a:chOff x="2518792" y="2994099"/>
                    <a:chExt cx="216000" cy="369332"/>
                  </a:xfrm>
                </p:grpSpPr>
                <p:sp>
                  <p:nvSpPr>
                    <p:cNvPr id="4556" name="사각형: 둥근 모서리 4555">
                      <a:extLst>
                        <a:ext uri="{FF2B5EF4-FFF2-40B4-BE49-F238E27FC236}">
                          <a16:creationId xmlns:a16="http://schemas.microsoft.com/office/drawing/2014/main" id="{61B7E48D-7D9D-6781-62BD-1D6C2F21E0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8792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557" name="TextBox 4556">
                      <a:extLst>
                        <a:ext uri="{FF2B5EF4-FFF2-40B4-BE49-F238E27FC236}">
                          <a16:creationId xmlns:a16="http://schemas.microsoft.com/office/drawing/2014/main" id="{E41E7389-4C8D-0B7D-03AD-014DDB7A300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0988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4549" name="그룹 4548">
                  <a:extLst>
                    <a:ext uri="{FF2B5EF4-FFF2-40B4-BE49-F238E27FC236}">
                      <a16:creationId xmlns:a16="http://schemas.microsoft.com/office/drawing/2014/main" id="{99146291-D252-E928-2DD0-D9279ACD4EB9}"/>
                    </a:ext>
                  </a:extLst>
                </p:cNvPr>
                <p:cNvGrpSpPr/>
                <p:nvPr/>
              </p:nvGrpSpPr>
              <p:grpSpPr>
                <a:xfrm>
                  <a:off x="4120832" y="6286448"/>
                  <a:ext cx="864000" cy="369332"/>
                  <a:chOff x="4120832" y="6286448"/>
                  <a:chExt cx="864000" cy="369332"/>
                </a:xfrm>
              </p:grpSpPr>
              <p:sp>
                <p:nvSpPr>
                  <p:cNvPr id="4550" name="사각형: 둥근 모서리 4549">
                    <a:extLst>
                      <a:ext uri="{FF2B5EF4-FFF2-40B4-BE49-F238E27FC236}">
                        <a16:creationId xmlns:a16="http://schemas.microsoft.com/office/drawing/2014/main" id="{1058BBB5-B2F6-DE80-DC3E-875CC3F999A2}"/>
                      </a:ext>
                    </a:extLst>
                  </p:cNvPr>
                  <p:cNvSpPr/>
                  <p:nvPr/>
                </p:nvSpPr>
                <p:spPr>
                  <a:xfrm>
                    <a:off x="4120832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551" name="그룹 4550">
                    <a:extLst>
                      <a:ext uri="{FF2B5EF4-FFF2-40B4-BE49-F238E27FC236}">
                        <a16:creationId xmlns:a16="http://schemas.microsoft.com/office/drawing/2014/main" id="{C55E1236-ADFA-C991-7DAD-040FC78B1604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216000" cy="369332"/>
                    <a:chOff x="3381165" y="2994099"/>
                    <a:chExt cx="216000" cy="369332"/>
                  </a:xfrm>
                </p:grpSpPr>
                <p:sp>
                  <p:nvSpPr>
                    <p:cNvPr id="4552" name="사각형: 둥근 모서리 4551">
                      <a:extLst>
                        <a:ext uri="{FF2B5EF4-FFF2-40B4-BE49-F238E27FC236}">
                          <a16:creationId xmlns:a16="http://schemas.microsoft.com/office/drawing/2014/main" id="{B083E002-9B9C-7EAA-F655-64C5A0DA02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165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553" name="TextBox 4552">
                      <a:extLst>
                        <a:ext uri="{FF2B5EF4-FFF2-40B4-BE49-F238E27FC236}">
                          <a16:creationId xmlns:a16="http://schemas.microsoft.com/office/drawing/2014/main" id="{A21BAFA9-B7F0-17BA-7166-85051774F7C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14529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8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4531" name="사각형: 둥근 모서리 4530">
                <a:extLst>
                  <a:ext uri="{FF2B5EF4-FFF2-40B4-BE49-F238E27FC236}">
                    <a16:creationId xmlns:a16="http://schemas.microsoft.com/office/drawing/2014/main" id="{C350F015-F899-0B42-1349-B582D56BD906}"/>
                  </a:ext>
                </a:extLst>
              </p:cNvPr>
              <p:cNvSpPr/>
              <p:nvPr/>
            </p:nvSpPr>
            <p:spPr>
              <a:xfrm>
                <a:off x="1615774" y="2830123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532" name="그룹 4531">
                <a:extLst>
                  <a:ext uri="{FF2B5EF4-FFF2-40B4-BE49-F238E27FC236}">
                    <a16:creationId xmlns:a16="http://schemas.microsoft.com/office/drawing/2014/main" id="{945BAAF2-D4F9-FF6B-3594-F0C0BCD8ABAC}"/>
                  </a:ext>
                </a:extLst>
              </p:cNvPr>
              <p:cNvGrpSpPr/>
              <p:nvPr/>
            </p:nvGrpSpPr>
            <p:grpSpPr>
              <a:xfrm>
                <a:off x="1617133" y="2803592"/>
                <a:ext cx="216000" cy="369332"/>
                <a:chOff x="1655234" y="2994099"/>
                <a:chExt cx="216000" cy="369332"/>
              </a:xfrm>
            </p:grpSpPr>
            <p:sp>
              <p:nvSpPr>
                <p:cNvPr id="4545" name="사각형: 둥근 모서리 4544">
                  <a:extLst>
                    <a:ext uri="{FF2B5EF4-FFF2-40B4-BE49-F238E27FC236}">
                      <a16:creationId xmlns:a16="http://schemas.microsoft.com/office/drawing/2014/main" id="{7323404A-FD7E-DF1E-D2B8-66EC8668343E}"/>
                    </a:ext>
                  </a:extLst>
                </p:cNvPr>
                <p:cNvSpPr/>
                <p:nvPr/>
              </p:nvSpPr>
              <p:spPr>
                <a:xfrm>
                  <a:off x="1655234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546" name="TextBox 4545">
                  <a:extLst>
                    <a:ext uri="{FF2B5EF4-FFF2-40B4-BE49-F238E27FC236}">
                      <a16:creationId xmlns:a16="http://schemas.microsoft.com/office/drawing/2014/main" id="{A76F4FA0-3735-3962-0577-3EEF0F5549DF}"/>
                    </a:ext>
                  </a:extLst>
                </p:cNvPr>
                <p:cNvSpPr txBox="1"/>
                <p:nvPr/>
              </p:nvSpPr>
              <p:spPr>
                <a:xfrm>
                  <a:off x="1687455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533" name="사각형: 둥근 모서리 4532">
                <a:extLst>
                  <a:ext uri="{FF2B5EF4-FFF2-40B4-BE49-F238E27FC236}">
                    <a16:creationId xmlns:a16="http://schemas.microsoft.com/office/drawing/2014/main" id="{0B1A8EE7-C2B9-BCFD-4E73-0BDA36D5A3C0}"/>
                  </a:ext>
                </a:extLst>
              </p:cNvPr>
              <p:cNvSpPr/>
              <p:nvPr/>
            </p:nvSpPr>
            <p:spPr>
              <a:xfrm>
                <a:off x="3343063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534" name="사각형: 둥근 모서리 4533">
                <a:extLst>
                  <a:ext uri="{FF2B5EF4-FFF2-40B4-BE49-F238E27FC236}">
                    <a16:creationId xmlns:a16="http://schemas.microsoft.com/office/drawing/2014/main" id="{E0A447EB-F77A-D7CB-B020-2B32FA3EC452}"/>
                  </a:ext>
                </a:extLst>
              </p:cNvPr>
              <p:cNvSpPr/>
              <p:nvPr/>
            </p:nvSpPr>
            <p:spPr>
              <a:xfrm>
                <a:off x="2480691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535" name="그룹 4534">
                <a:extLst>
                  <a:ext uri="{FF2B5EF4-FFF2-40B4-BE49-F238E27FC236}">
                    <a16:creationId xmlns:a16="http://schemas.microsoft.com/office/drawing/2014/main" id="{4DBB794A-284E-0B45-BD4E-88F03BA9D04B}"/>
                  </a:ext>
                </a:extLst>
              </p:cNvPr>
              <p:cNvGrpSpPr/>
              <p:nvPr/>
            </p:nvGrpSpPr>
            <p:grpSpPr>
              <a:xfrm>
                <a:off x="2480691" y="2803594"/>
                <a:ext cx="216000" cy="369332"/>
                <a:chOff x="2518792" y="2994099"/>
                <a:chExt cx="216000" cy="369332"/>
              </a:xfrm>
            </p:grpSpPr>
            <p:sp>
              <p:nvSpPr>
                <p:cNvPr id="4543" name="사각형: 둥근 모서리 4542">
                  <a:extLst>
                    <a:ext uri="{FF2B5EF4-FFF2-40B4-BE49-F238E27FC236}">
                      <a16:creationId xmlns:a16="http://schemas.microsoft.com/office/drawing/2014/main" id="{4E88F7BE-C26E-F116-209E-F43177082DB1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544" name="TextBox 4543">
                  <a:extLst>
                    <a:ext uri="{FF2B5EF4-FFF2-40B4-BE49-F238E27FC236}">
                      <a16:creationId xmlns:a16="http://schemas.microsoft.com/office/drawing/2014/main" id="{59C6C016-0131-9FC4-B103-0341F1614CD5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grpSp>
            <p:nvGrpSpPr>
              <p:cNvPr id="4536" name="그룹 4535">
                <a:extLst>
                  <a:ext uri="{FF2B5EF4-FFF2-40B4-BE49-F238E27FC236}">
                    <a16:creationId xmlns:a16="http://schemas.microsoft.com/office/drawing/2014/main" id="{27F0EA8B-288C-6E08-8C85-2A77EF4FA549}"/>
                  </a:ext>
                </a:extLst>
              </p:cNvPr>
              <p:cNvGrpSpPr/>
              <p:nvPr/>
            </p:nvGrpSpPr>
            <p:grpSpPr>
              <a:xfrm>
                <a:off x="3343064" y="2803596"/>
                <a:ext cx="216000" cy="369332"/>
                <a:chOff x="3381165" y="2994099"/>
                <a:chExt cx="216000" cy="369332"/>
              </a:xfrm>
            </p:grpSpPr>
            <p:sp>
              <p:nvSpPr>
                <p:cNvPr id="4541" name="사각형: 둥근 모서리 4540">
                  <a:extLst>
                    <a:ext uri="{FF2B5EF4-FFF2-40B4-BE49-F238E27FC236}">
                      <a16:creationId xmlns:a16="http://schemas.microsoft.com/office/drawing/2014/main" id="{41B205BF-7347-4F87-E69A-DD65ECF46997}"/>
                    </a:ext>
                  </a:extLst>
                </p:cNvPr>
                <p:cNvSpPr/>
                <p:nvPr/>
              </p:nvSpPr>
              <p:spPr>
                <a:xfrm>
                  <a:off x="3381165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542" name="TextBox 4541">
                  <a:extLst>
                    <a:ext uri="{FF2B5EF4-FFF2-40B4-BE49-F238E27FC236}">
                      <a16:creationId xmlns:a16="http://schemas.microsoft.com/office/drawing/2014/main" id="{49689AB5-107A-AF69-B169-4E8410F20F28}"/>
                    </a:ext>
                  </a:extLst>
                </p:cNvPr>
                <p:cNvSpPr txBox="1"/>
                <p:nvPr/>
              </p:nvSpPr>
              <p:spPr>
                <a:xfrm>
                  <a:off x="3414529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537" name="사각형: 둥근 모서리 4536">
                <a:extLst>
                  <a:ext uri="{FF2B5EF4-FFF2-40B4-BE49-F238E27FC236}">
                    <a16:creationId xmlns:a16="http://schemas.microsoft.com/office/drawing/2014/main" id="{A24EBC71-4B02-EA93-6EE6-2CC9F3D01EDC}"/>
                  </a:ext>
                </a:extLst>
              </p:cNvPr>
              <p:cNvSpPr/>
              <p:nvPr/>
            </p:nvSpPr>
            <p:spPr>
              <a:xfrm>
                <a:off x="2480692" y="2830129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538" name="그룹 4537">
                <a:extLst>
                  <a:ext uri="{FF2B5EF4-FFF2-40B4-BE49-F238E27FC236}">
                    <a16:creationId xmlns:a16="http://schemas.microsoft.com/office/drawing/2014/main" id="{82B544F7-A451-92BD-8C0C-4379E5942CED}"/>
                  </a:ext>
                </a:extLst>
              </p:cNvPr>
              <p:cNvGrpSpPr/>
              <p:nvPr/>
            </p:nvGrpSpPr>
            <p:grpSpPr>
              <a:xfrm>
                <a:off x="2480692" y="2803599"/>
                <a:ext cx="216000" cy="369332"/>
                <a:chOff x="2518792" y="2994099"/>
                <a:chExt cx="216000" cy="369332"/>
              </a:xfrm>
            </p:grpSpPr>
            <p:sp>
              <p:nvSpPr>
                <p:cNvPr id="4539" name="사각형: 둥근 모서리 4538">
                  <a:extLst>
                    <a:ext uri="{FF2B5EF4-FFF2-40B4-BE49-F238E27FC236}">
                      <a16:creationId xmlns:a16="http://schemas.microsoft.com/office/drawing/2014/main" id="{4FD36C37-8993-90B9-5C82-BE38DC86F197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540" name="TextBox 4539">
                  <a:extLst>
                    <a:ext uri="{FF2B5EF4-FFF2-40B4-BE49-F238E27FC236}">
                      <a16:creationId xmlns:a16="http://schemas.microsoft.com/office/drawing/2014/main" id="{A01E5DA3-4AA6-495A-E343-C94086C1749F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  <p:grpSp>
          <p:nvGrpSpPr>
            <p:cNvPr id="4246" name="그룹 4245">
              <a:extLst>
                <a:ext uri="{FF2B5EF4-FFF2-40B4-BE49-F238E27FC236}">
                  <a16:creationId xmlns:a16="http://schemas.microsoft.com/office/drawing/2014/main" id="{84CF6708-DA09-E5E7-6817-B0498B7C69FD}"/>
                </a:ext>
              </a:extLst>
            </p:cNvPr>
            <p:cNvGrpSpPr/>
            <p:nvPr/>
          </p:nvGrpSpPr>
          <p:grpSpPr>
            <a:xfrm>
              <a:off x="1174145" y="2982127"/>
              <a:ext cx="5881330" cy="3149570"/>
              <a:chOff x="938569" y="2485173"/>
              <a:chExt cx="6468166" cy="3463821"/>
            </a:xfrm>
          </p:grpSpPr>
          <p:sp>
            <p:nvSpPr>
              <p:cNvPr id="4364" name="자유형: 도형 4363">
                <a:extLst>
                  <a:ext uri="{FF2B5EF4-FFF2-40B4-BE49-F238E27FC236}">
                    <a16:creationId xmlns:a16="http://schemas.microsoft.com/office/drawing/2014/main" id="{615DFF5F-C0CA-B8A7-A6CD-216505758465}"/>
                  </a:ext>
                </a:extLst>
              </p:cNvPr>
              <p:cNvSpPr/>
              <p:nvPr/>
            </p:nvSpPr>
            <p:spPr>
              <a:xfrm>
                <a:off x="938569" y="2485173"/>
                <a:ext cx="6468166" cy="346382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rgbClr val="EDEDEB"/>
              </a:solidFill>
              <a:ln w="38100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/>
              </a:p>
            </p:txBody>
          </p:sp>
          <p:sp>
            <p:nvSpPr>
              <p:cNvPr id="4365" name="사각형: 둥근 모서리 4364">
                <a:extLst>
                  <a:ext uri="{FF2B5EF4-FFF2-40B4-BE49-F238E27FC236}">
                    <a16:creationId xmlns:a16="http://schemas.microsoft.com/office/drawing/2014/main" id="{A93B8541-6ACF-4EB6-E7EB-CE4DA73DBF1E}"/>
                  </a:ext>
                </a:extLst>
              </p:cNvPr>
              <p:cNvSpPr/>
              <p:nvPr/>
            </p:nvSpPr>
            <p:spPr>
              <a:xfrm>
                <a:off x="3220357" y="4050571"/>
                <a:ext cx="4057487" cy="1772524"/>
              </a:xfrm>
              <a:prstGeom prst="roundRect">
                <a:avLst>
                  <a:gd name="adj" fmla="val 0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381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366" name="직선 연결선 4365">
                <a:extLst>
                  <a:ext uri="{FF2B5EF4-FFF2-40B4-BE49-F238E27FC236}">
                    <a16:creationId xmlns:a16="http://schemas.microsoft.com/office/drawing/2014/main" id="{C02C69C1-1C1B-7D3E-CB51-4B657290DD40}"/>
                  </a:ext>
                </a:extLst>
              </p:cNvPr>
              <p:cNvCxnSpPr>
                <a:cxnSpLocks/>
                <a:stCxn id="4392" idx="0"/>
              </p:cNvCxnSpPr>
              <p:nvPr/>
            </p:nvCxnSpPr>
            <p:spPr>
              <a:xfrm flipH="1" flipV="1">
                <a:off x="6684496" y="3766822"/>
                <a:ext cx="3184" cy="115889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367" name="사각형: 둥근 모서리 4366">
                <a:extLst>
                  <a:ext uri="{FF2B5EF4-FFF2-40B4-BE49-F238E27FC236}">
                    <a16:creationId xmlns:a16="http://schemas.microsoft.com/office/drawing/2014/main" id="{26322E9D-DF4F-22B8-36F6-5E74F9D64F50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368" name="자유형: 도형 4367">
                <a:extLst>
                  <a:ext uri="{FF2B5EF4-FFF2-40B4-BE49-F238E27FC236}">
                    <a16:creationId xmlns:a16="http://schemas.microsoft.com/office/drawing/2014/main" id="{4D00A5D5-AC6C-D21F-6729-5FE7A38CF152}"/>
                  </a:ext>
                </a:extLst>
              </p:cNvPr>
              <p:cNvSpPr/>
              <p:nvPr/>
            </p:nvSpPr>
            <p:spPr>
              <a:xfrm>
                <a:off x="1615774" y="2582353"/>
                <a:ext cx="5693337" cy="65239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chemeClr val="bg1"/>
              </a:solidFill>
              <a:ln w="28575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 dirty="0"/>
              </a:p>
            </p:txBody>
          </p:sp>
          <p:sp>
            <p:nvSpPr>
              <p:cNvPr id="4369" name="부제목 2">
                <a:extLst>
                  <a:ext uri="{FF2B5EF4-FFF2-40B4-BE49-F238E27FC236}">
                    <a16:creationId xmlns:a16="http://schemas.microsoft.com/office/drawing/2014/main" id="{F2A47EAB-0497-4E24-57C9-46F16BD4B21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65126" y="2487056"/>
                <a:ext cx="3194631" cy="369330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t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1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20000"/>
                  </a:lnSpc>
                  <a:buNone/>
                </a:pPr>
                <a:r>
                  <a:rPr lang="en-US" altLang="ko-KR" sz="1600" b="0" dirty="0">
                    <a:latin typeface="Tahoma" panose="020B0604030504040204" pitchFamily="34" charset="0"/>
                    <a:cs typeface="Tahoma" panose="020B0604030504040204" pitchFamily="34" charset="0"/>
                  </a:rPr>
                  <a:t>Subarrays (DRAM Cell Arrays)</a:t>
                </a:r>
                <a:endParaRPr lang="ko-KR" altLang="en-US" sz="1600" b="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 algn="ctr">
                  <a:lnSpc>
                    <a:spcPct val="120000"/>
                  </a:lnSpc>
                  <a:buNone/>
                </a:pPr>
                <a:endParaRPr lang="en-US" altLang="ko-KR" sz="1600" b="0" dirty="0"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370" name="그룹 4369">
                <a:extLst>
                  <a:ext uri="{FF2B5EF4-FFF2-40B4-BE49-F238E27FC236}">
                    <a16:creationId xmlns:a16="http://schemas.microsoft.com/office/drawing/2014/main" id="{E739CB1A-2711-9772-0DD4-A170B014361E}"/>
                  </a:ext>
                </a:extLst>
              </p:cNvPr>
              <p:cNvGrpSpPr/>
              <p:nvPr/>
            </p:nvGrpSpPr>
            <p:grpSpPr>
              <a:xfrm>
                <a:off x="1798141" y="2997120"/>
                <a:ext cx="752475" cy="510154"/>
                <a:chOff x="6516996" y="1662253"/>
                <a:chExt cx="752475" cy="532367"/>
              </a:xfrm>
            </p:grpSpPr>
            <p:cxnSp>
              <p:nvCxnSpPr>
                <p:cNvPr id="4473" name="직선 연결선 4472">
                  <a:extLst>
                    <a:ext uri="{FF2B5EF4-FFF2-40B4-BE49-F238E27FC236}">
                      <a16:creationId xmlns:a16="http://schemas.microsoft.com/office/drawing/2014/main" id="{7924B752-65C8-5898-33BB-AF4FFC8200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74" name="직선 연결선 4473">
                  <a:extLst>
                    <a:ext uri="{FF2B5EF4-FFF2-40B4-BE49-F238E27FC236}">
                      <a16:creationId xmlns:a16="http://schemas.microsoft.com/office/drawing/2014/main" id="{6F20050F-2B3A-E1B0-E2DD-9453B503DD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75" name="직선 연결선 4474">
                  <a:extLst>
                    <a:ext uri="{FF2B5EF4-FFF2-40B4-BE49-F238E27FC236}">
                      <a16:creationId xmlns:a16="http://schemas.microsoft.com/office/drawing/2014/main" id="{957C385A-6979-A897-7DD2-CCB2C57A1E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76" name="직선 연결선 4475">
                  <a:extLst>
                    <a:ext uri="{FF2B5EF4-FFF2-40B4-BE49-F238E27FC236}">
                      <a16:creationId xmlns:a16="http://schemas.microsoft.com/office/drawing/2014/main" id="{B01A8DA2-D5B2-0655-75D3-67359E0278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77" name="직선 연결선 4476">
                  <a:extLst>
                    <a:ext uri="{FF2B5EF4-FFF2-40B4-BE49-F238E27FC236}">
                      <a16:creationId xmlns:a16="http://schemas.microsoft.com/office/drawing/2014/main" id="{D50FA063-4132-B87A-26C4-11322DAE2B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78" name="직선 연결선 4477">
                  <a:extLst>
                    <a:ext uri="{FF2B5EF4-FFF2-40B4-BE49-F238E27FC236}">
                      <a16:creationId xmlns:a16="http://schemas.microsoft.com/office/drawing/2014/main" id="{9B19A29B-70EE-4FB2-CE6F-A18B636B97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79" name="직선 연결선 4478">
                  <a:extLst>
                    <a:ext uri="{FF2B5EF4-FFF2-40B4-BE49-F238E27FC236}">
                      <a16:creationId xmlns:a16="http://schemas.microsoft.com/office/drawing/2014/main" id="{AF3610B0-2B03-46E4-AD2C-241474A91F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80" name="직선 연결선 4479">
                  <a:extLst>
                    <a:ext uri="{FF2B5EF4-FFF2-40B4-BE49-F238E27FC236}">
                      <a16:creationId xmlns:a16="http://schemas.microsoft.com/office/drawing/2014/main" id="{F89769DE-6570-0996-FDAD-FF4C25D7C4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371" name="그룹 4370">
                <a:extLst>
                  <a:ext uri="{FF2B5EF4-FFF2-40B4-BE49-F238E27FC236}">
                    <a16:creationId xmlns:a16="http://schemas.microsoft.com/office/drawing/2014/main" id="{26CF303B-6035-3FEC-8E02-D35480E383E8}"/>
                  </a:ext>
                </a:extLst>
              </p:cNvPr>
              <p:cNvGrpSpPr/>
              <p:nvPr/>
            </p:nvGrpSpPr>
            <p:grpSpPr>
              <a:xfrm>
                <a:off x="6369824" y="2995168"/>
                <a:ext cx="752475" cy="508954"/>
                <a:chOff x="6516996" y="1662253"/>
                <a:chExt cx="752475" cy="532367"/>
              </a:xfrm>
            </p:grpSpPr>
            <p:cxnSp>
              <p:nvCxnSpPr>
                <p:cNvPr id="4465" name="직선 연결선 4464">
                  <a:extLst>
                    <a:ext uri="{FF2B5EF4-FFF2-40B4-BE49-F238E27FC236}">
                      <a16:creationId xmlns:a16="http://schemas.microsoft.com/office/drawing/2014/main" id="{6DE1B11E-33A7-978E-CBAE-B125A95F59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66" name="직선 연결선 4465">
                  <a:extLst>
                    <a:ext uri="{FF2B5EF4-FFF2-40B4-BE49-F238E27FC236}">
                      <a16:creationId xmlns:a16="http://schemas.microsoft.com/office/drawing/2014/main" id="{18466DA7-1D6C-41A0-E427-6A85C679F2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67" name="직선 연결선 4466">
                  <a:extLst>
                    <a:ext uri="{FF2B5EF4-FFF2-40B4-BE49-F238E27FC236}">
                      <a16:creationId xmlns:a16="http://schemas.microsoft.com/office/drawing/2014/main" id="{60B27390-A366-1B29-9AFC-22241E6D9F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68" name="직선 연결선 4467">
                  <a:extLst>
                    <a:ext uri="{FF2B5EF4-FFF2-40B4-BE49-F238E27FC236}">
                      <a16:creationId xmlns:a16="http://schemas.microsoft.com/office/drawing/2014/main" id="{C6FB0825-AD8D-BE85-826D-189D6CA281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69" name="직선 연결선 4468">
                  <a:extLst>
                    <a:ext uri="{FF2B5EF4-FFF2-40B4-BE49-F238E27FC236}">
                      <a16:creationId xmlns:a16="http://schemas.microsoft.com/office/drawing/2014/main" id="{DEAA8C03-C484-7487-1E58-BA7D4BF9CE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70" name="직선 연결선 4469">
                  <a:extLst>
                    <a:ext uri="{FF2B5EF4-FFF2-40B4-BE49-F238E27FC236}">
                      <a16:creationId xmlns:a16="http://schemas.microsoft.com/office/drawing/2014/main" id="{A1E10D50-F7BD-E7F4-9B6A-0C6081CD6A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71" name="직선 연결선 4470">
                  <a:extLst>
                    <a:ext uri="{FF2B5EF4-FFF2-40B4-BE49-F238E27FC236}">
                      <a16:creationId xmlns:a16="http://schemas.microsoft.com/office/drawing/2014/main" id="{196734B6-C29D-650F-2F26-87F74E5D01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72" name="직선 연결선 4471">
                  <a:extLst>
                    <a:ext uri="{FF2B5EF4-FFF2-40B4-BE49-F238E27FC236}">
                      <a16:creationId xmlns:a16="http://schemas.microsoft.com/office/drawing/2014/main" id="{F76EF3A2-34A3-C3A7-A39F-6D7E34A516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372" name="직선 연결선 4371">
                <a:extLst>
                  <a:ext uri="{FF2B5EF4-FFF2-40B4-BE49-F238E27FC236}">
                    <a16:creationId xmlns:a16="http://schemas.microsoft.com/office/drawing/2014/main" id="{0E8F71B2-98C6-C824-D770-970C44EE29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62442" y="3530663"/>
                <a:ext cx="0" cy="18124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373" name="TextBox 4372">
                <a:extLst>
                  <a:ext uri="{FF2B5EF4-FFF2-40B4-BE49-F238E27FC236}">
                    <a16:creationId xmlns:a16="http://schemas.microsoft.com/office/drawing/2014/main" id="{FCF09EB1-107C-8CAB-5DD0-ACFC4E498F9F}"/>
                  </a:ext>
                </a:extLst>
              </p:cNvPr>
              <p:cNvSpPr txBox="1"/>
              <p:nvPr/>
            </p:nvSpPr>
            <p:spPr>
              <a:xfrm>
                <a:off x="4315496" y="4034999"/>
                <a:ext cx="186721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FALA-PIM</a:t>
                </a:r>
                <a:endParaRPr lang="ko-KR" altLang="en-US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374" name="사다리꼴 4373">
                <a:extLst>
                  <a:ext uri="{FF2B5EF4-FFF2-40B4-BE49-F238E27FC236}">
                    <a16:creationId xmlns:a16="http://schemas.microsoft.com/office/drawing/2014/main" id="{4233ECA8-BD95-AB5C-F3D4-76A9B68C5286}"/>
                  </a:ext>
                </a:extLst>
              </p:cNvPr>
              <p:cNvSpPr/>
              <p:nvPr/>
            </p:nvSpPr>
            <p:spPr>
              <a:xfrm flipV="1">
                <a:off x="1615776" y="3323101"/>
                <a:ext cx="5693336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4375" name="TextBox 4374">
                <a:extLst>
                  <a:ext uri="{FF2B5EF4-FFF2-40B4-BE49-F238E27FC236}">
                    <a16:creationId xmlns:a16="http://schemas.microsoft.com/office/drawing/2014/main" id="{564CE465-9BE8-BDB9-E566-AABE47688B30}"/>
                  </a:ext>
                </a:extLst>
              </p:cNvPr>
              <p:cNvSpPr txBox="1"/>
              <p:nvPr/>
            </p:nvSpPr>
            <p:spPr>
              <a:xfrm>
                <a:off x="1901042" y="3246986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376" name="TextBox 4375">
                <a:extLst>
                  <a:ext uri="{FF2B5EF4-FFF2-40B4-BE49-F238E27FC236}">
                    <a16:creationId xmlns:a16="http://schemas.microsoft.com/office/drawing/2014/main" id="{4D6E4576-5B31-A637-AF2C-8F5E7F88BE04}"/>
                  </a:ext>
                </a:extLst>
              </p:cNvPr>
              <p:cNvSpPr txBox="1"/>
              <p:nvPr/>
            </p:nvSpPr>
            <p:spPr>
              <a:xfrm>
                <a:off x="1350044" y="5274570"/>
                <a:ext cx="1396439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377" name="직선 연결선 4376">
                <a:extLst>
                  <a:ext uri="{FF2B5EF4-FFF2-40B4-BE49-F238E27FC236}">
                    <a16:creationId xmlns:a16="http://schemas.microsoft.com/office/drawing/2014/main" id="{277BBBAF-AB3B-8195-58FB-B30A832DA148}"/>
                  </a:ext>
                </a:extLst>
              </p:cNvPr>
              <p:cNvCxnSpPr>
                <a:cxnSpLocks/>
                <a:stCxn id="4378" idx="0"/>
                <a:endCxn id="4374" idx="1"/>
              </p:cNvCxnSpPr>
              <p:nvPr/>
            </p:nvCxnSpPr>
            <p:spPr>
              <a:xfrm flipV="1">
                <a:off x="1399258" y="344910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378" name="사다리꼴 4377">
                <a:extLst>
                  <a:ext uri="{FF2B5EF4-FFF2-40B4-BE49-F238E27FC236}">
                    <a16:creationId xmlns:a16="http://schemas.microsoft.com/office/drawing/2014/main" id="{AFD76A0C-2FE3-12C0-C01A-F506669018CA}"/>
                  </a:ext>
                </a:extLst>
              </p:cNvPr>
              <p:cNvSpPr/>
              <p:nvPr/>
            </p:nvSpPr>
            <p:spPr>
              <a:xfrm rot="5400000">
                <a:off x="899251" y="3363890"/>
                <a:ext cx="829592" cy="170420"/>
              </a:xfrm>
              <a:prstGeom prst="trapezoid">
                <a:avLst>
                  <a:gd name="adj" fmla="val 96467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cxnSp>
            <p:nvCxnSpPr>
              <p:cNvPr id="4379" name="직선 연결선 4378">
                <a:extLst>
                  <a:ext uri="{FF2B5EF4-FFF2-40B4-BE49-F238E27FC236}">
                    <a16:creationId xmlns:a16="http://schemas.microsoft.com/office/drawing/2014/main" id="{09FF3065-A167-8C48-43BE-A6DF53FA9A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60969"/>
                <a:ext cx="155370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80" name="직선 연결선 4379">
                <a:extLst>
                  <a:ext uri="{FF2B5EF4-FFF2-40B4-BE49-F238E27FC236}">
                    <a16:creationId xmlns:a16="http://schemas.microsoft.com/office/drawing/2014/main" id="{3904DDBD-5EB5-4233-B739-58DAFDAE58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56207"/>
                <a:ext cx="0" cy="53364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81" name="직선 연결선 4380">
                <a:extLst>
                  <a:ext uri="{FF2B5EF4-FFF2-40B4-BE49-F238E27FC236}">
                    <a16:creationId xmlns:a16="http://schemas.microsoft.com/office/drawing/2014/main" id="{6CF02B4B-48D0-2682-6A8E-048FCCE9B5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4189850"/>
                <a:ext cx="545617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82" name="직선 연결선 4381">
                <a:extLst>
                  <a:ext uri="{FF2B5EF4-FFF2-40B4-BE49-F238E27FC236}">
                    <a16:creationId xmlns:a16="http://schemas.microsoft.com/office/drawing/2014/main" id="{C1CB2ECB-4208-1C96-8062-B18E40EB69E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12712" y="432984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383" name="그룹 4382">
                <a:extLst>
                  <a:ext uri="{FF2B5EF4-FFF2-40B4-BE49-F238E27FC236}">
                    <a16:creationId xmlns:a16="http://schemas.microsoft.com/office/drawing/2014/main" id="{29D7419A-79EF-E5FE-EE9D-95E61A48360A}"/>
                  </a:ext>
                </a:extLst>
              </p:cNvPr>
              <p:cNvGrpSpPr/>
              <p:nvPr/>
            </p:nvGrpSpPr>
            <p:grpSpPr>
              <a:xfrm>
                <a:off x="4314005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4463" name="직선 연결선 4462">
                  <a:extLst>
                    <a:ext uri="{FF2B5EF4-FFF2-40B4-BE49-F238E27FC236}">
                      <a16:creationId xmlns:a16="http://schemas.microsoft.com/office/drawing/2014/main" id="{9946660D-0596-00A6-CEF0-70B231B3E6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64" name="직선 연결선 4463">
                  <a:extLst>
                    <a:ext uri="{FF2B5EF4-FFF2-40B4-BE49-F238E27FC236}">
                      <a16:creationId xmlns:a16="http://schemas.microsoft.com/office/drawing/2014/main" id="{8EA19C39-5E64-47A5-EFB2-A3B4987AA55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384" name="직선 연결선 4383">
                <a:extLst>
                  <a:ext uri="{FF2B5EF4-FFF2-40B4-BE49-F238E27FC236}">
                    <a16:creationId xmlns:a16="http://schemas.microsoft.com/office/drawing/2014/main" id="{A915B85D-1C7C-5206-A4D4-A33EA78FD906}"/>
                  </a:ext>
                </a:extLst>
              </p:cNvPr>
              <p:cNvCxnSpPr>
                <a:cxnSpLocks/>
                <a:stCxn id="4398" idx="3"/>
                <a:endCxn id="4392" idx="1"/>
              </p:cNvCxnSpPr>
              <p:nvPr/>
            </p:nvCxnSpPr>
            <p:spPr>
              <a:xfrm flipV="1">
                <a:off x="2475762" y="5087715"/>
                <a:ext cx="3779918" cy="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85" name="직선 연결선 4384">
                <a:extLst>
                  <a:ext uri="{FF2B5EF4-FFF2-40B4-BE49-F238E27FC236}">
                    <a16:creationId xmlns:a16="http://schemas.microsoft.com/office/drawing/2014/main" id="{F0106CDA-5389-4E48-EE41-E0139DF569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65937" y="4615874"/>
                <a:ext cx="3017346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386" name="그룹 4385">
                <a:extLst>
                  <a:ext uri="{FF2B5EF4-FFF2-40B4-BE49-F238E27FC236}">
                    <a16:creationId xmlns:a16="http://schemas.microsoft.com/office/drawing/2014/main" id="{EF98B5B5-6534-0174-206E-62EE6F0BE192}"/>
                  </a:ext>
                </a:extLst>
              </p:cNvPr>
              <p:cNvGrpSpPr/>
              <p:nvPr/>
            </p:nvGrpSpPr>
            <p:grpSpPr>
              <a:xfrm>
                <a:off x="4427445" y="4451324"/>
                <a:ext cx="175702" cy="857904"/>
                <a:chOff x="4391989" y="4588012"/>
                <a:chExt cx="195994" cy="810797"/>
              </a:xfrm>
            </p:grpSpPr>
            <p:sp>
              <p:nvSpPr>
                <p:cNvPr id="4459" name="사각형: 둥근 모서리 4458">
                  <a:extLst>
                    <a:ext uri="{FF2B5EF4-FFF2-40B4-BE49-F238E27FC236}">
                      <a16:creationId xmlns:a16="http://schemas.microsoft.com/office/drawing/2014/main" id="{8CB49ABF-A60E-E97D-32A2-BF0BA5DEFAA5}"/>
                    </a:ext>
                  </a:extLst>
                </p:cNvPr>
                <p:cNvSpPr/>
                <p:nvPr/>
              </p:nvSpPr>
              <p:spPr>
                <a:xfrm>
                  <a:off x="4396751" y="4588012"/>
                  <a:ext cx="184774" cy="810797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460" name="그룹 4459">
                  <a:extLst>
                    <a:ext uri="{FF2B5EF4-FFF2-40B4-BE49-F238E27FC236}">
                      <a16:creationId xmlns:a16="http://schemas.microsoft.com/office/drawing/2014/main" id="{A809FF51-BB38-0356-BE0A-988F0FDC275D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4461" name="직선 연결선 4460">
                    <a:extLst>
                      <a:ext uri="{FF2B5EF4-FFF2-40B4-BE49-F238E27FC236}">
                        <a16:creationId xmlns:a16="http://schemas.microsoft.com/office/drawing/2014/main" id="{D7B4D1D6-857E-6A6A-405F-D5B935A5F6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62" name="직선 연결선 4461">
                    <a:extLst>
                      <a:ext uri="{FF2B5EF4-FFF2-40B4-BE49-F238E27FC236}">
                        <a16:creationId xmlns:a16="http://schemas.microsoft.com/office/drawing/2014/main" id="{7CEE7945-099D-4315-3126-31F1CF6AFA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4387" name="사각형: 둥근 모서리 4386">
                <a:extLst>
                  <a:ext uri="{FF2B5EF4-FFF2-40B4-BE49-F238E27FC236}">
                    <a16:creationId xmlns:a16="http://schemas.microsoft.com/office/drawing/2014/main" id="{03277228-766C-B495-CFF4-4757B4D09739}"/>
                  </a:ext>
                </a:extLst>
              </p:cNvPr>
              <p:cNvSpPr/>
              <p:nvPr/>
            </p:nvSpPr>
            <p:spPr>
              <a:xfrm>
                <a:off x="4808722" y="4454117"/>
                <a:ext cx="860106" cy="7955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388" name="그룹 4387">
                <a:extLst>
                  <a:ext uri="{FF2B5EF4-FFF2-40B4-BE49-F238E27FC236}">
                    <a16:creationId xmlns:a16="http://schemas.microsoft.com/office/drawing/2014/main" id="{BDC449F7-8A03-10A1-0C1F-FA276FEF6E4A}"/>
                  </a:ext>
                </a:extLst>
              </p:cNvPr>
              <p:cNvGrpSpPr/>
              <p:nvPr/>
            </p:nvGrpSpPr>
            <p:grpSpPr>
              <a:xfrm>
                <a:off x="5874402" y="4451320"/>
                <a:ext cx="175702" cy="851075"/>
                <a:chOff x="4391989" y="4593527"/>
                <a:chExt cx="195994" cy="805282"/>
              </a:xfrm>
            </p:grpSpPr>
            <p:sp>
              <p:nvSpPr>
                <p:cNvPr id="4455" name="사각형: 둥근 모서리 4454">
                  <a:extLst>
                    <a:ext uri="{FF2B5EF4-FFF2-40B4-BE49-F238E27FC236}">
                      <a16:creationId xmlns:a16="http://schemas.microsoft.com/office/drawing/2014/main" id="{62A8D34A-B424-8C3B-338F-99D21E1227E7}"/>
                    </a:ext>
                  </a:extLst>
                </p:cNvPr>
                <p:cNvSpPr/>
                <p:nvPr/>
              </p:nvSpPr>
              <p:spPr>
                <a:xfrm>
                  <a:off x="4396751" y="4593527"/>
                  <a:ext cx="184774" cy="805282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456" name="그룹 4455">
                  <a:extLst>
                    <a:ext uri="{FF2B5EF4-FFF2-40B4-BE49-F238E27FC236}">
                      <a16:creationId xmlns:a16="http://schemas.microsoft.com/office/drawing/2014/main" id="{5C3BEB57-52A8-0120-33CB-0F3561E73C29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4457" name="직선 연결선 4456">
                    <a:extLst>
                      <a:ext uri="{FF2B5EF4-FFF2-40B4-BE49-F238E27FC236}">
                        <a16:creationId xmlns:a16="http://schemas.microsoft.com/office/drawing/2014/main" id="{1202D9E0-48D1-D61E-5983-8357C1225C0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58" name="직선 연결선 4457">
                    <a:extLst>
                      <a:ext uri="{FF2B5EF4-FFF2-40B4-BE49-F238E27FC236}">
                        <a16:creationId xmlns:a16="http://schemas.microsoft.com/office/drawing/2014/main" id="{F1DBE8A7-220D-2AB0-A4F5-4E721C2A70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389" name="그룹 4388">
                <a:extLst>
                  <a:ext uri="{FF2B5EF4-FFF2-40B4-BE49-F238E27FC236}">
                    <a16:creationId xmlns:a16="http://schemas.microsoft.com/office/drawing/2014/main" id="{548DD02E-548B-4655-5928-3DF60D386AE6}"/>
                  </a:ext>
                </a:extLst>
              </p:cNvPr>
              <p:cNvGrpSpPr/>
              <p:nvPr/>
            </p:nvGrpSpPr>
            <p:grpSpPr>
              <a:xfrm>
                <a:off x="5759682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4453" name="직선 연결선 4452">
                  <a:extLst>
                    <a:ext uri="{FF2B5EF4-FFF2-40B4-BE49-F238E27FC236}">
                      <a16:creationId xmlns:a16="http://schemas.microsoft.com/office/drawing/2014/main" id="{045E1447-22FF-0664-5C80-074179E943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454" name="직선 연결선 4453">
                  <a:extLst>
                    <a:ext uri="{FF2B5EF4-FFF2-40B4-BE49-F238E27FC236}">
                      <a16:creationId xmlns:a16="http://schemas.microsoft.com/office/drawing/2014/main" id="{4C0B48D9-2FA4-A0ED-0C4D-43556F5FF8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390" name="직선 연결선 4389">
                <a:extLst>
                  <a:ext uri="{FF2B5EF4-FFF2-40B4-BE49-F238E27FC236}">
                    <a16:creationId xmlns:a16="http://schemas.microsoft.com/office/drawing/2014/main" id="{8BDC53FD-8D4E-46AA-BE4F-31BB250AD4F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65937" y="3916543"/>
                <a:ext cx="0" cy="69577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391" name="사각형: 둥근 모서리 4390">
                <a:extLst>
                  <a:ext uri="{FF2B5EF4-FFF2-40B4-BE49-F238E27FC236}">
                    <a16:creationId xmlns:a16="http://schemas.microsoft.com/office/drawing/2014/main" id="{457D6939-1E2E-EED6-7D12-9B321E4FD677}"/>
                  </a:ext>
                </a:extLst>
              </p:cNvPr>
              <p:cNvSpPr/>
              <p:nvPr/>
            </p:nvSpPr>
            <p:spPr>
              <a:xfrm>
                <a:off x="3357871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392" name="사각형: 둥근 모서리 4391">
                <a:extLst>
                  <a:ext uri="{FF2B5EF4-FFF2-40B4-BE49-F238E27FC236}">
                    <a16:creationId xmlns:a16="http://schemas.microsoft.com/office/drawing/2014/main" id="{9184E17C-92D9-F7A0-1852-DA4FC542861B}"/>
                  </a:ext>
                </a:extLst>
              </p:cNvPr>
              <p:cNvSpPr/>
              <p:nvPr/>
            </p:nvSpPr>
            <p:spPr>
              <a:xfrm>
                <a:off x="6255679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393" name="사각형: 둥근 모서리 4392">
                <a:extLst>
                  <a:ext uri="{FF2B5EF4-FFF2-40B4-BE49-F238E27FC236}">
                    <a16:creationId xmlns:a16="http://schemas.microsoft.com/office/drawing/2014/main" id="{0C6489B4-1677-F164-B9A6-BE3AFEC0E08F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394" name="사각형: 둥근 모서리 4393">
                <a:extLst>
                  <a:ext uri="{FF2B5EF4-FFF2-40B4-BE49-F238E27FC236}">
                    <a16:creationId xmlns:a16="http://schemas.microsoft.com/office/drawing/2014/main" id="{E9909E6C-4973-1170-6651-4FFECA510B3D}"/>
                  </a:ext>
                </a:extLst>
              </p:cNvPr>
              <p:cNvSpPr/>
              <p:nvPr/>
            </p:nvSpPr>
            <p:spPr>
              <a:xfrm>
                <a:off x="3357871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395" name="직선 연결선 4394">
                <a:extLst>
                  <a:ext uri="{FF2B5EF4-FFF2-40B4-BE49-F238E27FC236}">
                    <a16:creationId xmlns:a16="http://schemas.microsoft.com/office/drawing/2014/main" id="{A6F02B24-8160-DDB4-BC22-F8C481A231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2711" y="4329840"/>
                <a:ext cx="0" cy="75399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396" name="TextBox 4395">
                <a:extLst>
                  <a:ext uri="{FF2B5EF4-FFF2-40B4-BE49-F238E27FC236}">
                    <a16:creationId xmlns:a16="http://schemas.microsoft.com/office/drawing/2014/main" id="{CD3B6D32-B91B-2409-11A5-0496398C1463}"/>
                  </a:ext>
                </a:extLst>
              </p:cNvPr>
              <p:cNvSpPr txBox="1"/>
              <p:nvPr/>
            </p:nvSpPr>
            <p:spPr>
              <a:xfrm>
                <a:off x="4843205" y="4691505"/>
                <a:ext cx="791141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ALU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397" name="사각형: 둥근 모서리 4396">
                <a:extLst>
                  <a:ext uri="{FF2B5EF4-FFF2-40B4-BE49-F238E27FC236}">
                    <a16:creationId xmlns:a16="http://schemas.microsoft.com/office/drawing/2014/main" id="{3632BCEC-62D8-A250-523D-E9896BBF96F2}"/>
                  </a:ext>
                </a:extLst>
              </p:cNvPr>
              <p:cNvSpPr/>
              <p:nvPr/>
            </p:nvSpPr>
            <p:spPr>
              <a:xfrm>
                <a:off x="1619084" y="4112938"/>
                <a:ext cx="864000" cy="265155"/>
              </a:xfrm>
              <a:prstGeom prst="roundRect">
                <a:avLst>
                  <a:gd name="adj" fmla="val 1938"/>
                </a:avLst>
              </a:prstGeom>
              <a:solidFill>
                <a:srgbClr val="E9DAB1"/>
              </a:solidFill>
              <a:ln w="28575">
                <a:solidFill>
                  <a:srgbClr val="B27E3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398" name="사각형: 둥근 모서리 4397">
                <a:extLst>
                  <a:ext uri="{FF2B5EF4-FFF2-40B4-BE49-F238E27FC236}">
                    <a16:creationId xmlns:a16="http://schemas.microsoft.com/office/drawing/2014/main" id="{6CF7CC21-0612-4B3F-1617-46232E6D7772}"/>
                  </a:ext>
                </a:extLst>
              </p:cNvPr>
              <p:cNvSpPr/>
              <p:nvPr/>
            </p:nvSpPr>
            <p:spPr>
              <a:xfrm>
                <a:off x="1615774" y="4925720"/>
                <a:ext cx="859988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399" name="사각형: 둥근 모서리 4398">
                <a:extLst>
                  <a:ext uri="{FF2B5EF4-FFF2-40B4-BE49-F238E27FC236}">
                    <a16:creationId xmlns:a16="http://schemas.microsoft.com/office/drawing/2014/main" id="{73925837-B18B-0EC7-FBC9-049A599C1C1E}"/>
                  </a:ext>
                </a:extLst>
              </p:cNvPr>
              <p:cNvSpPr/>
              <p:nvPr/>
            </p:nvSpPr>
            <p:spPr>
              <a:xfrm>
                <a:off x="2260765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400" name="그룹 4399">
                <a:extLst>
                  <a:ext uri="{FF2B5EF4-FFF2-40B4-BE49-F238E27FC236}">
                    <a16:creationId xmlns:a16="http://schemas.microsoft.com/office/drawing/2014/main" id="{92D19676-8813-AB2D-2919-EC362B45ED58}"/>
                  </a:ext>
                </a:extLst>
              </p:cNvPr>
              <p:cNvGrpSpPr/>
              <p:nvPr/>
            </p:nvGrpSpPr>
            <p:grpSpPr>
              <a:xfrm>
                <a:off x="1618030" y="4063633"/>
                <a:ext cx="864242" cy="369331"/>
                <a:chOff x="-963711" y="4110938"/>
                <a:chExt cx="864242" cy="369332"/>
              </a:xfrm>
            </p:grpSpPr>
            <p:sp>
              <p:nvSpPr>
                <p:cNvPr id="4445" name="타원 4444">
                  <a:extLst>
                    <a:ext uri="{FF2B5EF4-FFF2-40B4-BE49-F238E27FC236}">
                      <a16:creationId xmlns:a16="http://schemas.microsoft.com/office/drawing/2014/main" id="{E3092A9D-FF02-AB1E-54B2-688F0F98DABB}"/>
                    </a:ext>
                  </a:extLst>
                </p:cNvPr>
                <p:cNvSpPr/>
                <p:nvPr/>
              </p:nvSpPr>
              <p:spPr>
                <a:xfrm>
                  <a:off x="-747064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446" name="타원 4445">
                  <a:extLst>
                    <a:ext uri="{FF2B5EF4-FFF2-40B4-BE49-F238E27FC236}">
                      <a16:creationId xmlns:a16="http://schemas.microsoft.com/office/drawing/2014/main" id="{33684D63-CBA1-50CD-80AF-13C13C90CE13}"/>
                    </a:ext>
                  </a:extLst>
                </p:cNvPr>
                <p:cNvSpPr/>
                <p:nvPr/>
              </p:nvSpPr>
              <p:spPr>
                <a:xfrm>
                  <a:off x="-526655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447" name="타원 4446">
                  <a:extLst>
                    <a:ext uri="{FF2B5EF4-FFF2-40B4-BE49-F238E27FC236}">
                      <a16:creationId xmlns:a16="http://schemas.microsoft.com/office/drawing/2014/main" id="{4768A354-2DE0-BAC4-0309-7BE74AEBC456}"/>
                    </a:ext>
                  </a:extLst>
                </p:cNvPr>
                <p:cNvSpPr/>
                <p:nvPr/>
              </p:nvSpPr>
              <p:spPr>
                <a:xfrm>
                  <a:off x="-315469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448" name="타원 4447">
                  <a:extLst>
                    <a:ext uri="{FF2B5EF4-FFF2-40B4-BE49-F238E27FC236}">
                      <a16:creationId xmlns:a16="http://schemas.microsoft.com/office/drawing/2014/main" id="{B20E8805-3909-0267-5D6D-3EEF3305F750}"/>
                    </a:ext>
                  </a:extLst>
                </p:cNvPr>
                <p:cNvSpPr/>
                <p:nvPr/>
              </p:nvSpPr>
              <p:spPr>
                <a:xfrm>
                  <a:off x="-963711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449" name="TextBox 4448">
                  <a:extLst>
                    <a:ext uri="{FF2B5EF4-FFF2-40B4-BE49-F238E27FC236}">
                      <a16:creationId xmlns:a16="http://schemas.microsoft.com/office/drawing/2014/main" id="{6215AA32-F305-C047-1185-8291E51EC63B}"/>
                    </a:ext>
                  </a:extLst>
                </p:cNvPr>
                <p:cNvSpPr txBox="1"/>
                <p:nvPr/>
              </p:nvSpPr>
              <p:spPr>
                <a:xfrm>
                  <a:off x="-930346" y="4110938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450" name="TextBox 4449">
                  <a:extLst>
                    <a:ext uri="{FF2B5EF4-FFF2-40B4-BE49-F238E27FC236}">
                      <a16:creationId xmlns:a16="http://schemas.microsoft.com/office/drawing/2014/main" id="{005A18F9-990C-5704-6C46-CE022961615D}"/>
                    </a:ext>
                  </a:extLst>
                </p:cNvPr>
                <p:cNvSpPr txBox="1"/>
                <p:nvPr/>
              </p:nvSpPr>
              <p:spPr>
                <a:xfrm>
                  <a:off x="-717035" y="4110938"/>
                  <a:ext cx="1559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451" name="TextBox 4450">
                  <a:extLst>
                    <a:ext uri="{FF2B5EF4-FFF2-40B4-BE49-F238E27FC236}">
                      <a16:creationId xmlns:a16="http://schemas.microsoft.com/office/drawing/2014/main" id="{B222A5AF-F262-E5F5-0DE1-95765C403D05}"/>
                    </a:ext>
                  </a:extLst>
                </p:cNvPr>
                <p:cNvSpPr txBox="1"/>
                <p:nvPr/>
              </p:nvSpPr>
              <p:spPr>
                <a:xfrm>
                  <a:off x="-502007" y="4110938"/>
                  <a:ext cx="16670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452" name="TextBox 4451">
                  <a:extLst>
                    <a:ext uri="{FF2B5EF4-FFF2-40B4-BE49-F238E27FC236}">
                      <a16:creationId xmlns:a16="http://schemas.microsoft.com/office/drawing/2014/main" id="{103C9C25-5A68-BEE7-0294-5067DB005035}"/>
                    </a:ext>
                  </a:extLst>
                </p:cNvPr>
                <p:cNvSpPr txBox="1"/>
                <p:nvPr/>
              </p:nvSpPr>
              <p:spPr>
                <a:xfrm>
                  <a:off x="-281027" y="4110938"/>
                  <a:ext cx="147117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401" name="사각형: 둥근 모서리 4400">
                <a:extLst>
                  <a:ext uri="{FF2B5EF4-FFF2-40B4-BE49-F238E27FC236}">
                    <a16:creationId xmlns:a16="http://schemas.microsoft.com/office/drawing/2014/main" id="{64F9AADB-77AB-CB23-55EC-FBA510288BE6}"/>
                  </a:ext>
                </a:extLst>
              </p:cNvPr>
              <p:cNvSpPr/>
              <p:nvPr/>
            </p:nvSpPr>
            <p:spPr>
              <a:xfrm>
                <a:off x="1627576" y="2830121"/>
                <a:ext cx="5681534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02" name="사각형: 둥근 모서리 4401">
                <a:extLst>
                  <a:ext uri="{FF2B5EF4-FFF2-40B4-BE49-F238E27FC236}">
                    <a16:creationId xmlns:a16="http://schemas.microsoft.com/office/drawing/2014/main" id="{E93AA758-9F0D-71F8-0E6C-38D39B8EE572}"/>
                  </a:ext>
                </a:extLst>
              </p:cNvPr>
              <p:cNvSpPr/>
              <p:nvPr/>
            </p:nvSpPr>
            <p:spPr>
              <a:xfrm>
                <a:off x="4210878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03" name="사각형: 둥근 모서리 4402">
                <a:extLst>
                  <a:ext uri="{FF2B5EF4-FFF2-40B4-BE49-F238E27FC236}">
                    <a16:creationId xmlns:a16="http://schemas.microsoft.com/office/drawing/2014/main" id="{756D8FED-58A7-10A6-D5EC-E72BDDE7B175}"/>
                  </a:ext>
                </a:extLst>
              </p:cNvPr>
              <p:cNvSpPr/>
              <p:nvPr/>
            </p:nvSpPr>
            <p:spPr>
              <a:xfrm>
                <a:off x="5074614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04" name="사각형: 둥근 모서리 4403">
                <a:extLst>
                  <a:ext uri="{FF2B5EF4-FFF2-40B4-BE49-F238E27FC236}">
                    <a16:creationId xmlns:a16="http://schemas.microsoft.com/office/drawing/2014/main" id="{57D62037-ADB3-ADF9-FB39-132ED8EDD3E4}"/>
                  </a:ext>
                </a:extLst>
              </p:cNvPr>
              <p:cNvSpPr/>
              <p:nvPr/>
            </p:nvSpPr>
            <p:spPr>
              <a:xfrm>
                <a:off x="5935470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05" name="TextBox 4404">
                <a:extLst>
                  <a:ext uri="{FF2B5EF4-FFF2-40B4-BE49-F238E27FC236}">
                    <a16:creationId xmlns:a16="http://schemas.microsoft.com/office/drawing/2014/main" id="{FDA4B6F7-64B6-DE1D-7E18-1082B7E197AA}"/>
                  </a:ext>
                </a:extLst>
              </p:cNvPr>
              <p:cNvSpPr txBox="1"/>
              <p:nvPr/>
            </p:nvSpPr>
            <p:spPr>
              <a:xfrm>
                <a:off x="1354132" y="4393324"/>
                <a:ext cx="149826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Offset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06" name="사다리꼴 4405">
                <a:extLst>
                  <a:ext uri="{FF2B5EF4-FFF2-40B4-BE49-F238E27FC236}">
                    <a16:creationId xmlns:a16="http://schemas.microsoft.com/office/drawing/2014/main" id="{21D4C758-4181-ECEF-1006-9E07C37AC93F}"/>
                  </a:ext>
                </a:extLst>
              </p:cNvPr>
              <p:cNvSpPr/>
              <p:nvPr/>
            </p:nvSpPr>
            <p:spPr>
              <a:xfrm flipV="1">
                <a:off x="1619084" y="3663457"/>
                <a:ext cx="5693335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4407" name="TextBox 4406">
                <a:extLst>
                  <a:ext uri="{FF2B5EF4-FFF2-40B4-BE49-F238E27FC236}">
                    <a16:creationId xmlns:a16="http://schemas.microsoft.com/office/drawing/2014/main" id="{867D820E-411F-A259-EC75-113BEE876CEF}"/>
                  </a:ext>
                </a:extLst>
              </p:cNvPr>
              <p:cNvSpPr txBox="1"/>
              <p:nvPr/>
            </p:nvSpPr>
            <p:spPr>
              <a:xfrm>
                <a:off x="1901042" y="3592883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Global Sense Amplifier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08" name="사각형: 둥근 모서리 4407">
                <a:extLst>
                  <a:ext uri="{FF2B5EF4-FFF2-40B4-BE49-F238E27FC236}">
                    <a16:creationId xmlns:a16="http://schemas.microsoft.com/office/drawing/2014/main" id="{60210A71-D366-0BE6-C287-DF93E42810B1}"/>
                  </a:ext>
                </a:extLst>
              </p:cNvPr>
              <p:cNvSpPr/>
              <p:nvPr/>
            </p:nvSpPr>
            <p:spPr>
              <a:xfrm>
                <a:off x="3393930" y="5409311"/>
                <a:ext cx="3752919" cy="29074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09" name="TextBox 4408">
                <a:extLst>
                  <a:ext uri="{FF2B5EF4-FFF2-40B4-BE49-F238E27FC236}">
                    <a16:creationId xmlns:a16="http://schemas.microsoft.com/office/drawing/2014/main" id="{562F0D07-0077-4601-F0C6-A096856FC8FF}"/>
                  </a:ext>
                </a:extLst>
              </p:cNvPr>
              <p:cNvSpPr txBox="1"/>
              <p:nvPr/>
            </p:nvSpPr>
            <p:spPr>
              <a:xfrm>
                <a:off x="3748738" y="5358287"/>
                <a:ext cx="303529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Hazard Resolver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10" name="사각형: 둥근 모서리 4409">
                <a:extLst>
                  <a:ext uri="{FF2B5EF4-FFF2-40B4-BE49-F238E27FC236}">
                    <a16:creationId xmlns:a16="http://schemas.microsoft.com/office/drawing/2014/main" id="{36B8D8D9-D576-04AD-5E9C-898176EC8D55}"/>
                  </a:ext>
                </a:extLst>
              </p:cNvPr>
              <p:cNvSpPr/>
              <p:nvPr/>
            </p:nvSpPr>
            <p:spPr>
              <a:xfrm>
                <a:off x="2045319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11" name="사각형: 둥근 모서리 4410">
                <a:extLst>
                  <a:ext uri="{FF2B5EF4-FFF2-40B4-BE49-F238E27FC236}">
                    <a16:creationId xmlns:a16="http://schemas.microsoft.com/office/drawing/2014/main" id="{48E85AB9-C300-C0E1-A75A-30611A84E7CA}"/>
                  </a:ext>
                </a:extLst>
              </p:cNvPr>
              <p:cNvSpPr/>
              <p:nvPr/>
            </p:nvSpPr>
            <p:spPr>
              <a:xfrm>
                <a:off x="1832586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12" name="사각형: 둥근 모서리 4411">
                <a:extLst>
                  <a:ext uri="{FF2B5EF4-FFF2-40B4-BE49-F238E27FC236}">
                    <a16:creationId xmlns:a16="http://schemas.microsoft.com/office/drawing/2014/main" id="{835E297F-AB39-5390-6FA3-A6086C3EB341}"/>
                  </a:ext>
                </a:extLst>
              </p:cNvPr>
              <p:cNvSpPr/>
              <p:nvPr/>
            </p:nvSpPr>
            <p:spPr>
              <a:xfrm>
                <a:off x="1616492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413" name="그룹 4412">
                <a:extLst>
                  <a:ext uri="{FF2B5EF4-FFF2-40B4-BE49-F238E27FC236}">
                    <a16:creationId xmlns:a16="http://schemas.microsoft.com/office/drawing/2014/main" id="{41F1EF7A-C1F7-9D24-DFB2-227F3D90DC95}"/>
                  </a:ext>
                </a:extLst>
              </p:cNvPr>
              <p:cNvGrpSpPr/>
              <p:nvPr/>
            </p:nvGrpSpPr>
            <p:grpSpPr>
              <a:xfrm>
                <a:off x="1617133" y="2803590"/>
                <a:ext cx="2590372" cy="369331"/>
                <a:chOff x="2394459" y="6286448"/>
                <a:chExt cx="2590373" cy="369332"/>
              </a:xfrm>
            </p:grpSpPr>
            <p:grpSp>
              <p:nvGrpSpPr>
                <p:cNvPr id="4430" name="그룹 4429">
                  <a:extLst>
                    <a:ext uri="{FF2B5EF4-FFF2-40B4-BE49-F238E27FC236}">
                      <a16:creationId xmlns:a16="http://schemas.microsoft.com/office/drawing/2014/main" id="{E7A66241-7252-E07B-8C3C-DE057DF8CD21}"/>
                    </a:ext>
                  </a:extLst>
                </p:cNvPr>
                <p:cNvGrpSpPr/>
                <p:nvPr/>
              </p:nvGrpSpPr>
              <p:grpSpPr>
                <a:xfrm>
                  <a:off x="2394459" y="6286448"/>
                  <a:ext cx="864000" cy="369332"/>
                  <a:chOff x="2285297" y="6270465"/>
                  <a:chExt cx="864000" cy="369332"/>
                </a:xfrm>
              </p:grpSpPr>
              <p:sp>
                <p:nvSpPr>
                  <p:cNvPr id="4441" name="사각형: 둥근 모서리 4440">
                    <a:extLst>
                      <a:ext uri="{FF2B5EF4-FFF2-40B4-BE49-F238E27FC236}">
                        <a16:creationId xmlns:a16="http://schemas.microsoft.com/office/drawing/2014/main" id="{5A596AA1-B8E8-A9A3-3CF2-4A5BCA10DAD1}"/>
                      </a:ext>
                    </a:extLst>
                  </p:cNvPr>
                  <p:cNvSpPr/>
                  <p:nvPr/>
                </p:nvSpPr>
                <p:spPr>
                  <a:xfrm>
                    <a:off x="2285297" y="6296998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442" name="그룹 4441">
                    <a:extLst>
                      <a:ext uri="{FF2B5EF4-FFF2-40B4-BE49-F238E27FC236}">
                        <a16:creationId xmlns:a16="http://schemas.microsoft.com/office/drawing/2014/main" id="{FD17D7CE-8FE7-7105-0547-A23CE395E2DF}"/>
                      </a:ext>
                    </a:extLst>
                  </p:cNvPr>
                  <p:cNvGrpSpPr/>
                  <p:nvPr/>
                </p:nvGrpSpPr>
                <p:grpSpPr>
                  <a:xfrm>
                    <a:off x="2286656" y="6270465"/>
                    <a:ext cx="216000" cy="369332"/>
                    <a:chOff x="1655234" y="2994099"/>
                    <a:chExt cx="216000" cy="369332"/>
                  </a:xfrm>
                </p:grpSpPr>
                <p:sp>
                  <p:nvSpPr>
                    <p:cNvPr id="4443" name="사각형: 둥근 모서리 4442">
                      <a:extLst>
                        <a:ext uri="{FF2B5EF4-FFF2-40B4-BE49-F238E27FC236}">
                          <a16:creationId xmlns:a16="http://schemas.microsoft.com/office/drawing/2014/main" id="{6792F874-8860-CC80-F7F2-5AB22B00D5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234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444" name="TextBox 4443">
                      <a:extLst>
                        <a:ext uri="{FF2B5EF4-FFF2-40B4-BE49-F238E27FC236}">
                          <a16:creationId xmlns:a16="http://schemas.microsoft.com/office/drawing/2014/main" id="{BD565237-97AB-9816-2C12-6FF3F68D93C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87455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0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4431" name="그룹 4430">
                  <a:extLst>
                    <a:ext uri="{FF2B5EF4-FFF2-40B4-BE49-F238E27FC236}">
                      <a16:creationId xmlns:a16="http://schemas.microsoft.com/office/drawing/2014/main" id="{F8D118CA-AB9E-A47C-642E-DD9498D54620}"/>
                    </a:ext>
                  </a:extLst>
                </p:cNvPr>
                <p:cNvGrpSpPr/>
                <p:nvPr/>
              </p:nvGrpSpPr>
              <p:grpSpPr>
                <a:xfrm>
                  <a:off x="3258459" y="6286448"/>
                  <a:ext cx="864000" cy="369332"/>
                  <a:chOff x="3258459" y="6286448"/>
                  <a:chExt cx="864000" cy="369332"/>
                </a:xfrm>
              </p:grpSpPr>
              <p:sp>
                <p:nvSpPr>
                  <p:cNvPr id="4437" name="사각형: 둥근 모서리 4436">
                    <a:extLst>
                      <a:ext uri="{FF2B5EF4-FFF2-40B4-BE49-F238E27FC236}">
                        <a16:creationId xmlns:a16="http://schemas.microsoft.com/office/drawing/2014/main" id="{DE1C2D57-8C34-3220-9870-425739BACED9}"/>
                      </a:ext>
                    </a:extLst>
                  </p:cNvPr>
                  <p:cNvSpPr/>
                  <p:nvPr/>
                </p:nvSpPr>
                <p:spPr>
                  <a:xfrm>
                    <a:off x="3258459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438" name="그룹 4437">
                    <a:extLst>
                      <a:ext uri="{FF2B5EF4-FFF2-40B4-BE49-F238E27FC236}">
                        <a16:creationId xmlns:a16="http://schemas.microsoft.com/office/drawing/2014/main" id="{0B32C702-1939-556F-419C-8D11B9762AFF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216000" cy="369332"/>
                    <a:chOff x="2518792" y="2994099"/>
                    <a:chExt cx="216000" cy="369332"/>
                  </a:xfrm>
                </p:grpSpPr>
                <p:sp>
                  <p:nvSpPr>
                    <p:cNvPr id="4439" name="사각형: 둥근 모서리 4438">
                      <a:extLst>
                        <a:ext uri="{FF2B5EF4-FFF2-40B4-BE49-F238E27FC236}">
                          <a16:creationId xmlns:a16="http://schemas.microsoft.com/office/drawing/2014/main" id="{695BAD23-0B30-8162-C768-1E1FF71C30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8792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440" name="TextBox 4439">
                      <a:extLst>
                        <a:ext uri="{FF2B5EF4-FFF2-40B4-BE49-F238E27FC236}">
                          <a16:creationId xmlns:a16="http://schemas.microsoft.com/office/drawing/2014/main" id="{CEDA5282-6A02-089D-C6FE-3B97F21BCDD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0988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4432" name="그룹 4431">
                  <a:extLst>
                    <a:ext uri="{FF2B5EF4-FFF2-40B4-BE49-F238E27FC236}">
                      <a16:creationId xmlns:a16="http://schemas.microsoft.com/office/drawing/2014/main" id="{C026EC1A-0435-807D-5D84-AE8DA5483F3B}"/>
                    </a:ext>
                  </a:extLst>
                </p:cNvPr>
                <p:cNvGrpSpPr/>
                <p:nvPr/>
              </p:nvGrpSpPr>
              <p:grpSpPr>
                <a:xfrm>
                  <a:off x="4120832" y="6286448"/>
                  <a:ext cx="864000" cy="369332"/>
                  <a:chOff x="4120832" y="6286448"/>
                  <a:chExt cx="864000" cy="369332"/>
                </a:xfrm>
              </p:grpSpPr>
              <p:sp>
                <p:nvSpPr>
                  <p:cNvPr id="4433" name="사각형: 둥근 모서리 4432">
                    <a:extLst>
                      <a:ext uri="{FF2B5EF4-FFF2-40B4-BE49-F238E27FC236}">
                        <a16:creationId xmlns:a16="http://schemas.microsoft.com/office/drawing/2014/main" id="{52BCC043-5FF5-58BD-C628-D088F6B56A56}"/>
                      </a:ext>
                    </a:extLst>
                  </p:cNvPr>
                  <p:cNvSpPr/>
                  <p:nvPr/>
                </p:nvSpPr>
                <p:spPr>
                  <a:xfrm>
                    <a:off x="4120832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434" name="그룹 4433">
                    <a:extLst>
                      <a:ext uri="{FF2B5EF4-FFF2-40B4-BE49-F238E27FC236}">
                        <a16:creationId xmlns:a16="http://schemas.microsoft.com/office/drawing/2014/main" id="{3D002106-DB5D-07FC-02DB-6C3B260B5149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216000" cy="369332"/>
                    <a:chOff x="3381165" y="2994099"/>
                    <a:chExt cx="216000" cy="369332"/>
                  </a:xfrm>
                </p:grpSpPr>
                <p:sp>
                  <p:nvSpPr>
                    <p:cNvPr id="4435" name="사각형: 둥근 모서리 4434">
                      <a:extLst>
                        <a:ext uri="{FF2B5EF4-FFF2-40B4-BE49-F238E27FC236}">
                          <a16:creationId xmlns:a16="http://schemas.microsoft.com/office/drawing/2014/main" id="{EB89AC71-CFC7-CB8D-410F-7F12A04E98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165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436" name="TextBox 4435">
                      <a:extLst>
                        <a:ext uri="{FF2B5EF4-FFF2-40B4-BE49-F238E27FC236}">
                          <a16:creationId xmlns:a16="http://schemas.microsoft.com/office/drawing/2014/main" id="{45AECA5E-85DF-E792-E874-E6AF64ABA3E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14529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8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4414" name="사각형: 둥근 모서리 4413">
                <a:extLst>
                  <a:ext uri="{FF2B5EF4-FFF2-40B4-BE49-F238E27FC236}">
                    <a16:creationId xmlns:a16="http://schemas.microsoft.com/office/drawing/2014/main" id="{BD5EA08C-9CD5-55A8-EEE9-CA6347AD06E1}"/>
                  </a:ext>
                </a:extLst>
              </p:cNvPr>
              <p:cNvSpPr/>
              <p:nvPr/>
            </p:nvSpPr>
            <p:spPr>
              <a:xfrm>
                <a:off x="1615774" y="2830123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415" name="그룹 4414">
                <a:extLst>
                  <a:ext uri="{FF2B5EF4-FFF2-40B4-BE49-F238E27FC236}">
                    <a16:creationId xmlns:a16="http://schemas.microsoft.com/office/drawing/2014/main" id="{FFE31780-60F7-93D6-A36A-F817D9D4DEE5}"/>
                  </a:ext>
                </a:extLst>
              </p:cNvPr>
              <p:cNvGrpSpPr/>
              <p:nvPr/>
            </p:nvGrpSpPr>
            <p:grpSpPr>
              <a:xfrm>
                <a:off x="1617133" y="2803592"/>
                <a:ext cx="216000" cy="369332"/>
                <a:chOff x="1655234" y="2994099"/>
                <a:chExt cx="216000" cy="369332"/>
              </a:xfrm>
            </p:grpSpPr>
            <p:sp>
              <p:nvSpPr>
                <p:cNvPr id="4428" name="사각형: 둥근 모서리 4427">
                  <a:extLst>
                    <a:ext uri="{FF2B5EF4-FFF2-40B4-BE49-F238E27FC236}">
                      <a16:creationId xmlns:a16="http://schemas.microsoft.com/office/drawing/2014/main" id="{6FC3A958-9A84-3CED-49FA-D29C865C1A8D}"/>
                    </a:ext>
                  </a:extLst>
                </p:cNvPr>
                <p:cNvSpPr/>
                <p:nvPr/>
              </p:nvSpPr>
              <p:spPr>
                <a:xfrm>
                  <a:off x="1655234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429" name="TextBox 4428">
                  <a:extLst>
                    <a:ext uri="{FF2B5EF4-FFF2-40B4-BE49-F238E27FC236}">
                      <a16:creationId xmlns:a16="http://schemas.microsoft.com/office/drawing/2014/main" id="{16591B05-7A3D-EF69-ACF1-1E4474FCAC24}"/>
                    </a:ext>
                  </a:extLst>
                </p:cNvPr>
                <p:cNvSpPr txBox="1"/>
                <p:nvPr/>
              </p:nvSpPr>
              <p:spPr>
                <a:xfrm>
                  <a:off x="1687455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416" name="사각형: 둥근 모서리 4415">
                <a:extLst>
                  <a:ext uri="{FF2B5EF4-FFF2-40B4-BE49-F238E27FC236}">
                    <a16:creationId xmlns:a16="http://schemas.microsoft.com/office/drawing/2014/main" id="{F670C696-A288-A254-E261-7706E8B86395}"/>
                  </a:ext>
                </a:extLst>
              </p:cNvPr>
              <p:cNvSpPr/>
              <p:nvPr/>
            </p:nvSpPr>
            <p:spPr>
              <a:xfrm>
                <a:off x="3343063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417" name="사각형: 둥근 모서리 4416">
                <a:extLst>
                  <a:ext uri="{FF2B5EF4-FFF2-40B4-BE49-F238E27FC236}">
                    <a16:creationId xmlns:a16="http://schemas.microsoft.com/office/drawing/2014/main" id="{18D0F7A2-8953-C79C-E4E1-F54AC46BF1CE}"/>
                  </a:ext>
                </a:extLst>
              </p:cNvPr>
              <p:cNvSpPr/>
              <p:nvPr/>
            </p:nvSpPr>
            <p:spPr>
              <a:xfrm>
                <a:off x="2480691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418" name="그룹 4417">
                <a:extLst>
                  <a:ext uri="{FF2B5EF4-FFF2-40B4-BE49-F238E27FC236}">
                    <a16:creationId xmlns:a16="http://schemas.microsoft.com/office/drawing/2014/main" id="{2E754683-396B-D20B-D05B-DB1134A2EDB4}"/>
                  </a:ext>
                </a:extLst>
              </p:cNvPr>
              <p:cNvGrpSpPr/>
              <p:nvPr/>
            </p:nvGrpSpPr>
            <p:grpSpPr>
              <a:xfrm>
                <a:off x="2480691" y="2803594"/>
                <a:ext cx="216000" cy="369332"/>
                <a:chOff x="2518792" y="2994099"/>
                <a:chExt cx="216000" cy="369332"/>
              </a:xfrm>
            </p:grpSpPr>
            <p:sp>
              <p:nvSpPr>
                <p:cNvPr id="4426" name="사각형: 둥근 모서리 4425">
                  <a:extLst>
                    <a:ext uri="{FF2B5EF4-FFF2-40B4-BE49-F238E27FC236}">
                      <a16:creationId xmlns:a16="http://schemas.microsoft.com/office/drawing/2014/main" id="{81599FC1-C1F3-992F-555C-2F83245518A0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427" name="TextBox 4426">
                  <a:extLst>
                    <a:ext uri="{FF2B5EF4-FFF2-40B4-BE49-F238E27FC236}">
                      <a16:creationId xmlns:a16="http://schemas.microsoft.com/office/drawing/2014/main" id="{6F7E3F37-D743-5A8B-BA70-246B404C7F04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grpSp>
            <p:nvGrpSpPr>
              <p:cNvPr id="4419" name="그룹 4418">
                <a:extLst>
                  <a:ext uri="{FF2B5EF4-FFF2-40B4-BE49-F238E27FC236}">
                    <a16:creationId xmlns:a16="http://schemas.microsoft.com/office/drawing/2014/main" id="{5DAE6FF8-DC3F-166F-506C-ABBB45BC17D1}"/>
                  </a:ext>
                </a:extLst>
              </p:cNvPr>
              <p:cNvGrpSpPr/>
              <p:nvPr/>
            </p:nvGrpSpPr>
            <p:grpSpPr>
              <a:xfrm>
                <a:off x="3343064" y="2803596"/>
                <a:ext cx="216000" cy="369332"/>
                <a:chOff x="3381165" y="2994099"/>
                <a:chExt cx="216000" cy="369332"/>
              </a:xfrm>
            </p:grpSpPr>
            <p:sp>
              <p:nvSpPr>
                <p:cNvPr id="4424" name="사각형: 둥근 모서리 4423">
                  <a:extLst>
                    <a:ext uri="{FF2B5EF4-FFF2-40B4-BE49-F238E27FC236}">
                      <a16:creationId xmlns:a16="http://schemas.microsoft.com/office/drawing/2014/main" id="{EAB223A5-EFEF-2F11-46E9-1AD12F274F8C}"/>
                    </a:ext>
                  </a:extLst>
                </p:cNvPr>
                <p:cNvSpPr/>
                <p:nvPr/>
              </p:nvSpPr>
              <p:spPr>
                <a:xfrm>
                  <a:off x="3381165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425" name="TextBox 4424">
                  <a:extLst>
                    <a:ext uri="{FF2B5EF4-FFF2-40B4-BE49-F238E27FC236}">
                      <a16:creationId xmlns:a16="http://schemas.microsoft.com/office/drawing/2014/main" id="{C70763F6-6AB9-285D-BDAB-45071FD54B10}"/>
                    </a:ext>
                  </a:extLst>
                </p:cNvPr>
                <p:cNvSpPr txBox="1"/>
                <p:nvPr/>
              </p:nvSpPr>
              <p:spPr>
                <a:xfrm>
                  <a:off x="3414529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420" name="사각형: 둥근 모서리 4419">
                <a:extLst>
                  <a:ext uri="{FF2B5EF4-FFF2-40B4-BE49-F238E27FC236}">
                    <a16:creationId xmlns:a16="http://schemas.microsoft.com/office/drawing/2014/main" id="{0297D4FE-5F7A-A820-888F-821B9BF82CED}"/>
                  </a:ext>
                </a:extLst>
              </p:cNvPr>
              <p:cNvSpPr/>
              <p:nvPr/>
            </p:nvSpPr>
            <p:spPr>
              <a:xfrm>
                <a:off x="2480692" y="2830129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421" name="그룹 4420">
                <a:extLst>
                  <a:ext uri="{FF2B5EF4-FFF2-40B4-BE49-F238E27FC236}">
                    <a16:creationId xmlns:a16="http://schemas.microsoft.com/office/drawing/2014/main" id="{B0DB285F-CB61-07F2-FE06-4A262EBC2DBD}"/>
                  </a:ext>
                </a:extLst>
              </p:cNvPr>
              <p:cNvGrpSpPr/>
              <p:nvPr/>
            </p:nvGrpSpPr>
            <p:grpSpPr>
              <a:xfrm>
                <a:off x="2480692" y="2803599"/>
                <a:ext cx="216000" cy="369332"/>
                <a:chOff x="2518792" y="2994099"/>
                <a:chExt cx="216000" cy="369332"/>
              </a:xfrm>
            </p:grpSpPr>
            <p:sp>
              <p:nvSpPr>
                <p:cNvPr id="4422" name="사각형: 둥근 모서리 4421">
                  <a:extLst>
                    <a:ext uri="{FF2B5EF4-FFF2-40B4-BE49-F238E27FC236}">
                      <a16:creationId xmlns:a16="http://schemas.microsoft.com/office/drawing/2014/main" id="{A92BDB03-EBC9-CB7E-755F-9FEF4BFD4569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5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423" name="TextBox 4422">
                  <a:extLst>
                    <a:ext uri="{FF2B5EF4-FFF2-40B4-BE49-F238E27FC236}">
                      <a16:creationId xmlns:a16="http://schemas.microsoft.com/office/drawing/2014/main" id="{219A7B14-163A-40E5-0395-F4B539397E4C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  <p:grpSp>
          <p:nvGrpSpPr>
            <p:cNvPr id="4247" name="그룹 4246">
              <a:extLst>
                <a:ext uri="{FF2B5EF4-FFF2-40B4-BE49-F238E27FC236}">
                  <a16:creationId xmlns:a16="http://schemas.microsoft.com/office/drawing/2014/main" id="{056787F4-833F-D1FE-09D2-D2272294D2A3}"/>
                </a:ext>
              </a:extLst>
            </p:cNvPr>
            <p:cNvGrpSpPr/>
            <p:nvPr/>
          </p:nvGrpSpPr>
          <p:grpSpPr>
            <a:xfrm>
              <a:off x="1293785" y="3074242"/>
              <a:ext cx="5881330" cy="3149570"/>
              <a:chOff x="938569" y="2485173"/>
              <a:chExt cx="6468166" cy="3463821"/>
            </a:xfrm>
          </p:grpSpPr>
          <p:sp>
            <p:nvSpPr>
              <p:cNvPr id="4248" name="자유형: 도형 4247">
                <a:extLst>
                  <a:ext uri="{FF2B5EF4-FFF2-40B4-BE49-F238E27FC236}">
                    <a16:creationId xmlns:a16="http://schemas.microsoft.com/office/drawing/2014/main" id="{EB74DBD0-6AB0-ABD9-7B64-EF4BACDAE567}"/>
                  </a:ext>
                </a:extLst>
              </p:cNvPr>
              <p:cNvSpPr/>
              <p:nvPr/>
            </p:nvSpPr>
            <p:spPr>
              <a:xfrm>
                <a:off x="938569" y="2485173"/>
                <a:ext cx="6468166" cy="346382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rgbClr val="EDEDEB"/>
              </a:solidFill>
              <a:ln w="38100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/>
              </a:p>
            </p:txBody>
          </p:sp>
          <p:sp>
            <p:nvSpPr>
              <p:cNvPr id="4249" name="사각형: 둥근 모서리 4248">
                <a:extLst>
                  <a:ext uri="{FF2B5EF4-FFF2-40B4-BE49-F238E27FC236}">
                    <a16:creationId xmlns:a16="http://schemas.microsoft.com/office/drawing/2014/main" id="{C50FED4D-276E-61BB-15A2-36FF8525A8C1}"/>
                  </a:ext>
                </a:extLst>
              </p:cNvPr>
              <p:cNvSpPr/>
              <p:nvPr/>
            </p:nvSpPr>
            <p:spPr>
              <a:xfrm>
                <a:off x="3220357" y="4050571"/>
                <a:ext cx="4057487" cy="1772524"/>
              </a:xfrm>
              <a:prstGeom prst="roundRect">
                <a:avLst>
                  <a:gd name="adj" fmla="val 0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381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250" name="직선 연결선 4249">
                <a:extLst>
                  <a:ext uri="{FF2B5EF4-FFF2-40B4-BE49-F238E27FC236}">
                    <a16:creationId xmlns:a16="http://schemas.microsoft.com/office/drawing/2014/main" id="{6E698A75-4395-3888-9850-A540095FF6B1}"/>
                  </a:ext>
                </a:extLst>
              </p:cNvPr>
              <p:cNvCxnSpPr>
                <a:cxnSpLocks/>
                <a:stCxn id="4275" idx="0"/>
              </p:cNvCxnSpPr>
              <p:nvPr/>
            </p:nvCxnSpPr>
            <p:spPr>
              <a:xfrm flipH="1" flipV="1">
                <a:off x="6684496" y="3766822"/>
                <a:ext cx="3184" cy="115889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251" name="사각형: 둥근 모서리 4250">
                <a:extLst>
                  <a:ext uri="{FF2B5EF4-FFF2-40B4-BE49-F238E27FC236}">
                    <a16:creationId xmlns:a16="http://schemas.microsoft.com/office/drawing/2014/main" id="{17F02C27-567B-92FF-F3C5-A935A6340A72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52" name="자유형: 도형 4251">
                <a:extLst>
                  <a:ext uri="{FF2B5EF4-FFF2-40B4-BE49-F238E27FC236}">
                    <a16:creationId xmlns:a16="http://schemas.microsoft.com/office/drawing/2014/main" id="{03D741F3-0E77-6827-EFE4-A9F7CA780A00}"/>
                  </a:ext>
                </a:extLst>
              </p:cNvPr>
              <p:cNvSpPr/>
              <p:nvPr/>
            </p:nvSpPr>
            <p:spPr>
              <a:xfrm>
                <a:off x="1615774" y="2582353"/>
                <a:ext cx="5693337" cy="652391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chemeClr val="bg1"/>
              </a:solidFill>
              <a:ln w="28575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 dirty="0"/>
              </a:p>
            </p:txBody>
          </p:sp>
          <p:sp>
            <p:nvSpPr>
              <p:cNvPr id="4253" name="부제목 2">
                <a:extLst>
                  <a:ext uri="{FF2B5EF4-FFF2-40B4-BE49-F238E27FC236}">
                    <a16:creationId xmlns:a16="http://schemas.microsoft.com/office/drawing/2014/main" id="{A5CA9C67-0A94-4981-0CDC-F95A1EB5A1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65126" y="2487056"/>
                <a:ext cx="3194631" cy="369330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t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1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20000"/>
                  </a:lnSpc>
                  <a:buNone/>
                </a:pPr>
                <a:r>
                  <a:rPr lang="en-US" altLang="ko-KR" sz="1600" b="0" dirty="0">
                    <a:latin typeface="Tahoma" panose="020B0604030504040204" pitchFamily="34" charset="0"/>
                    <a:cs typeface="Tahoma" panose="020B0604030504040204" pitchFamily="34" charset="0"/>
                  </a:rPr>
                  <a:t>Subarrays (DRAM Cell Arrays)</a:t>
                </a:r>
                <a:endParaRPr lang="ko-KR" altLang="en-US" sz="1600" b="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 algn="ctr">
                  <a:lnSpc>
                    <a:spcPct val="120000"/>
                  </a:lnSpc>
                  <a:buNone/>
                </a:pPr>
                <a:endParaRPr lang="en-US" altLang="ko-KR" sz="1600" b="0" dirty="0"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254" name="그룹 4253">
                <a:extLst>
                  <a:ext uri="{FF2B5EF4-FFF2-40B4-BE49-F238E27FC236}">
                    <a16:creationId xmlns:a16="http://schemas.microsoft.com/office/drawing/2014/main" id="{951FF052-24E8-81B0-2998-7F9296FC63BB}"/>
                  </a:ext>
                </a:extLst>
              </p:cNvPr>
              <p:cNvGrpSpPr/>
              <p:nvPr/>
            </p:nvGrpSpPr>
            <p:grpSpPr>
              <a:xfrm>
                <a:off x="1798141" y="2997120"/>
                <a:ext cx="752475" cy="510154"/>
                <a:chOff x="6516996" y="1662253"/>
                <a:chExt cx="752475" cy="532367"/>
              </a:xfrm>
            </p:grpSpPr>
            <p:cxnSp>
              <p:nvCxnSpPr>
                <p:cNvPr id="4356" name="직선 연결선 4355">
                  <a:extLst>
                    <a:ext uri="{FF2B5EF4-FFF2-40B4-BE49-F238E27FC236}">
                      <a16:creationId xmlns:a16="http://schemas.microsoft.com/office/drawing/2014/main" id="{A2766B50-9114-6B95-FBDB-7516EE48F0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57" name="직선 연결선 4356">
                  <a:extLst>
                    <a:ext uri="{FF2B5EF4-FFF2-40B4-BE49-F238E27FC236}">
                      <a16:creationId xmlns:a16="http://schemas.microsoft.com/office/drawing/2014/main" id="{B62BB706-B1C3-AA16-D81A-D510E44A9B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58" name="직선 연결선 4357">
                  <a:extLst>
                    <a:ext uri="{FF2B5EF4-FFF2-40B4-BE49-F238E27FC236}">
                      <a16:creationId xmlns:a16="http://schemas.microsoft.com/office/drawing/2014/main" id="{282EB628-AD43-A729-583D-22DC24A783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59" name="직선 연결선 4358">
                  <a:extLst>
                    <a:ext uri="{FF2B5EF4-FFF2-40B4-BE49-F238E27FC236}">
                      <a16:creationId xmlns:a16="http://schemas.microsoft.com/office/drawing/2014/main" id="{F86ED62A-20CD-E07C-71B6-E6FD80ABF5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60" name="직선 연결선 4359">
                  <a:extLst>
                    <a:ext uri="{FF2B5EF4-FFF2-40B4-BE49-F238E27FC236}">
                      <a16:creationId xmlns:a16="http://schemas.microsoft.com/office/drawing/2014/main" id="{4D7654A7-C91C-0606-122B-2BB3200B93F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61" name="직선 연결선 4360">
                  <a:extLst>
                    <a:ext uri="{FF2B5EF4-FFF2-40B4-BE49-F238E27FC236}">
                      <a16:creationId xmlns:a16="http://schemas.microsoft.com/office/drawing/2014/main" id="{813F9F39-E9BF-D672-FC75-6ED2732DC2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62" name="직선 연결선 4361">
                  <a:extLst>
                    <a:ext uri="{FF2B5EF4-FFF2-40B4-BE49-F238E27FC236}">
                      <a16:creationId xmlns:a16="http://schemas.microsoft.com/office/drawing/2014/main" id="{60D5D9F3-41FE-BFE7-1910-DB629130884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63" name="직선 연결선 4362">
                  <a:extLst>
                    <a:ext uri="{FF2B5EF4-FFF2-40B4-BE49-F238E27FC236}">
                      <a16:creationId xmlns:a16="http://schemas.microsoft.com/office/drawing/2014/main" id="{F67FCFD9-A894-38B3-3B74-6713AB0634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255" name="그룹 4254">
                <a:extLst>
                  <a:ext uri="{FF2B5EF4-FFF2-40B4-BE49-F238E27FC236}">
                    <a16:creationId xmlns:a16="http://schemas.microsoft.com/office/drawing/2014/main" id="{99F1D52B-A029-F18B-61DC-FDCDA0F428A0}"/>
                  </a:ext>
                </a:extLst>
              </p:cNvPr>
              <p:cNvGrpSpPr/>
              <p:nvPr/>
            </p:nvGrpSpPr>
            <p:grpSpPr>
              <a:xfrm>
                <a:off x="6369824" y="2995168"/>
                <a:ext cx="752475" cy="508954"/>
                <a:chOff x="6516996" y="1662253"/>
                <a:chExt cx="752475" cy="532367"/>
              </a:xfrm>
            </p:grpSpPr>
            <p:cxnSp>
              <p:nvCxnSpPr>
                <p:cNvPr id="4348" name="직선 연결선 4347">
                  <a:extLst>
                    <a:ext uri="{FF2B5EF4-FFF2-40B4-BE49-F238E27FC236}">
                      <a16:creationId xmlns:a16="http://schemas.microsoft.com/office/drawing/2014/main" id="{E92FCFC0-FA1D-9000-F89A-2D959BD6D7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49" name="직선 연결선 4348">
                  <a:extLst>
                    <a:ext uri="{FF2B5EF4-FFF2-40B4-BE49-F238E27FC236}">
                      <a16:creationId xmlns:a16="http://schemas.microsoft.com/office/drawing/2014/main" id="{AECEFED4-5BEF-35F0-793A-C33DA2DF5E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50" name="직선 연결선 4349">
                  <a:extLst>
                    <a:ext uri="{FF2B5EF4-FFF2-40B4-BE49-F238E27FC236}">
                      <a16:creationId xmlns:a16="http://schemas.microsoft.com/office/drawing/2014/main" id="{A82AA043-23BB-25C7-186F-B89CAA83C6E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51" name="직선 연결선 4350">
                  <a:extLst>
                    <a:ext uri="{FF2B5EF4-FFF2-40B4-BE49-F238E27FC236}">
                      <a16:creationId xmlns:a16="http://schemas.microsoft.com/office/drawing/2014/main" id="{87EAE217-B1E2-822D-7343-F7C76BE1AF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52" name="직선 연결선 4351">
                  <a:extLst>
                    <a:ext uri="{FF2B5EF4-FFF2-40B4-BE49-F238E27FC236}">
                      <a16:creationId xmlns:a16="http://schemas.microsoft.com/office/drawing/2014/main" id="{35F7FB0B-47A6-B09A-E06F-0E3922CB54F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53" name="직선 연결선 4352">
                  <a:extLst>
                    <a:ext uri="{FF2B5EF4-FFF2-40B4-BE49-F238E27FC236}">
                      <a16:creationId xmlns:a16="http://schemas.microsoft.com/office/drawing/2014/main" id="{5FC93373-8945-C5CC-409E-C9E3AF547F5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54" name="직선 연결선 4353">
                  <a:extLst>
                    <a:ext uri="{FF2B5EF4-FFF2-40B4-BE49-F238E27FC236}">
                      <a16:creationId xmlns:a16="http://schemas.microsoft.com/office/drawing/2014/main" id="{4A45FCB3-74C0-958F-B92F-2F037ED644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55" name="직선 연결선 4354">
                  <a:extLst>
                    <a:ext uri="{FF2B5EF4-FFF2-40B4-BE49-F238E27FC236}">
                      <a16:creationId xmlns:a16="http://schemas.microsoft.com/office/drawing/2014/main" id="{0DE866D6-F7A4-5502-2895-6E4C19596E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256" name="직선 연결선 4255">
                <a:extLst>
                  <a:ext uri="{FF2B5EF4-FFF2-40B4-BE49-F238E27FC236}">
                    <a16:creationId xmlns:a16="http://schemas.microsoft.com/office/drawing/2014/main" id="{136F3368-1BEA-313E-EEC3-A92260774E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62442" y="3530663"/>
                <a:ext cx="0" cy="18124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257" name="TextBox 4256">
                <a:extLst>
                  <a:ext uri="{FF2B5EF4-FFF2-40B4-BE49-F238E27FC236}">
                    <a16:creationId xmlns:a16="http://schemas.microsoft.com/office/drawing/2014/main" id="{C5C45599-46EC-2567-AEB1-615D705976B4}"/>
                  </a:ext>
                </a:extLst>
              </p:cNvPr>
              <p:cNvSpPr txBox="1"/>
              <p:nvPr/>
            </p:nvSpPr>
            <p:spPr>
              <a:xfrm>
                <a:off x="4315496" y="4034999"/>
                <a:ext cx="186721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FALA-PIM</a:t>
                </a:r>
                <a:endParaRPr lang="ko-KR" altLang="en-US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58" name="사다리꼴 4257">
                <a:extLst>
                  <a:ext uri="{FF2B5EF4-FFF2-40B4-BE49-F238E27FC236}">
                    <a16:creationId xmlns:a16="http://schemas.microsoft.com/office/drawing/2014/main" id="{13228BA0-AECB-95CF-AD32-DB2236D6A6EC}"/>
                  </a:ext>
                </a:extLst>
              </p:cNvPr>
              <p:cNvSpPr/>
              <p:nvPr/>
            </p:nvSpPr>
            <p:spPr>
              <a:xfrm flipV="1">
                <a:off x="1615776" y="3323101"/>
                <a:ext cx="5693336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4259" name="TextBox 4258">
                <a:extLst>
                  <a:ext uri="{FF2B5EF4-FFF2-40B4-BE49-F238E27FC236}">
                    <a16:creationId xmlns:a16="http://schemas.microsoft.com/office/drawing/2014/main" id="{AE667204-5940-F6AC-CDEB-1C1F97F9BE64}"/>
                  </a:ext>
                </a:extLst>
              </p:cNvPr>
              <p:cNvSpPr txBox="1"/>
              <p:nvPr/>
            </p:nvSpPr>
            <p:spPr>
              <a:xfrm>
                <a:off x="1901042" y="3246986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60" name="TextBox 4259">
                <a:extLst>
                  <a:ext uri="{FF2B5EF4-FFF2-40B4-BE49-F238E27FC236}">
                    <a16:creationId xmlns:a16="http://schemas.microsoft.com/office/drawing/2014/main" id="{2A4ABC17-E32E-E956-8C8D-FB35B4D1F88F}"/>
                  </a:ext>
                </a:extLst>
              </p:cNvPr>
              <p:cNvSpPr txBox="1"/>
              <p:nvPr/>
            </p:nvSpPr>
            <p:spPr>
              <a:xfrm>
                <a:off x="1350044" y="5274570"/>
                <a:ext cx="1396439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261" name="직선 연결선 4260">
                <a:extLst>
                  <a:ext uri="{FF2B5EF4-FFF2-40B4-BE49-F238E27FC236}">
                    <a16:creationId xmlns:a16="http://schemas.microsoft.com/office/drawing/2014/main" id="{0F903FA1-44FF-CC0A-EEC0-E0937BE19A94}"/>
                  </a:ext>
                </a:extLst>
              </p:cNvPr>
              <p:cNvCxnSpPr>
                <a:cxnSpLocks/>
                <a:stCxn id="4262" idx="0"/>
                <a:endCxn id="4258" idx="1"/>
              </p:cNvCxnSpPr>
              <p:nvPr/>
            </p:nvCxnSpPr>
            <p:spPr>
              <a:xfrm flipV="1">
                <a:off x="1399258" y="344910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262" name="사다리꼴 4261">
                <a:extLst>
                  <a:ext uri="{FF2B5EF4-FFF2-40B4-BE49-F238E27FC236}">
                    <a16:creationId xmlns:a16="http://schemas.microsoft.com/office/drawing/2014/main" id="{25562222-3C40-9B82-1F3A-1C6032A32D73}"/>
                  </a:ext>
                </a:extLst>
              </p:cNvPr>
              <p:cNvSpPr/>
              <p:nvPr/>
            </p:nvSpPr>
            <p:spPr>
              <a:xfrm rot="5400000">
                <a:off x="899251" y="3363890"/>
                <a:ext cx="829592" cy="170420"/>
              </a:xfrm>
              <a:prstGeom prst="trapezoid">
                <a:avLst>
                  <a:gd name="adj" fmla="val 96467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cxnSp>
            <p:nvCxnSpPr>
              <p:cNvPr id="4263" name="직선 연결선 4262">
                <a:extLst>
                  <a:ext uri="{FF2B5EF4-FFF2-40B4-BE49-F238E27FC236}">
                    <a16:creationId xmlns:a16="http://schemas.microsoft.com/office/drawing/2014/main" id="{FBACF9F1-0660-3069-2506-E7807F771E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60969"/>
                <a:ext cx="155370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64" name="직선 연결선 4263">
                <a:extLst>
                  <a:ext uri="{FF2B5EF4-FFF2-40B4-BE49-F238E27FC236}">
                    <a16:creationId xmlns:a16="http://schemas.microsoft.com/office/drawing/2014/main" id="{01C8DA67-377C-4AAC-B511-7F7F09E053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3656207"/>
                <a:ext cx="0" cy="533643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65" name="직선 연결선 4264">
                <a:extLst>
                  <a:ext uri="{FF2B5EF4-FFF2-40B4-BE49-F238E27FC236}">
                    <a16:creationId xmlns:a16="http://schemas.microsoft.com/office/drawing/2014/main" id="{E994571E-ED2B-B179-3A97-796435A5B9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3467" y="4189850"/>
                <a:ext cx="545617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66" name="직선 연결선 4265">
                <a:extLst>
                  <a:ext uri="{FF2B5EF4-FFF2-40B4-BE49-F238E27FC236}">
                    <a16:creationId xmlns:a16="http://schemas.microsoft.com/office/drawing/2014/main" id="{B23AFF87-F63D-0B1C-EBD9-003EDE3C5CE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12712" y="4329840"/>
                <a:ext cx="216518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267" name="그룹 4266">
                <a:extLst>
                  <a:ext uri="{FF2B5EF4-FFF2-40B4-BE49-F238E27FC236}">
                    <a16:creationId xmlns:a16="http://schemas.microsoft.com/office/drawing/2014/main" id="{C9EE8BB9-4A0E-2455-88B7-964FC777E04E}"/>
                  </a:ext>
                </a:extLst>
              </p:cNvPr>
              <p:cNvGrpSpPr/>
              <p:nvPr/>
            </p:nvGrpSpPr>
            <p:grpSpPr>
              <a:xfrm>
                <a:off x="4314005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4346" name="직선 연결선 4345">
                  <a:extLst>
                    <a:ext uri="{FF2B5EF4-FFF2-40B4-BE49-F238E27FC236}">
                      <a16:creationId xmlns:a16="http://schemas.microsoft.com/office/drawing/2014/main" id="{F4EEF80C-CF54-1C8A-C000-8B7A2B024E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47" name="직선 연결선 4346">
                  <a:extLst>
                    <a:ext uri="{FF2B5EF4-FFF2-40B4-BE49-F238E27FC236}">
                      <a16:creationId xmlns:a16="http://schemas.microsoft.com/office/drawing/2014/main" id="{49A7496E-D7E1-EC5B-5603-1D74826284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268" name="직선 연결선 4267">
                <a:extLst>
                  <a:ext uri="{FF2B5EF4-FFF2-40B4-BE49-F238E27FC236}">
                    <a16:creationId xmlns:a16="http://schemas.microsoft.com/office/drawing/2014/main" id="{142C7552-CC9F-0B1F-DBD8-4EF8194A2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65937" y="4615874"/>
                <a:ext cx="3017346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269" name="그룹 4268">
                <a:extLst>
                  <a:ext uri="{FF2B5EF4-FFF2-40B4-BE49-F238E27FC236}">
                    <a16:creationId xmlns:a16="http://schemas.microsoft.com/office/drawing/2014/main" id="{D99D429D-FE28-F4AC-4740-8EA7FAE4E0BD}"/>
                  </a:ext>
                </a:extLst>
              </p:cNvPr>
              <p:cNvGrpSpPr/>
              <p:nvPr/>
            </p:nvGrpSpPr>
            <p:grpSpPr>
              <a:xfrm>
                <a:off x="4427445" y="4451324"/>
                <a:ext cx="175702" cy="857904"/>
                <a:chOff x="4391989" y="4588012"/>
                <a:chExt cx="195994" cy="810797"/>
              </a:xfrm>
            </p:grpSpPr>
            <p:sp>
              <p:nvSpPr>
                <p:cNvPr id="4342" name="사각형: 둥근 모서리 4341">
                  <a:extLst>
                    <a:ext uri="{FF2B5EF4-FFF2-40B4-BE49-F238E27FC236}">
                      <a16:creationId xmlns:a16="http://schemas.microsoft.com/office/drawing/2014/main" id="{6A2A78E4-E6FF-C2F4-0D2B-096510573321}"/>
                    </a:ext>
                  </a:extLst>
                </p:cNvPr>
                <p:cNvSpPr/>
                <p:nvPr/>
              </p:nvSpPr>
              <p:spPr>
                <a:xfrm>
                  <a:off x="4396751" y="4588012"/>
                  <a:ext cx="184774" cy="810797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343" name="그룹 4342">
                  <a:extLst>
                    <a:ext uri="{FF2B5EF4-FFF2-40B4-BE49-F238E27FC236}">
                      <a16:creationId xmlns:a16="http://schemas.microsoft.com/office/drawing/2014/main" id="{B8830BE7-429E-B8C7-CFDC-2D31A468BB24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4344" name="직선 연결선 4343">
                    <a:extLst>
                      <a:ext uri="{FF2B5EF4-FFF2-40B4-BE49-F238E27FC236}">
                        <a16:creationId xmlns:a16="http://schemas.microsoft.com/office/drawing/2014/main" id="{4359C7CE-D007-C855-95CF-A0D46AADA9F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45" name="직선 연결선 4344">
                    <a:extLst>
                      <a:ext uri="{FF2B5EF4-FFF2-40B4-BE49-F238E27FC236}">
                        <a16:creationId xmlns:a16="http://schemas.microsoft.com/office/drawing/2014/main" id="{DD18E467-5E0E-CE2C-0830-0C45A118ECF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4270" name="사각형: 둥근 모서리 4269">
                <a:extLst>
                  <a:ext uri="{FF2B5EF4-FFF2-40B4-BE49-F238E27FC236}">
                    <a16:creationId xmlns:a16="http://schemas.microsoft.com/office/drawing/2014/main" id="{4B8F1CA5-8158-4480-CDE1-D9283FB1A4EF}"/>
                  </a:ext>
                </a:extLst>
              </p:cNvPr>
              <p:cNvSpPr/>
              <p:nvPr/>
            </p:nvSpPr>
            <p:spPr>
              <a:xfrm>
                <a:off x="4808722" y="4454117"/>
                <a:ext cx="860106" cy="7955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271" name="그룹 4270">
                <a:extLst>
                  <a:ext uri="{FF2B5EF4-FFF2-40B4-BE49-F238E27FC236}">
                    <a16:creationId xmlns:a16="http://schemas.microsoft.com/office/drawing/2014/main" id="{5A996E62-04C7-6968-55D2-24600BD69E11}"/>
                  </a:ext>
                </a:extLst>
              </p:cNvPr>
              <p:cNvGrpSpPr/>
              <p:nvPr/>
            </p:nvGrpSpPr>
            <p:grpSpPr>
              <a:xfrm>
                <a:off x="5874402" y="4451320"/>
                <a:ext cx="175702" cy="851075"/>
                <a:chOff x="4391989" y="4593527"/>
                <a:chExt cx="195994" cy="805282"/>
              </a:xfrm>
            </p:grpSpPr>
            <p:sp>
              <p:nvSpPr>
                <p:cNvPr id="4338" name="사각형: 둥근 모서리 4337">
                  <a:extLst>
                    <a:ext uri="{FF2B5EF4-FFF2-40B4-BE49-F238E27FC236}">
                      <a16:creationId xmlns:a16="http://schemas.microsoft.com/office/drawing/2014/main" id="{94966C92-CB2B-47DA-5CF2-59F280926159}"/>
                    </a:ext>
                  </a:extLst>
                </p:cNvPr>
                <p:cNvSpPr/>
                <p:nvPr/>
              </p:nvSpPr>
              <p:spPr>
                <a:xfrm>
                  <a:off x="4396751" y="4593527"/>
                  <a:ext cx="184774" cy="805282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339" name="그룹 4338">
                  <a:extLst>
                    <a:ext uri="{FF2B5EF4-FFF2-40B4-BE49-F238E27FC236}">
                      <a16:creationId xmlns:a16="http://schemas.microsoft.com/office/drawing/2014/main" id="{DB1269BF-C558-6F2B-24C3-9F95B35C7EFD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4340" name="직선 연결선 4339">
                    <a:extLst>
                      <a:ext uri="{FF2B5EF4-FFF2-40B4-BE49-F238E27FC236}">
                        <a16:creationId xmlns:a16="http://schemas.microsoft.com/office/drawing/2014/main" id="{DA5820EF-C782-1BB4-CADE-2CBA8C05CE3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41" name="직선 연결선 4340">
                    <a:extLst>
                      <a:ext uri="{FF2B5EF4-FFF2-40B4-BE49-F238E27FC236}">
                        <a16:creationId xmlns:a16="http://schemas.microsoft.com/office/drawing/2014/main" id="{77504693-13C9-A6E0-3978-F2231E50E08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272" name="그룹 4271">
                <a:extLst>
                  <a:ext uri="{FF2B5EF4-FFF2-40B4-BE49-F238E27FC236}">
                    <a16:creationId xmlns:a16="http://schemas.microsoft.com/office/drawing/2014/main" id="{FF9CC5FB-5D6C-7D4A-1B24-5B767A5E82C1}"/>
                  </a:ext>
                </a:extLst>
              </p:cNvPr>
              <p:cNvGrpSpPr/>
              <p:nvPr/>
            </p:nvGrpSpPr>
            <p:grpSpPr>
              <a:xfrm>
                <a:off x="5759682" y="5231449"/>
                <a:ext cx="123031" cy="279430"/>
                <a:chOff x="4288954" y="5289303"/>
                <a:chExt cx="84252" cy="362528"/>
              </a:xfrm>
            </p:grpSpPr>
            <p:cxnSp>
              <p:nvCxnSpPr>
                <p:cNvPr id="4336" name="직선 연결선 4335">
                  <a:extLst>
                    <a:ext uri="{FF2B5EF4-FFF2-40B4-BE49-F238E27FC236}">
                      <a16:creationId xmlns:a16="http://schemas.microsoft.com/office/drawing/2014/main" id="{539B5294-A175-EFB0-69ED-384FFE39ED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37" name="직선 연결선 4336">
                  <a:extLst>
                    <a:ext uri="{FF2B5EF4-FFF2-40B4-BE49-F238E27FC236}">
                      <a16:creationId xmlns:a16="http://schemas.microsoft.com/office/drawing/2014/main" id="{5A217DB0-8595-5B2E-3E02-AD4361EFBF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273" name="직선 연결선 4272">
                <a:extLst>
                  <a:ext uri="{FF2B5EF4-FFF2-40B4-BE49-F238E27FC236}">
                    <a16:creationId xmlns:a16="http://schemas.microsoft.com/office/drawing/2014/main" id="{57003877-BC9B-D538-2737-E0A29FC82D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65937" y="3916543"/>
                <a:ext cx="0" cy="69577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274" name="사각형: 둥근 모서리 4273">
                <a:extLst>
                  <a:ext uri="{FF2B5EF4-FFF2-40B4-BE49-F238E27FC236}">
                    <a16:creationId xmlns:a16="http://schemas.microsoft.com/office/drawing/2014/main" id="{4D909A37-D099-99BE-982E-4DDD997E9DF2}"/>
                  </a:ext>
                </a:extLst>
              </p:cNvPr>
              <p:cNvSpPr/>
              <p:nvPr/>
            </p:nvSpPr>
            <p:spPr>
              <a:xfrm>
                <a:off x="3357871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75" name="사각형: 둥근 모서리 4274">
                <a:extLst>
                  <a:ext uri="{FF2B5EF4-FFF2-40B4-BE49-F238E27FC236}">
                    <a16:creationId xmlns:a16="http://schemas.microsoft.com/office/drawing/2014/main" id="{85B5BD28-0533-37EF-149D-80572A5EDB80}"/>
                  </a:ext>
                </a:extLst>
              </p:cNvPr>
              <p:cNvSpPr/>
              <p:nvPr/>
            </p:nvSpPr>
            <p:spPr>
              <a:xfrm>
                <a:off x="6255679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76" name="사각형: 둥근 모서리 4275">
                <a:extLst>
                  <a:ext uri="{FF2B5EF4-FFF2-40B4-BE49-F238E27FC236}">
                    <a16:creationId xmlns:a16="http://schemas.microsoft.com/office/drawing/2014/main" id="{F6DB5A2F-FED4-1AE8-8958-B23329613C92}"/>
                  </a:ext>
                </a:extLst>
              </p:cNvPr>
              <p:cNvSpPr/>
              <p:nvPr/>
            </p:nvSpPr>
            <p:spPr>
              <a:xfrm>
                <a:off x="6255679" y="445387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77" name="사각형: 둥근 모서리 4276">
                <a:extLst>
                  <a:ext uri="{FF2B5EF4-FFF2-40B4-BE49-F238E27FC236}">
                    <a16:creationId xmlns:a16="http://schemas.microsoft.com/office/drawing/2014/main" id="{07013615-EE72-07AF-744F-396F12376EBF}"/>
                  </a:ext>
                </a:extLst>
              </p:cNvPr>
              <p:cNvSpPr/>
              <p:nvPr/>
            </p:nvSpPr>
            <p:spPr>
              <a:xfrm>
                <a:off x="3357871" y="4925715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278" name="직선 연결선 4277">
                <a:extLst>
                  <a:ext uri="{FF2B5EF4-FFF2-40B4-BE49-F238E27FC236}">
                    <a16:creationId xmlns:a16="http://schemas.microsoft.com/office/drawing/2014/main" id="{16223041-8FB2-6078-7586-782E2E258D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2711" y="4329840"/>
                <a:ext cx="0" cy="753992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279" name="TextBox 4278">
                <a:extLst>
                  <a:ext uri="{FF2B5EF4-FFF2-40B4-BE49-F238E27FC236}">
                    <a16:creationId xmlns:a16="http://schemas.microsoft.com/office/drawing/2014/main" id="{7D8391D9-62A2-7F7D-CDBF-697E3E109F61}"/>
                  </a:ext>
                </a:extLst>
              </p:cNvPr>
              <p:cNvSpPr txBox="1"/>
              <p:nvPr/>
            </p:nvSpPr>
            <p:spPr>
              <a:xfrm>
                <a:off x="4843205" y="4691505"/>
                <a:ext cx="791141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ALU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80" name="사각형: 둥근 모서리 4279">
                <a:extLst>
                  <a:ext uri="{FF2B5EF4-FFF2-40B4-BE49-F238E27FC236}">
                    <a16:creationId xmlns:a16="http://schemas.microsoft.com/office/drawing/2014/main" id="{96E2B456-A35B-DF5E-539F-1B7E2109F71E}"/>
                  </a:ext>
                </a:extLst>
              </p:cNvPr>
              <p:cNvSpPr/>
              <p:nvPr/>
            </p:nvSpPr>
            <p:spPr>
              <a:xfrm>
                <a:off x="1619084" y="4112938"/>
                <a:ext cx="864000" cy="265155"/>
              </a:xfrm>
              <a:prstGeom prst="roundRect">
                <a:avLst>
                  <a:gd name="adj" fmla="val 1938"/>
                </a:avLst>
              </a:prstGeom>
              <a:solidFill>
                <a:srgbClr val="E9DAB1"/>
              </a:solidFill>
              <a:ln w="28575">
                <a:solidFill>
                  <a:srgbClr val="B27E3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81" name="사각형: 둥근 모서리 4280">
                <a:extLst>
                  <a:ext uri="{FF2B5EF4-FFF2-40B4-BE49-F238E27FC236}">
                    <a16:creationId xmlns:a16="http://schemas.microsoft.com/office/drawing/2014/main" id="{C06875AD-066C-53BD-221B-09A44BDA4916}"/>
                  </a:ext>
                </a:extLst>
              </p:cNvPr>
              <p:cNvSpPr/>
              <p:nvPr/>
            </p:nvSpPr>
            <p:spPr>
              <a:xfrm>
                <a:off x="1615774" y="4925720"/>
                <a:ext cx="859988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82" name="사각형: 둥근 모서리 4281">
                <a:extLst>
                  <a:ext uri="{FF2B5EF4-FFF2-40B4-BE49-F238E27FC236}">
                    <a16:creationId xmlns:a16="http://schemas.microsoft.com/office/drawing/2014/main" id="{26143061-8C84-6261-FD34-78A7716316D1}"/>
                  </a:ext>
                </a:extLst>
              </p:cNvPr>
              <p:cNvSpPr/>
              <p:nvPr/>
            </p:nvSpPr>
            <p:spPr>
              <a:xfrm>
                <a:off x="2260765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283" name="그룹 4282">
                <a:extLst>
                  <a:ext uri="{FF2B5EF4-FFF2-40B4-BE49-F238E27FC236}">
                    <a16:creationId xmlns:a16="http://schemas.microsoft.com/office/drawing/2014/main" id="{53BFC943-7118-E492-097A-5EEF3601E75C}"/>
                  </a:ext>
                </a:extLst>
              </p:cNvPr>
              <p:cNvGrpSpPr/>
              <p:nvPr/>
            </p:nvGrpSpPr>
            <p:grpSpPr>
              <a:xfrm>
                <a:off x="1618030" y="4063633"/>
                <a:ext cx="864242" cy="369331"/>
                <a:chOff x="-963711" y="4110938"/>
                <a:chExt cx="864242" cy="369332"/>
              </a:xfrm>
            </p:grpSpPr>
            <p:sp>
              <p:nvSpPr>
                <p:cNvPr id="4328" name="타원 4327">
                  <a:extLst>
                    <a:ext uri="{FF2B5EF4-FFF2-40B4-BE49-F238E27FC236}">
                      <a16:creationId xmlns:a16="http://schemas.microsoft.com/office/drawing/2014/main" id="{148B0FF9-9C18-DFE5-6BA5-A2D83902E842}"/>
                    </a:ext>
                  </a:extLst>
                </p:cNvPr>
                <p:cNvSpPr/>
                <p:nvPr/>
              </p:nvSpPr>
              <p:spPr>
                <a:xfrm>
                  <a:off x="-747064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329" name="타원 4328">
                  <a:extLst>
                    <a:ext uri="{FF2B5EF4-FFF2-40B4-BE49-F238E27FC236}">
                      <a16:creationId xmlns:a16="http://schemas.microsoft.com/office/drawing/2014/main" id="{E6C5392A-883B-91C2-BD3A-9DC7FFDFD0FA}"/>
                    </a:ext>
                  </a:extLst>
                </p:cNvPr>
                <p:cNvSpPr/>
                <p:nvPr/>
              </p:nvSpPr>
              <p:spPr>
                <a:xfrm>
                  <a:off x="-526655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330" name="타원 4329">
                  <a:extLst>
                    <a:ext uri="{FF2B5EF4-FFF2-40B4-BE49-F238E27FC236}">
                      <a16:creationId xmlns:a16="http://schemas.microsoft.com/office/drawing/2014/main" id="{F9BC0AD1-92E8-9FA0-30D5-8091355C05C4}"/>
                    </a:ext>
                  </a:extLst>
                </p:cNvPr>
                <p:cNvSpPr/>
                <p:nvPr/>
              </p:nvSpPr>
              <p:spPr>
                <a:xfrm>
                  <a:off x="-315469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331" name="타원 4330">
                  <a:extLst>
                    <a:ext uri="{FF2B5EF4-FFF2-40B4-BE49-F238E27FC236}">
                      <a16:creationId xmlns:a16="http://schemas.microsoft.com/office/drawing/2014/main" id="{2AAFC741-FCE3-9A8C-E0B7-C7773D115C5E}"/>
                    </a:ext>
                  </a:extLst>
                </p:cNvPr>
                <p:cNvSpPr/>
                <p:nvPr/>
              </p:nvSpPr>
              <p:spPr>
                <a:xfrm>
                  <a:off x="-963711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332" name="TextBox 4331">
                  <a:extLst>
                    <a:ext uri="{FF2B5EF4-FFF2-40B4-BE49-F238E27FC236}">
                      <a16:creationId xmlns:a16="http://schemas.microsoft.com/office/drawing/2014/main" id="{BEBA71AB-AE09-8AA1-D5D1-87E40A04F823}"/>
                    </a:ext>
                  </a:extLst>
                </p:cNvPr>
                <p:cNvSpPr txBox="1"/>
                <p:nvPr/>
              </p:nvSpPr>
              <p:spPr>
                <a:xfrm>
                  <a:off x="-930346" y="4110938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333" name="TextBox 4332">
                  <a:extLst>
                    <a:ext uri="{FF2B5EF4-FFF2-40B4-BE49-F238E27FC236}">
                      <a16:creationId xmlns:a16="http://schemas.microsoft.com/office/drawing/2014/main" id="{49A5A649-BC13-B04B-45CD-59E8B5377F68}"/>
                    </a:ext>
                  </a:extLst>
                </p:cNvPr>
                <p:cNvSpPr txBox="1"/>
                <p:nvPr/>
              </p:nvSpPr>
              <p:spPr>
                <a:xfrm>
                  <a:off x="-717035" y="4110938"/>
                  <a:ext cx="1559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334" name="TextBox 4333">
                  <a:extLst>
                    <a:ext uri="{FF2B5EF4-FFF2-40B4-BE49-F238E27FC236}">
                      <a16:creationId xmlns:a16="http://schemas.microsoft.com/office/drawing/2014/main" id="{04AF50AF-B9D5-7B10-7194-601D34129582}"/>
                    </a:ext>
                  </a:extLst>
                </p:cNvPr>
                <p:cNvSpPr txBox="1"/>
                <p:nvPr/>
              </p:nvSpPr>
              <p:spPr>
                <a:xfrm>
                  <a:off x="-502007" y="4110938"/>
                  <a:ext cx="16670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335" name="TextBox 4334">
                  <a:extLst>
                    <a:ext uri="{FF2B5EF4-FFF2-40B4-BE49-F238E27FC236}">
                      <a16:creationId xmlns:a16="http://schemas.microsoft.com/office/drawing/2014/main" id="{3FE83F9F-A99D-DAB5-68B4-2E4B6DEE866D}"/>
                    </a:ext>
                  </a:extLst>
                </p:cNvPr>
                <p:cNvSpPr txBox="1"/>
                <p:nvPr/>
              </p:nvSpPr>
              <p:spPr>
                <a:xfrm>
                  <a:off x="-281027" y="4110938"/>
                  <a:ext cx="147117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284" name="사각형: 둥근 모서리 4283">
                <a:extLst>
                  <a:ext uri="{FF2B5EF4-FFF2-40B4-BE49-F238E27FC236}">
                    <a16:creationId xmlns:a16="http://schemas.microsoft.com/office/drawing/2014/main" id="{55EB7334-8334-8202-6912-4DBD7A5C81F8}"/>
                  </a:ext>
                </a:extLst>
              </p:cNvPr>
              <p:cNvSpPr/>
              <p:nvPr/>
            </p:nvSpPr>
            <p:spPr>
              <a:xfrm>
                <a:off x="1627576" y="2830121"/>
                <a:ext cx="5681534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85" name="사각형: 둥근 모서리 4284">
                <a:extLst>
                  <a:ext uri="{FF2B5EF4-FFF2-40B4-BE49-F238E27FC236}">
                    <a16:creationId xmlns:a16="http://schemas.microsoft.com/office/drawing/2014/main" id="{8D9F9043-A6C2-8597-A442-FE1EDDD11724}"/>
                  </a:ext>
                </a:extLst>
              </p:cNvPr>
              <p:cNvSpPr/>
              <p:nvPr/>
            </p:nvSpPr>
            <p:spPr>
              <a:xfrm>
                <a:off x="4210878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86" name="사각형: 둥근 모서리 4285">
                <a:extLst>
                  <a:ext uri="{FF2B5EF4-FFF2-40B4-BE49-F238E27FC236}">
                    <a16:creationId xmlns:a16="http://schemas.microsoft.com/office/drawing/2014/main" id="{D6F602BA-74EF-A610-64A2-424E4BA92375}"/>
                  </a:ext>
                </a:extLst>
              </p:cNvPr>
              <p:cNvSpPr/>
              <p:nvPr/>
            </p:nvSpPr>
            <p:spPr>
              <a:xfrm>
                <a:off x="5074614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87" name="사각형: 둥근 모서리 4286">
                <a:extLst>
                  <a:ext uri="{FF2B5EF4-FFF2-40B4-BE49-F238E27FC236}">
                    <a16:creationId xmlns:a16="http://schemas.microsoft.com/office/drawing/2014/main" id="{B1A84212-BC6B-0F64-30C2-3EC11DE145C1}"/>
                  </a:ext>
                </a:extLst>
              </p:cNvPr>
              <p:cNvSpPr/>
              <p:nvPr/>
            </p:nvSpPr>
            <p:spPr>
              <a:xfrm>
                <a:off x="5935470" y="2830121"/>
                <a:ext cx="864000" cy="32399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88" name="TextBox 4287">
                <a:extLst>
                  <a:ext uri="{FF2B5EF4-FFF2-40B4-BE49-F238E27FC236}">
                    <a16:creationId xmlns:a16="http://schemas.microsoft.com/office/drawing/2014/main" id="{C0A08399-DB0F-3ADF-B19B-142B1F8A0EEA}"/>
                  </a:ext>
                </a:extLst>
              </p:cNvPr>
              <p:cNvSpPr txBox="1"/>
              <p:nvPr/>
            </p:nvSpPr>
            <p:spPr>
              <a:xfrm>
                <a:off x="1354132" y="4393324"/>
                <a:ext cx="149826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Offset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89" name="사다리꼴 4288">
                <a:extLst>
                  <a:ext uri="{FF2B5EF4-FFF2-40B4-BE49-F238E27FC236}">
                    <a16:creationId xmlns:a16="http://schemas.microsoft.com/office/drawing/2014/main" id="{58161BDD-76A6-104A-85C8-77BE01141A81}"/>
                  </a:ext>
                </a:extLst>
              </p:cNvPr>
              <p:cNvSpPr/>
              <p:nvPr/>
            </p:nvSpPr>
            <p:spPr>
              <a:xfrm flipV="1">
                <a:off x="1619084" y="3663457"/>
                <a:ext cx="5693335" cy="251999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4290" name="TextBox 4289">
                <a:extLst>
                  <a:ext uri="{FF2B5EF4-FFF2-40B4-BE49-F238E27FC236}">
                    <a16:creationId xmlns:a16="http://schemas.microsoft.com/office/drawing/2014/main" id="{6C36088B-3918-44B3-F479-8A466CEB5ED9}"/>
                  </a:ext>
                </a:extLst>
              </p:cNvPr>
              <p:cNvSpPr txBox="1"/>
              <p:nvPr/>
            </p:nvSpPr>
            <p:spPr>
              <a:xfrm>
                <a:off x="1901042" y="3592883"/>
                <a:ext cx="5122800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Global Sense Amplifier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91" name="사각형: 둥근 모서리 4290">
                <a:extLst>
                  <a:ext uri="{FF2B5EF4-FFF2-40B4-BE49-F238E27FC236}">
                    <a16:creationId xmlns:a16="http://schemas.microsoft.com/office/drawing/2014/main" id="{D48A6C72-0534-14CA-528B-424912987B4C}"/>
                  </a:ext>
                </a:extLst>
              </p:cNvPr>
              <p:cNvSpPr/>
              <p:nvPr/>
            </p:nvSpPr>
            <p:spPr>
              <a:xfrm>
                <a:off x="3393930" y="5409311"/>
                <a:ext cx="3752919" cy="29074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92" name="TextBox 4291">
                <a:extLst>
                  <a:ext uri="{FF2B5EF4-FFF2-40B4-BE49-F238E27FC236}">
                    <a16:creationId xmlns:a16="http://schemas.microsoft.com/office/drawing/2014/main" id="{346B5C99-5DCD-BCA5-EFC2-18C65B08F6A7}"/>
                  </a:ext>
                </a:extLst>
              </p:cNvPr>
              <p:cNvSpPr txBox="1"/>
              <p:nvPr/>
            </p:nvSpPr>
            <p:spPr>
              <a:xfrm>
                <a:off x="3748738" y="5358287"/>
                <a:ext cx="3035298" cy="369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Hazard Resolver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93" name="사각형: 둥근 모서리 4292">
                <a:extLst>
                  <a:ext uri="{FF2B5EF4-FFF2-40B4-BE49-F238E27FC236}">
                    <a16:creationId xmlns:a16="http://schemas.microsoft.com/office/drawing/2014/main" id="{0E7A84E7-10D1-4B47-CA84-E92B14EF16AB}"/>
                  </a:ext>
                </a:extLst>
              </p:cNvPr>
              <p:cNvSpPr/>
              <p:nvPr/>
            </p:nvSpPr>
            <p:spPr>
              <a:xfrm>
                <a:off x="2045319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94" name="사각형: 둥근 모서리 4293">
                <a:extLst>
                  <a:ext uri="{FF2B5EF4-FFF2-40B4-BE49-F238E27FC236}">
                    <a16:creationId xmlns:a16="http://schemas.microsoft.com/office/drawing/2014/main" id="{EE1767CB-0C76-A6E3-0AB3-EA9B452FA360}"/>
                  </a:ext>
                </a:extLst>
              </p:cNvPr>
              <p:cNvSpPr/>
              <p:nvPr/>
            </p:nvSpPr>
            <p:spPr>
              <a:xfrm>
                <a:off x="1832586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295" name="사각형: 둥근 모서리 4294">
                <a:extLst>
                  <a:ext uri="{FF2B5EF4-FFF2-40B4-BE49-F238E27FC236}">
                    <a16:creationId xmlns:a16="http://schemas.microsoft.com/office/drawing/2014/main" id="{05997002-F1AB-4EBD-DD8C-37020A43458C}"/>
                  </a:ext>
                </a:extLst>
              </p:cNvPr>
              <p:cNvSpPr/>
              <p:nvPr/>
            </p:nvSpPr>
            <p:spPr>
              <a:xfrm>
                <a:off x="1616492" y="4925720"/>
                <a:ext cx="214997" cy="323995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296" name="그룹 4295">
                <a:extLst>
                  <a:ext uri="{FF2B5EF4-FFF2-40B4-BE49-F238E27FC236}">
                    <a16:creationId xmlns:a16="http://schemas.microsoft.com/office/drawing/2014/main" id="{F2C374F6-F81F-950E-736B-D4DE0DB3CF8E}"/>
                  </a:ext>
                </a:extLst>
              </p:cNvPr>
              <p:cNvGrpSpPr/>
              <p:nvPr/>
            </p:nvGrpSpPr>
            <p:grpSpPr>
              <a:xfrm>
                <a:off x="1617133" y="2803590"/>
                <a:ext cx="2590372" cy="369331"/>
                <a:chOff x="2394459" y="6286448"/>
                <a:chExt cx="2590373" cy="369332"/>
              </a:xfrm>
            </p:grpSpPr>
            <p:grpSp>
              <p:nvGrpSpPr>
                <p:cNvPr id="4313" name="그룹 4312">
                  <a:extLst>
                    <a:ext uri="{FF2B5EF4-FFF2-40B4-BE49-F238E27FC236}">
                      <a16:creationId xmlns:a16="http://schemas.microsoft.com/office/drawing/2014/main" id="{4F5CEE1E-79B1-029C-1967-ED96AE768735}"/>
                    </a:ext>
                  </a:extLst>
                </p:cNvPr>
                <p:cNvGrpSpPr/>
                <p:nvPr/>
              </p:nvGrpSpPr>
              <p:grpSpPr>
                <a:xfrm>
                  <a:off x="2394459" y="6286448"/>
                  <a:ext cx="864000" cy="369332"/>
                  <a:chOff x="2285297" y="6270465"/>
                  <a:chExt cx="864000" cy="369332"/>
                </a:xfrm>
              </p:grpSpPr>
              <p:sp>
                <p:nvSpPr>
                  <p:cNvPr id="4324" name="사각형: 둥근 모서리 4323">
                    <a:extLst>
                      <a:ext uri="{FF2B5EF4-FFF2-40B4-BE49-F238E27FC236}">
                        <a16:creationId xmlns:a16="http://schemas.microsoft.com/office/drawing/2014/main" id="{924C6C29-0F27-418D-5C79-7779FD0C91D7}"/>
                      </a:ext>
                    </a:extLst>
                  </p:cNvPr>
                  <p:cNvSpPr/>
                  <p:nvPr/>
                </p:nvSpPr>
                <p:spPr>
                  <a:xfrm>
                    <a:off x="2285297" y="6296998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325" name="그룹 4324">
                    <a:extLst>
                      <a:ext uri="{FF2B5EF4-FFF2-40B4-BE49-F238E27FC236}">
                        <a16:creationId xmlns:a16="http://schemas.microsoft.com/office/drawing/2014/main" id="{F55DD964-6828-B356-657B-7C1770BEC4A7}"/>
                      </a:ext>
                    </a:extLst>
                  </p:cNvPr>
                  <p:cNvGrpSpPr/>
                  <p:nvPr/>
                </p:nvGrpSpPr>
                <p:grpSpPr>
                  <a:xfrm>
                    <a:off x="2286656" y="6270465"/>
                    <a:ext cx="216000" cy="369332"/>
                    <a:chOff x="1655234" y="2994099"/>
                    <a:chExt cx="216000" cy="369332"/>
                  </a:xfrm>
                </p:grpSpPr>
                <p:sp>
                  <p:nvSpPr>
                    <p:cNvPr id="4326" name="사각형: 둥근 모서리 4325">
                      <a:extLst>
                        <a:ext uri="{FF2B5EF4-FFF2-40B4-BE49-F238E27FC236}">
                          <a16:creationId xmlns:a16="http://schemas.microsoft.com/office/drawing/2014/main" id="{5BC9EE92-FA5A-73F4-03E8-D036B6D477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234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327" name="TextBox 4326">
                      <a:extLst>
                        <a:ext uri="{FF2B5EF4-FFF2-40B4-BE49-F238E27FC236}">
                          <a16:creationId xmlns:a16="http://schemas.microsoft.com/office/drawing/2014/main" id="{227D9B7E-0D56-E45A-2891-ADAF0F8D70A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87455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0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4314" name="그룹 4313">
                  <a:extLst>
                    <a:ext uri="{FF2B5EF4-FFF2-40B4-BE49-F238E27FC236}">
                      <a16:creationId xmlns:a16="http://schemas.microsoft.com/office/drawing/2014/main" id="{93BD6260-A5CD-8569-584A-44000667DD40}"/>
                    </a:ext>
                  </a:extLst>
                </p:cNvPr>
                <p:cNvGrpSpPr/>
                <p:nvPr/>
              </p:nvGrpSpPr>
              <p:grpSpPr>
                <a:xfrm>
                  <a:off x="3258459" y="6286448"/>
                  <a:ext cx="864000" cy="369332"/>
                  <a:chOff x="3258459" y="6286448"/>
                  <a:chExt cx="864000" cy="369332"/>
                </a:xfrm>
              </p:grpSpPr>
              <p:sp>
                <p:nvSpPr>
                  <p:cNvPr id="4320" name="사각형: 둥근 모서리 4319">
                    <a:extLst>
                      <a:ext uri="{FF2B5EF4-FFF2-40B4-BE49-F238E27FC236}">
                        <a16:creationId xmlns:a16="http://schemas.microsoft.com/office/drawing/2014/main" id="{7C9D6CDC-C412-48C2-3F20-D6B8DC5C1A1A}"/>
                      </a:ext>
                    </a:extLst>
                  </p:cNvPr>
                  <p:cNvSpPr/>
                  <p:nvPr/>
                </p:nvSpPr>
                <p:spPr>
                  <a:xfrm>
                    <a:off x="3258459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321" name="그룹 4320">
                    <a:extLst>
                      <a:ext uri="{FF2B5EF4-FFF2-40B4-BE49-F238E27FC236}">
                        <a16:creationId xmlns:a16="http://schemas.microsoft.com/office/drawing/2014/main" id="{85605D23-E739-689E-6701-43FDCE3C0C9C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216000" cy="369332"/>
                    <a:chOff x="2518792" y="2994099"/>
                    <a:chExt cx="216000" cy="369332"/>
                  </a:xfrm>
                </p:grpSpPr>
                <p:sp>
                  <p:nvSpPr>
                    <p:cNvPr id="4322" name="사각형: 둥근 모서리 4321">
                      <a:extLst>
                        <a:ext uri="{FF2B5EF4-FFF2-40B4-BE49-F238E27FC236}">
                          <a16:creationId xmlns:a16="http://schemas.microsoft.com/office/drawing/2014/main" id="{E9EA36C2-A14E-8DC0-4C2A-FA0B0F826E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8792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323" name="TextBox 4322">
                      <a:extLst>
                        <a:ext uri="{FF2B5EF4-FFF2-40B4-BE49-F238E27FC236}">
                          <a16:creationId xmlns:a16="http://schemas.microsoft.com/office/drawing/2014/main" id="{1945F1CF-C163-09BC-67AA-BE0A41F5FDA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0988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4315" name="그룹 4314">
                  <a:extLst>
                    <a:ext uri="{FF2B5EF4-FFF2-40B4-BE49-F238E27FC236}">
                      <a16:creationId xmlns:a16="http://schemas.microsoft.com/office/drawing/2014/main" id="{5E870354-7304-8020-63C0-7AA61C5E1E3D}"/>
                    </a:ext>
                  </a:extLst>
                </p:cNvPr>
                <p:cNvGrpSpPr/>
                <p:nvPr/>
              </p:nvGrpSpPr>
              <p:grpSpPr>
                <a:xfrm>
                  <a:off x="4120832" y="6286448"/>
                  <a:ext cx="864000" cy="369332"/>
                  <a:chOff x="4120832" y="6286448"/>
                  <a:chExt cx="864000" cy="369332"/>
                </a:xfrm>
              </p:grpSpPr>
              <p:sp>
                <p:nvSpPr>
                  <p:cNvPr id="4316" name="사각형: 둥근 모서리 4315">
                    <a:extLst>
                      <a:ext uri="{FF2B5EF4-FFF2-40B4-BE49-F238E27FC236}">
                        <a16:creationId xmlns:a16="http://schemas.microsoft.com/office/drawing/2014/main" id="{E1681E26-0382-B175-D0FD-704747957E13}"/>
                      </a:ext>
                    </a:extLst>
                  </p:cNvPr>
                  <p:cNvSpPr/>
                  <p:nvPr/>
                </p:nvSpPr>
                <p:spPr>
                  <a:xfrm>
                    <a:off x="4120832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317" name="그룹 4316">
                    <a:extLst>
                      <a:ext uri="{FF2B5EF4-FFF2-40B4-BE49-F238E27FC236}">
                        <a16:creationId xmlns:a16="http://schemas.microsoft.com/office/drawing/2014/main" id="{172BBAF5-F559-C628-ABAA-AA73BDC97397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216000" cy="369332"/>
                    <a:chOff x="3381165" y="2994099"/>
                    <a:chExt cx="216000" cy="369332"/>
                  </a:xfrm>
                </p:grpSpPr>
                <p:sp>
                  <p:nvSpPr>
                    <p:cNvPr id="4318" name="사각형: 둥근 모서리 4317">
                      <a:extLst>
                        <a:ext uri="{FF2B5EF4-FFF2-40B4-BE49-F238E27FC236}">
                          <a16:creationId xmlns:a16="http://schemas.microsoft.com/office/drawing/2014/main" id="{F6C1018E-CDAB-FA06-3BEC-7F6EA66621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165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319" name="TextBox 4318">
                      <a:extLst>
                        <a:ext uri="{FF2B5EF4-FFF2-40B4-BE49-F238E27FC236}">
                          <a16:creationId xmlns:a16="http://schemas.microsoft.com/office/drawing/2014/main" id="{DD4B3561-391F-3330-8749-34F0DC62A04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14529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8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4297" name="사각형: 둥근 모서리 4296">
                <a:extLst>
                  <a:ext uri="{FF2B5EF4-FFF2-40B4-BE49-F238E27FC236}">
                    <a16:creationId xmlns:a16="http://schemas.microsoft.com/office/drawing/2014/main" id="{9940112C-C11D-BDF9-4335-C57D856F30AF}"/>
                  </a:ext>
                </a:extLst>
              </p:cNvPr>
              <p:cNvSpPr/>
              <p:nvPr/>
            </p:nvSpPr>
            <p:spPr>
              <a:xfrm>
                <a:off x="1615774" y="2830123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298" name="그룹 4297">
                <a:extLst>
                  <a:ext uri="{FF2B5EF4-FFF2-40B4-BE49-F238E27FC236}">
                    <a16:creationId xmlns:a16="http://schemas.microsoft.com/office/drawing/2014/main" id="{C38BB5F3-9650-B3F0-1D23-FF54C6763EC4}"/>
                  </a:ext>
                </a:extLst>
              </p:cNvPr>
              <p:cNvGrpSpPr/>
              <p:nvPr/>
            </p:nvGrpSpPr>
            <p:grpSpPr>
              <a:xfrm>
                <a:off x="1617133" y="2803592"/>
                <a:ext cx="216000" cy="369332"/>
                <a:chOff x="1655234" y="2994099"/>
                <a:chExt cx="216000" cy="369332"/>
              </a:xfrm>
            </p:grpSpPr>
            <p:sp>
              <p:nvSpPr>
                <p:cNvPr id="4311" name="사각형: 둥근 모서리 4310">
                  <a:extLst>
                    <a:ext uri="{FF2B5EF4-FFF2-40B4-BE49-F238E27FC236}">
                      <a16:creationId xmlns:a16="http://schemas.microsoft.com/office/drawing/2014/main" id="{9537D74A-341C-885D-0AD6-E0914C529662}"/>
                    </a:ext>
                  </a:extLst>
                </p:cNvPr>
                <p:cNvSpPr/>
                <p:nvPr/>
              </p:nvSpPr>
              <p:spPr>
                <a:xfrm>
                  <a:off x="1655234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312" name="TextBox 4311">
                  <a:extLst>
                    <a:ext uri="{FF2B5EF4-FFF2-40B4-BE49-F238E27FC236}">
                      <a16:creationId xmlns:a16="http://schemas.microsoft.com/office/drawing/2014/main" id="{0BF0D1D1-9077-633E-3E83-7939D2F4F163}"/>
                    </a:ext>
                  </a:extLst>
                </p:cNvPr>
                <p:cNvSpPr txBox="1"/>
                <p:nvPr/>
              </p:nvSpPr>
              <p:spPr>
                <a:xfrm>
                  <a:off x="1687455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299" name="사각형: 둥근 모서리 4298">
                <a:extLst>
                  <a:ext uri="{FF2B5EF4-FFF2-40B4-BE49-F238E27FC236}">
                    <a16:creationId xmlns:a16="http://schemas.microsoft.com/office/drawing/2014/main" id="{2CD8CFC0-644D-84C8-E727-3BD9F8574A31}"/>
                  </a:ext>
                </a:extLst>
              </p:cNvPr>
              <p:cNvSpPr/>
              <p:nvPr/>
            </p:nvSpPr>
            <p:spPr>
              <a:xfrm>
                <a:off x="3343063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300" name="사각형: 둥근 모서리 4299">
                <a:extLst>
                  <a:ext uri="{FF2B5EF4-FFF2-40B4-BE49-F238E27FC236}">
                    <a16:creationId xmlns:a16="http://schemas.microsoft.com/office/drawing/2014/main" id="{9DB3A8FB-C0E4-7184-DDFF-AC70DED0D6A8}"/>
                  </a:ext>
                </a:extLst>
              </p:cNvPr>
              <p:cNvSpPr/>
              <p:nvPr/>
            </p:nvSpPr>
            <p:spPr>
              <a:xfrm>
                <a:off x="2480691" y="2830125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301" name="그룹 4300">
                <a:extLst>
                  <a:ext uri="{FF2B5EF4-FFF2-40B4-BE49-F238E27FC236}">
                    <a16:creationId xmlns:a16="http://schemas.microsoft.com/office/drawing/2014/main" id="{01B1747F-F7A9-78B0-733F-D2E6C2A8E937}"/>
                  </a:ext>
                </a:extLst>
              </p:cNvPr>
              <p:cNvGrpSpPr/>
              <p:nvPr/>
            </p:nvGrpSpPr>
            <p:grpSpPr>
              <a:xfrm>
                <a:off x="2480691" y="2803594"/>
                <a:ext cx="216000" cy="369332"/>
                <a:chOff x="2518792" y="2994099"/>
                <a:chExt cx="216000" cy="369332"/>
              </a:xfrm>
            </p:grpSpPr>
            <p:sp>
              <p:nvSpPr>
                <p:cNvPr id="4309" name="사각형: 둥근 모서리 4308">
                  <a:extLst>
                    <a:ext uri="{FF2B5EF4-FFF2-40B4-BE49-F238E27FC236}">
                      <a16:creationId xmlns:a16="http://schemas.microsoft.com/office/drawing/2014/main" id="{3B41841E-38EC-4D9B-320D-C9EA8303CD07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310" name="TextBox 4309">
                  <a:extLst>
                    <a:ext uri="{FF2B5EF4-FFF2-40B4-BE49-F238E27FC236}">
                      <a16:creationId xmlns:a16="http://schemas.microsoft.com/office/drawing/2014/main" id="{D793EC28-70A0-4620-F629-73D82809D1BE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grpSp>
            <p:nvGrpSpPr>
              <p:cNvPr id="4302" name="그룹 4301">
                <a:extLst>
                  <a:ext uri="{FF2B5EF4-FFF2-40B4-BE49-F238E27FC236}">
                    <a16:creationId xmlns:a16="http://schemas.microsoft.com/office/drawing/2014/main" id="{C4907F80-91ED-D980-4C74-32A8DA2AAB6B}"/>
                  </a:ext>
                </a:extLst>
              </p:cNvPr>
              <p:cNvGrpSpPr/>
              <p:nvPr/>
            </p:nvGrpSpPr>
            <p:grpSpPr>
              <a:xfrm>
                <a:off x="3343064" y="2803596"/>
                <a:ext cx="216000" cy="369332"/>
                <a:chOff x="3381165" y="2994099"/>
                <a:chExt cx="216000" cy="369332"/>
              </a:xfrm>
            </p:grpSpPr>
            <p:sp>
              <p:nvSpPr>
                <p:cNvPr id="4307" name="사각형: 둥근 모서리 4306">
                  <a:extLst>
                    <a:ext uri="{FF2B5EF4-FFF2-40B4-BE49-F238E27FC236}">
                      <a16:creationId xmlns:a16="http://schemas.microsoft.com/office/drawing/2014/main" id="{BA2B892C-6729-1A43-FC98-E1F5D24E11F9}"/>
                    </a:ext>
                  </a:extLst>
                </p:cNvPr>
                <p:cNvSpPr/>
                <p:nvPr/>
              </p:nvSpPr>
              <p:spPr>
                <a:xfrm>
                  <a:off x="3381165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308" name="TextBox 4307">
                  <a:extLst>
                    <a:ext uri="{FF2B5EF4-FFF2-40B4-BE49-F238E27FC236}">
                      <a16:creationId xmlns:a16="http://schemas.microsoft.com/office/drawing/2014/main" id="{656889CE-AE2A-1C42-D860-BE0625BCEF27}"/>
                    </a:ext>
                  </a:extLst>
                </p:cNvPr>
                <p:cNvSpPr txBox="1"/>
                <p:nvPr/>
              </p:nvSpPr>
              <p:spPr>
                <a:xfrm>
                  <a:off x="3414529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303" name="사각형: 둥근 모서리 4302">
                <a:extLst>
                  <a:ext uri="{FF2B5EF4-FFF2-40B4-BE49-F238E27FC236}">
                    <a16:creationId xmlns:a16="http://schemas.microsoft.com/office/drawing/2014/main" id="{25848644-3AEB-0832-C917-B23AA40B2A4D}"/>
                  </a:ext>
                </a:extLst>
              </p:cNvPr>
              <p:cNvSpPr/>
              <p:nvPr/>
            </p:nvSpPr>
            <p:spPr>
              <a:xfrm>
                <a:off x="2480692" y="2830129"/>
                <a:ext cx="864000" cy="323999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304" name="그룹 4303">
                <a:extLst>
                  <a:ext uri="{FF2B5EF4-FFF2-40B4-BE49-F238E27FC236}">
                    <a16:creationId xmlns:a16="http://schemas.microsoft.com/office/drawing/2014/main" id="{73E85B4F-A68E-4B1B-EEA0-8C940DF923A0}"/>
                  </a:ext>
                </a:extLst>
              </p:cNvPr>
              <p:cNvGrpSpPr/>
              <p:nvPr/>
            </p:nvGrpSpPr>
            <p:grpSpPr>
              <a:xfrm>
                <a:off x="2480692" y="2803599"/>
                <a:ext cx="216000" cy="369332"/>
                <a:chOff x="2518792" y="2994099"/>
                <a:chExt cx="216000" cy="369332"/>
              </a:xfrm>
            </p:grpSpPr>
            <p:sp>
              <p:nvSpPr>
                <p:cNvPr id="4305" name="사각형: 둥근 모서리 4304">
                  <a:extLst>
                    <a:ext uri="{FF2B5EF4-FFF2-40B4-BE49-F238E27FC236}">
                      <a16:creationId xmlns:a16="http://schemas.microsoft.com/office/drawing/2014/main" id="{3305D363-D58C-0DFC-CDDA-F16B1C2A1903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306" name="TextBox 4305">
                  <a:extLst>
                    <a:ext uri="{FF2B5EF4-FFF2-40B4-BE49-F238E27FC236}">
                      <a16:creationId xmlns:a16="http://schemas.microsoft.com/office/drawing/2014/main" id="{2844F859-A201-FBF5-3693-C445907F1FA1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</p:grpSp>
      <p:grpSp>
        <p:nvGrpSpPr>
          <p:cNvPr id="4598" name="그룹 4597">
            <a:extLst>
              <a:ext uri="{FF2B5EF4-FFF2-40B4-BE49-F238E27FC236}">
                <a16:creationId xmlns:a16="http://schemas.microsoft.com/office/drawing/2014/main" id="{DA787B80-758B-2B03-F28B-B6A034DB30F3}"/>
              </a:ext>
            </a:extLst>
          </p:cNvPr>
          <p:cNvGrpSpPr/>
          <p:nvPr/>
        </p:nvGrpSpPr>
        <p:grpSpPr>
          <a:xfrm>
            <a:off x="1194491" y="2878275"/>
            <a:ext cx="6219162" cy="3405262"/>
            <a:chOff x="1259362" y="3032555"/>
            <a:chExt cx="6219162" cy="3405262"/>
          </a:xfrm>
        </p:grpSpPr>
        <p:sp>
          <p:nvSpPr>
            <p:cNvPr id="4599" name="자유형: 도형 4598">
              <a:extLst>
                <a:ext uri="{FF2B5EF4-FFF2-40B4-BE49-F238E27FC236}">
                  <a16:creationId xmlns:a16="http://schemas.microsoft.com/office/drawing/2014/main" id="{084B6D4F-F734-FE70-A454-DA0B3F897EB0}"/>
                </a:ext>
              </a:extLst>
            </p:cNvPr>
            <p:cNvSpPr/>
            <p:nvPr/>
          </p:nvSpPr>
          <p:spPr>
            <a:xfrm>
              <a:off x="1259362" y="3032555"/>
              <a:ext cx="5881330" cy="3149570"/>
            </a:xfrm>
            <a:custGeom>
              <a:avLst/>
              <a:gdLst>
                <a:gd name="connsiteX0" fmla="*/ 0 w 3537116"/>
                <a:gd name="connsiteY0" fmla="*/ 0 h 1531726"/>
                <a:gd name="connsiteX1" fmla="*/ 3537117 w 3537116"/>
                <a:gd name="connsiteY1" fmla="*/ 0 h 1531726"/>
                <a:gd name="connsiteX2" fmla="*/ 3537117 w 3537116"/>
                <a:gd name="connsiteY2" fmla="*/ 1531726 h 1531726"/>
                <a:gd name="connsiteX3" fmla="*/ 0 w 3537116"/>
                <a:gd name="connsiteY3" fmla="*/ 1531726 h 153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7116" h="1531726">
                  <a:moveTo>
                    <a:pt x="0" y="0"/>
                  </a:moveTo>
                  <a:lnTo>
                    <a:pt x="3537117" y="0"/>
                  </a:lnTo>
                  <a:lnTo>
                    <a:pt x="3537117" y="1531726"/>
                  </a:lnTo>
                  <a:lnTo>
                    <a:pt x="0" y="1531726"/>
                  </a:lnTo>
                  <a:close/>
                </a:path>
              </a:pathLst>
            </a:custGeom>
            <a:solidFill>
              <a:srgbClr val="EDEDEB"/>
            </a:solidFill>
            <a:ln w="38100" cap="flat">
              <a:solidFill>
                <a:srgbClr val="23181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1600"/>
            </a:p>
          </p:txBody>
        </p:sp>
        <p:grpSp>
          <p:nvGrpSpPr>
            <p:cNvPr id="4600" name="그룹 4599">
              <a:extLst>
                <a:ext uri="{FF2B5EF4-FFF2-40B4-BE49-F238E27FC236}">
                  <a16:creationId xmlns:a16="http://schemas.microsoft.com/office/drawing/2014/main" id="{4EE0BEC1-6A54-B0FF-6F40-45EF051E4649}"/>
                </a:ext>
              </a:extLst>
            </p:cNvPr>
            <p:cNvGrpSpPr/>
            <p:nvPr/>
          </p:nvGrpSpPr>
          <p:grpSpPr>
            <a:xfrm>
              <a:off x="1357914" y="3119257"/>
              <a:ext cx="6120610" cy="3318560"/>
              <a:chOff x="-6469846" y="3502618"/>
              <a:chExt cx="6120610" cy="3318560"/>
            </a:xfrm>
          </p:grpSpPr>
          <p:grpSp>
            <p:nvGrpSpPr>
              <p:cNvPr id="4601" name="그룹 4600">
                <a:extLst>
                  <a:ext uri="{FF2B5EF4-FFF2-40B4-BE49-F238E27FC236}">
                    <a16:creationId xmlns:a16="http://schemas.microsoft.com/office/drawing/2014/main" id="{2137E1AE-2670-1746-A318-26095E1CB0B2}"/>
                  </a:ext>
                </a:extLst>
              </p:cNvPr>
              <p:cNvGrpSpPr/>
              <p:nvPr/>
            </p:nvGrpSpPr>
            <p:grpSpPr>
              <a:xfrm>
                <a:off x="-6469846" y="3502618"/>
                <a:ext cx="5881330" cy="3149570"/>
                <a:chOff x="938569" y="2485173"/>
                <a:chExt cx="6468166" cy="3463821"/>
              </a:xfrm>
            </p:grpSpPr>
            <p:sp>
              <p:nvSpPr>
                <p:cNvPr id="4840" name="자유형: 도형 4839">
                  <a:extLst>
                    <a:ext uri="{FF2B5EF4-FFF2-40B4-BE49-F238E27FC236}">
                      <a16:creationId xmlns:a16="http://schemas.microsoft.com/office/drawing/2014/main" id="{5D349AB6-5E81-2EE9-C199-636C94B190CE}"/>
                    </a:ext>
                  </a:extLst>
                </p:cNvPr>
                <p:cNvSpPr/>
                <p:nvPr/>
              </p:nvSpPr>
              <p:spPr>
                <a:xfrm>
                  <a:off x="938569" y="2485173"/>
                  <a:ext cx="6468166" cy="3463821"/>
                </a:xfrm>
                <a:custGeom>
                  <a:avLst/>
                  <a:gdLst>
                    <a:gd name="connsiteX0" fmla="*/ 0 w 3537116"/>
                    <a:gd name="connsiteY0" fmla="*/ 0 h 1531726"/>
                    <a:gd name="connsiteX1" fmla="*/ 3537117 w 3537116"/>
                    <a:gd name="connsiteY1" fmla="*/ 0 h 1531726"/>
                    <a:gd name="connsiteX2" fmla="*/ 3537117 w 3537116"/>
                    <a:gd name="connsiteY2" fmla="*/ 1531726 h 1531726"/>
                    <a:gd name="connsiteX3" fmla="*/ 0 w 3537116"/>
                    <a:gd name="connsiteY3" fmla="*/ 1531726 h 1531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37116" h="1531726">
                      <a:moveTo>
                        <a:pt x="0" y="0"/>
                      </a:moveTo>
                      <a:lnTo>
                        <a:pt x="3537117" y="0"/>
                      </a:lnTo>
                      <a:lnTo>
                        <a:pt x="3537117" y="1531726"/>
                      </a:lnTo>
                      <a:lnTo>
                        <a:pt x="0" y="1531726"/>
                      </a:lnTo>
                      <a:close/>
                    </a:path>
                  </a:pathLst>
                </a:custGeom>
                <a:solidFill>
                  <a:srgbClr val="EDEDEB"/>
                </a:solidFill>
                <a:ln w="38100" cap="flat">
                  <a:solidFill>
                    <a:srgbClr val="23181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/>
                </a:p>
              </p:txBody>
            </p:sp>
            <p:sp>
              <p:nvSpPr>
                <p:cNvPr id="4841" name="사각형: 둥근 모서리 4840">
                  <a:extLst>
                    <a:ext uri="{FF2B5EF4-FFF2-40B4-BE49-F238E27FC236}">
                      <a16:creationId xmlns:a16="http://schemas.microsoft.com/office/drawing/2014/main" id="{640E09A8-CA03-9916-9325-5A835A0AF1BB}"/>
                    </a:ext>
                  </a:extLst>
                </p:cNvPr>
                <p:cNvSpPr/>
                <p:nvPr/>
              </p:nvSpPr>
              <p:spPr>
                <a:xfrm>
                  <a:off x="3220357" y="4050571"/>
                  <a:ext cx="4057487" cy="1772524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38100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4842" name="직선 연결선 4841">
                  <a:extLst>
                    <a:ext uri="{FF2B5EF4-FFF2-40B4-BE49-F238E27FC236}">
                      <a16:creationId xmlns:a16="http://schemas.microsoft.com/office/drawing/2014/main" id="{40C591A8-CA42-5023-2F3F-5AF0EB400E21}"/>
                    </a:ext>
                  </a:extLst>
                </p:cNvPr>
                <p:cNvCxnSpPr>
                  <a:cxnSpLocks/>
                  <a:stCxn id="4868" idx="0"/>
                </p:cNvCxnSpPr>
                <p:nvPr/>
              </p:nvCxnSpPr>
              <p:spPr>
                <a:xfrm flipH="1" flipV="1">
                  <a:off x="6684496" y="3766822"/>
                  <a:ext cx="3184" cy="1158893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843" name="사각형: 둥근 모서리 4842">
                  <a:extLst>
                    <a:ext uri="{FF2B5EF4-FFF2-40B4-BE49-F238E27FC236}">
                      <a16:creationId xmlns:a16="http://schemas.microsoft.com/office/drawing/2014/main" id="{692E0FD3-6E10-D6E5-465B-7F0CC6FD20FD}"/>
                    </a:ext>
                  </a:extLst>
                </p:cNvPr>
                <p:cNvSpPr/>
                <p:nvPr/>
              </p:nvSpPr>
              <p:spPr>
                <a:xfrm>
                  <a:off x="6255679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44" name="자유형: 도형 4843">
                  <a:extLst>
                    <a:ext uri="{FF2B5EF4-FFF2-40B4-BE49-F238E27FC236}">
                      <a16:creationId xmlns:a16="http://schemas.microsoft.com/office/drawing/2014/main" id="{9A4F3FD1-2588-37A5-81D8-B7CEEC1C0313}"/>
                    </a:ext>
                  </a:extLst>
                </p:cNvPr>
                <p:cNvSpPr/>
                <p:nvPr/>
              </p:nvSpPr>
              <p:spPr>
                <a:xfrm>
                  <a:off x="1615774" y="2582353"/>
                  <a:ext cx="5693337" cy="652391"/>
                </a:xfrm>
                <a:custGeom>
                  <a:avLst/>
                  <a:gdLst>
                    <a:gd name="connsiteX0" fmla="*/ 0 w 3537116"/>
                    <a:gd name="connsiteY0" fmla="*/ 0 h 1531726"/>
                    <a:gd name="connsiteX1" fmla="*/ 3537117 w 3537116"/>
                    <a:gd name="connsiteY1" fmla="*/ 0 h 1531726"/>
                    <a:gd name="connsiteX2" fmla="*/ 3537117 w 3537116"/>
                    <a:gd name="connsiteY2" fmla="*/ 1531726 h 1531726"/>
                    <a:gd name="connsiteX3" fmla="*/ 0 w 3537116"/>
                    <a:gd name="connsiteY3" fmla="*/ 1531726 h 1531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37116" h="1531726">
                      <a:moveTo>
                        <a:pt x="0" y="0"/>
                      </a:moveTo>
                      <a:lnTo>
                        <a:pt x="3537117" y="0"/>
                      </a:lnTo>
                      <a:lnTo>
                        <a:pt x="3537117" y="1531726"/>
                      </a:lnTo>
                      <a:lnTo>
                        <a:pt x="0" y="153172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8575" cap="flat">
                  <a:solidFill>
                    <a:srgbClr val="23181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/>
                </a:p>
              </p:txBody>
            </p:sp>
            <p:sp>
              <p:nvSpPr>
                <p:cNvPr id="4845" name="부제목 2">
                  <a:extLst>
                    <a:ext uri="{FF2B5EF4-FFF2-40B4-BE49-F238E27FC236}">
                      <a16:creationId xmlns:a16="http://schemas.microsoft.com/office/drawing/2014/main" id="{EE2A717F-3531-6913-A669-B19C218B0D9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865126" y="2487056"/>
                  <a:ext cx="3194631" cy="369330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t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10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1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lnSpc>
                      <a:spcPct val="120000"/>
                    </a:lnSpc>
                    <a:buNone/>
                  </a:pPr>
                  <a:r>
                    <a:rPr lang="en-US" altLang="ko-KR" sz="1600" b="0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Subarrays (DRAM Cell Arrays)</a:t>
                  </a:r>
                  <a:endParaRPr lang="ko-KR" altLang="en-US" sz="1600" b="0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  <a:p>
                  <a:pPr marL="0" indent="0" algn="ctr">
                    <a:lnSpc>
                      <a:spcPct val="120000"/>
                    </a:lnSpc>
                    <a:buNone/>
                  </a:pPr>
                  <a:endParaRPr lang="en-US" altLang="ko-KR" sz="1600" b="0" dirty="0"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46" name="그룹 4845">
                  <a:extLst>
                    <a:ext uri="{FF2B5EF4-FFF2-40B4-BE49-F238E27FC236}">
                      <a16:creationId xmlns:a16="http://schemas.microsoft.com/office/drawing/2014/main" id="{29684C0B-46CB-38C1-9416-7653274C58ED}"/>
                    </a:ext>
                  </a:extLst>
                </p:cNvPr>
                <p:cNvGrpSpPr/>
                <p:nvPr/>
              </p:nvGrpSpPr>
              <p:grpSpPr>
                <a:xfrm>
                  <a:off x="1798141" y="2997120"/>
                  <a:ext cx="752475" cy="510154"/>
                  <a:chOff x="6516996" y="1662253"/>
                  <a:chExt cx="752475" cy="532367"/>
                </a:xfrm>
              </p:grpSpPr>
              <p:cxnSp>
                <p:nvCxnSpPr>
                  <p:cNvPr id="4949" name="직선 연결선 4948">
                    <a:extLst>
                      <a:ext uri="{FF2B5EF4-FFF2-40B4-BE49-F238E27FC236}">
                        <a16:creationId xmlns:a16="http://schemas.microsoft.com/office/drawing/2014/main" id="{F276EB2A-E223-1547-9FF5-4B7CDD4C81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1699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50" name="직선 연결선 4949">
                    <a:extLst>
                      <a:ext uri="{FF2B5EF4-FFF2-40B4-BE49-F238E27FC236}">
                        <a16:creationId xmlns:a16="http://schemas.microsoft.com/office/drawing/2014/main" id="{2B16FC7B-8499-E662-3D4A-428E11FE0E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62449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51" name="직선 연결선 4950">
                    <a:extLst>
                      <a:ext uri="{FF2B5EF4-FFF2-40B4-BE49-F238E27FC236}">
                        <a16:creationId xmlns:a16="http://schemas.microsoft.com/office/drawing/2014/main" id="{C2C2EA27-3ABA-5657-CF45-EEE0ED9BFD7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731988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52" name="직선 연결선 4951">
                    <a:extLst>
                      <a:ext uri="{FF2B5EF4-FFF2-40B4-BE49-F238E27FC236}">
                        <a16:creationId xmlns:a16="http://schemas.microsoft.com/office/drawing/2014/main" id="{CDBD3029-BFBA-68B8-165C-32592364CC2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39484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53" name="직선 연결선 4952">
                    <a:extLst>
                      <a:ext uri="{FF2B5EF4-FFF2-40B4-BE49-F238E27FC236}">
                        <a16:creationId xmlns:a16="http://schemas.microsoft.com/office/drawing/2014/main" id="{5D7E216E-E9EA-C45E-5759-F38B63BD090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6980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54" name="직선 연결선 4953">
                    <a:extLst>
                      <a:ext uri="{FF2B5EF4-FFF2-40B4-BE49-F238E27FC236}">
                        <a16:creationId xmlns:a16="http://schemas.microsoft.com/office/drawing/2014/main" id="{E5E63AD0-F855-1AF9-786C-D8EADFD81F4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5447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55" name="직선 연결선 4954">
                    <a:extLst>
                      <a:ext uri="{FF2B5EF4-FFF2-40B4-BE49-F238E27FC236}">
                        <a16:creationId xmlns:a16="http://schemas.microsoft.com/office/drawing/2014/main" id="{D3264D8D-0485-346D-5982-0F932EBEAA7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16197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56" name="직선 연결선 4955">
                    <a:extLst>
                      <a:ext uri="{FF2B5EF4-FFF2-40B4-BE49-F238E27FC236}">
                        <a16:creationId xmlns:a16="http://schemas.microsoft.com/office/drawing/2014/main" id="{FB5ACA40-BDEE-2FCF-F375-6AC68417BD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269471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847" name="그룹 4846">
                  <a:extLst>
                    <a:ext uri="{FF2B5EF4-FFF2-40B4-BE49-F238E27FC236}">
                      <a16:creationId xmlns:a16="http://schemas.microsoft.com/office/drawing/2014/main" id="{6CC2450B-43AF-957C-FB0E-66CCF9C617F9}"/>
                    </a:ext>
                  </a:extLst>
                </p:cNvPr>
                <p:cNvGrpSpPr/>
                <p:nvPr/>
              </p:nvGrpSpPr>
              <p:grpSpPr>
                <a:xfrm>
                  <a:off x="6369824" y="2995168"/>
                  <a:ext cx="752475" cy="508954"/>
                  <a:chOff x="6516996" y="1662253"/>
                  <a:chExt cx="752475" cy="532367"/>
                </a:xfrm>
              </p:grpSpPr>
              <p:cxnSp>
                <p:nvCxnSpPr>
                  <p:cNvPr id="4941" name="직선 연결선 4940">
                    <a:extLst>
                      <a:ext uri="{FF2B5EF4-FFF2-40B4-BE49-F238E27FC236}">
                        <a16:creationId xmlns:a16="http://schemas.microsoft.com/office/drawing/2014/main" id="{D201BD12-1ACE-F0BF-6720-738519214D5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1699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42" name="직선 연결선 4941">
                    <a:extLst>
                      <a:ext uri="{FF2B5EF4-FFF2-40B4-BE49-F238E27FC236}">
                        <a16:creationId xmlns:a16="http://schemas.microsoft.com/office/drawing/2014/main" id="{15922E4A-C1C8-29C2-B9BB-0925E11060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62449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43" name="직선 연결선 4942">
                    <a:extLst>
                      <a:ext uri="{FF2B5EF4-FFF2-40B4-BE49-F238E27FC236}">
                        <a16:creationId xmlns:a16="http://schemas.microsoft.com/office/drawing/2014/main" id="{278E5184-8AFB-C483-0677-5736890A70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731988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44" name="직선 연결선 4943">
                    <a:extLst>
                      <a:ext uri="{FF2B5EF4-FFF2-40B4-BE49-F238E27FC236}">
                        <a16:creationId xmlns:a16="http://schemas.microsoft.com/office/drawing/2014/main" id="{6DAEB055-2E3D-A753-14AE-A4496F22EA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39484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45" name="직선 연결선 4944">
                    <a:extLst>
                      <a:ext uri="{FF2B5EF4-FFF2-40B4-BE49-F238E27FC236}">
                        <a16:creationId xmlns:a16="http://schemas.microsoft.com/office/drawing/2014/main" id="{B06957D8-2152-D2D9-A235-1219DB9282F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6980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46" name="직선 연결선 4945">
                    <a:extLst>
                      <a:ext uri="{FF2B5EF4-FFF2-40B4-BE49-F238E27FC236}">
                        <a16:creationId xmlns:a16="http://schemas.microsoft.com/office/drawing/2014/main" id="{02C2A13C-F3ED-F2AB-396D-31482C5F2E1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5447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47" name="직선 연결선 4946">
                    <a:extLst>
                      <a:ext uri="{FF2B5EF4-FFF2-40B4-BE49-F238E27FC236}">
                        <a16:creationId xmlns:a16="http://schemas.microsoft.com/office/drawing/2014/main" id="{39CCFEA8-AB04-C8F5-7466-D919938280F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16197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48" name="직선 연결선 4947">
                    <a:extLst>
                      <a:ext uri="{FF2B5EF4-FFF2-40B4-BE49-F238E27FC236}">
                        <a16:creationId xmlns:a16="http://schemas.microsoft.com/office/drawing/2014/main" id="{30AF660E-17B3-8DCE-CC14-E5138CF6B25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269471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848" name="직선 연결선 4847">
                  <a:extLst>
                    <a:ext uri="{FF2B5EF4-FFF2-40B4-BE49-F238E27FC236}">
                      <a16:creationId xmlns:a16="http://schemas.microsoft.com/office/drawing/2014/main" id="{982E4724-72B6-1709-D1EF-025A13A268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62442" y="3530663"/>
                  <a:ext cx="0" cy="18124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849" name="TextBox 4848">
                  <a:extLst>
                    <a:ext uri="{FF2B5EF4-FFF2-40B4-BE49-F238E27FC236}">
                      <a16:creationId xmlns:a16="http://schemas.microsoft.com/office/drawing/2014/main" id="{78931D85-AB23-7870-88BB-6F22D6BCFF68}"/>
                    </a:ext>
                  </a:extLst>
                </p:cNvPr>
                <p:cNvSpPr txBox="1"/>
                <p:nvPr/>
              </p:nvSpPr>
              <p:spPr>
                <a:xfrm>
                  <a:off x="4315496" y="4034999"/>
                  <a:ext cx="1867210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FALA-PIM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50" name="사다리꼴 4849">
                  <a:extLst>
                    <a:ext uri="{FF2B5EF4-FFF2-40B4-BE49-F238E27FC236}">
                      <a16:creationId xmlns:a16="http://schemas.microsoft.com/office/drawing/2014/main" id="{11B37BDD-032F-FEF6-78DA-677E6B101765}"/>
                    </a:ext>
                  </a:extLst>
                </p:cNvPr>
                <p:cNvSpPr/>
                <p:nvPr/>
              </p:nvSpPr>
              <p:spPr>
                <a:xfrm flipV="1">
                  <a:off x="1615776" y="3323101"/>
                  <a:ext cx="5693336" cy="251999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/>
                </a:p>
              </p:txBody>
            </p:sp>
            <p:sp>
              <p:nvSpPr>
                <p:cNvPr id="4851" name="TextBox 4850">
                  <a:extLst>
                    <a:ext uri="{FF2B5EF4-FFF2-40B4-BE49-F238E27FC236}">
                      <a16:creationId xmlns:a16="http://schemas.microsoft.com/office/drawing/2014/main" id="{7912693F-297B-A4F2-5EA2-3F80CC49EFCF}"/>
                    </a:ext>
                  </a:extLst>
                </p:cNvPr>
                <p:cNvSpPr txBox="1"/>
                <p:nvPr/>
              </p:nvSpPr>
              <p:spPr>
                <a:xfrm>
                  <a:off x="1901042" y="3246986"/>
                  <a:ext cx="5122800" cy="369331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Column Decoder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52" name="TextBox 4851">
                  <a:extLst>
                    <a:ext uri="{FF2B5EF4-FFF2-40B4-BE49-F238E27FC236}">
                      <a16:creationId xmlns:a16="http://schemas.microsoft.com/office/drawing/2014/main" id="{7362DFCC-6442-5F8D-C58F-6376E905C4F8}"/>
                    </a:ext>
                  </a:extLst>
                </p:cNvPr>
                <p:cNvSpPr txBox="1"/>
                <p:nvPr/>
              </p:nvSpPr>
              <p:spPr>
                <a:xfrm>
                  <a:off x="1350044" y="5274570"/>
                  <a:ext cx="1396439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Data Buffer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4853" name="직선 연결선 4852">
                  <a:extLst>
                    <a:ext uri="{FF2B5EF4-FFF2-40B4-BE49-F238E27FC236}">
                      <a16:creationId xmlns:a16="http://schemas.microsoft.com/office/drawing/2014/main" id="{11A421F7-1B48-F947-655F-56EA96200F16}"/>
                    </a:ext>
                  </a:extLst>
                </p:cNvPr>
                <p:cNvCxnSpPr>
                  <a:cxnSpLocks/>
                  <a:stCxn id="4854" idx="0"/>
                  <a:endCxn id="4850" idx="1"/>
                </p:cNvCxnSpPr>
                <p:nvPr/>
              </p:nvCxnSpPr>
              <p:spPr>
                <a:xfrm flipV="1">
                  <a:off x="1399258" y="3449100"/>
                  <a:ext cx="216518" cy="1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854" name="사다리꼴 4853">
                  <a:extLst>
                    <a:ext uri="{FF2B5EF4-FFF2-40B4-BE49-F238E27FC236}">
                      <a16:creationId xmlns:a16="http://schemas.microsoft.com/office/drawing/2014/main" id="{9E0DD300-3024-AB90-89E6-8E02E1C127AD}"/>
                    </a:ext>
                  </a:extLst>
                </p:cNvPr>
                <p:cNvSpPr/>
                <p:nvPr/>
              </p:nvSpPr>
              <p:spPr>
                <a:xfrm rot="5400000">
                  <a:off x="899251" y="3363890"/>
                  <a:ext cx="829592" cy="170420"/>
                </a:xfrm>
                <a:prstGeom prst="trapezoid">
                  <a:avLst>
                    <a:gd name="adj" fmla="val 96467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cxnSp>
              <p:nvCxnSpPr>
                <p:cNvPr id="4855" name="직선 연결선 4854">
                  <a:extLst>
                    <a:ext uri="{FF2B5EF4-FFF2-40B4-BE49-F238E27FC236}">
                      <a16:creationId xmlns:a16="http://schemas.microsoft.com/office/drawing/2014/main" id="{AA66AFAD-9480-50E5-7C3C-16DEE0801C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3660969"/>
                  <a:ext cx="15537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856" name="직선 연결선 4855">
                  <a:extLst>
                    <a:ext uri="{FF2B5EF4-FFF2-40B4-BE49-F238E27FC236}">
                      <a16:creationId xmlns:a16="http://schemas.microsoft.com/office/drawing/2014/main" id="{3CBD1A1D-1186-5FF7-693A-7D31C93B67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3656207"/>
                  <a:ext cx="0" cy="533643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857" name="직선 연결선 4856">
                  <a:extLst>
                    <a:ext uri="{FF2B5EF4-FFF2-40B4-BE49-F238E27FC236}">
                      <a16:creationId xmlns:a16="http://schemas.microsoft.com/office/drawing/2014/main" id="{E762CE81-774B-A299-32D7-73E78944B05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4189850"/>
                  <a:ext cx="545617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858" name="직선 연결선 4857">
                  <a:extLst>
                    <a:ext uri="{FF2B5EF4-FFF2-40B4-BE49-F238E27FC236}">
                      <a16:creationId xmlns:a16="http://schemas.microsoft.com/office/drawing/2014/main" id="{D4A0712A-9807-6DD9-9F5C-65DCA43FE2B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12712" y="4329840"/>
                  <a:ext cx="216518" cy="1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4859" name="그룹 4858">
                  <a:extLst>
                    <a:ext uri="{FF2B5EF4-FFF2-40B4-BE49-F238E27FC236}">
                      <a16:creationId xmlns:a16="http://schemas.microsoft.com/office/drawing/2014/main" id="{94B8466B-D6F4-A40E-C7E6-B6E3B1347A8B}"/>
                    </a:ext>
                  </a:extLst>
                </p:cNvPr>
                <p:cNvGrpSpPr/>
                <p:nvPr/>
              </p:nvGrpSpPr>
              <p:grpSpPr>
                <a:xfrm>
                  <a:off x="4314005" y="5231449"/>
                  <a:ext cx="123031" cy="279430"/>
                  <a:chOff x="4288954" y="5289303"/>
                  <a:chExt cx="84252" cy="362528"/>
                </a:xfrm>
              </p:grpSpPr>
              <p:cxnSp>
                <p:nvCxnSpPr>
                  <p:cNvPr id="4939" name="직선 연결선 4938">
                    <a:extLst>
                      <a:ext uri="{FF2B5EF4-FFF2-40B4-BE49-F238E27FC236}">
                        <a16:creationId xmlns:a16="http://schemas.microsoft.com/office/drawing/2014/main" id="{0FCE9CA6-E35A-6483-5E6B-FBED30446D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288954" y="5289303"/>
                    <a:ext cx="3337" cy="362528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40" name="직선 연결선 4939">
                    <a:extLst>
                      <a:ext uri="{FF2B5EF4-FFF2-40B4-BE49-F238E27FC236}">
                        <a16:creationId xmlns:a16="http://schemas.microsoft.com/office/drawing/2014/main" id="{909883CA-24AE-4F0C-0329-44FAF801DC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288954" y="5289303"/>
                    <a:ext cx="84252" cy="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860" name="직선 연결선 4859">
                  <a:extLst>
                    <a:ext uri="{FF2B5EF4-FFF2-40B4-BE49-F238E27FC236}">
                      <a16:creationId xmlns:a16="http://schemas.microsoft.com/office/drawing/2014/main" id="{131FED28-C315-5AB0-2FEA-FB73F30CDA06}"/>
                    </a:ext>
                  </a:extLst>
                </p:cNvPr>
                <p:cNvCxnSpPr>
                  <a:cxnSpLocks/>
                  <a:stCxn id="4874" idx="3"/>
                  <a:endCxn id="4868" idx="1"/>
                </p:cNvCxnSpPr>
                <p:nvPr/>
              </p:nvCxnSpPr>
              <p:spPr>
                <a:xfrm flipV="1">
                  <a:off x="2475762" y="5087715"/>
                  <a:ext cx="3779918" cy="2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861" name="직선 연결선 4860">
                  <a:extLst>
                    <a:ext uri="{FF2B5EF4-FFF2-40B4-BE49-F238E27FC236}">
                      <a16:creationId xmlns:a16="http://schemas.microsoft.com/office/drawing/2014/main" id="{6911EF13-9F7F-74BE-A4C8-C83F429C33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65937" y="4615874"/>
                  <a:ext cx="3017346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4862" name="그룹 4861">
                  <a:extLst>
                    <a:ext uri="{FF2B5EF4-FFF2-40B4-BE49-F238E27FC236}">
                      <a16:creationId xmlns:a16="http://schemas.microsoft.com/office/drawing/2014/main" id="{CC4055F2-2724-636D-020C-80A3871E80AF}"/>
                    </a:ext>
                  </a:extLst>
                </p:cNvPr>
                <p:cNvGrpSpPr/>
                <p:nvPr/>
              </p:nvGrpSpPr>
              <p:grpSpPr>
                <a:xfrm>
                  <a:off x="4427445" y="4451324"/>
                  <a:ext cx="175702" cy="857904"/>
                  <a:chOff x="4391989" y="4588012"/>
                  <a:chExt cx="195994" cy="810797"/>
                </a:xfrm>
              </p:grpSpPr>
              <p:sp>
                <p:nvSpPr>
                  <p:cNvPr id="4935" name="사각형: 둥근 모서리 4934">
                    <a:extLst>
                      <a:ext uri="{FF2B5EF4-FFF2-40B4-BE49-F238E27FC236}">
                        <a16:creationId xmlns:a16="http://schemas.microsoft.com/office/drawing/2014/main" id="{E9FAF81B-C40C-1D04-E0D3-11049DD20E1B}"/>
                      </a:ext>
                    </a:extLst>
                  </p:cNvPr>
                  <p:cNvSpPr/>
                  <p:nvPr/>
                </p:nvSpPr>
                <p:spPr>
                  <a:xfrm>
                    <a:off x="4396751" y="4588012"/>
                    <a:ext cx="184774" cy="810797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936" name="그룹 4935">
                    <a:extLst>
                      <a:ext uri="{FF2B5EF4-FFF2-40B4-BE49-F238E27FC236}">
                        <a16:creationId xmlns:a16="http://schemas.microsoft.com/office/drawing/2014/main" id="{6FD13F52-3176-89C0-B5F1-3645CDE462E7}"/>
                      </a:ext>
                    </a:extLst>
                  </p:cNvPr>
                  <p:cNvGrpSpPr/>
                  <p:nvPr/>
                </p:nvGrpSpPr>
                <p:grpSpPr>
                  <a:xfrm>
                    <a:off x="4391989" y="5285325"/>
                    <a:ext cx="195994" cy="107802"/>
                    <a:chOff x="4391989" y="5285325"/>
                    <a:chExt cx="195994" cy="107802"/>
                  </a:xfrm>
                </p:grpSpPr>
                <p:cxnSp>
                  <p:nvCxnSpPr>
                    <p:cNvPr id="4937" name="직선 연결선 4936">
                      <a:extLst>
                        <a:ext uri="{FF2B5EF4-FFF2-40B4-BE49-F238E27FC236}">
                          <a16:creationId xmlns:a16="http://schemas.microsoft.com/office/drawing/2014/main" id="{8CD5DEE5-B0FF-A8E4-4689-5C318C20906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480182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938" name="직선 연결선 4937">
                      <a:extLst>
                        <a:ext uri="{FF2B5EF4-FFF2-40B4-BE49-F238E27FC236}">
                          <a16:creationId xmlns:a16="http://schemas.microsoft.com/office/drawing/2014/main" id="{94177112-2EF3-D7B5-8B1F-92551881546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4391989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4863" name="사각형: 둥근 모서리 4862">
                  <a:extLst>
                    <a:ext uri="{FF2B5EF4-FFF2-40B4-BE49-F238E27FC236}">
                      <a16:creationId xmlns:a16="http://schemas.microsoft.com/office/drawing/2014/main" id="{5F8C7B98-4372-96EB-AF89-9A71D1CF8478}"/>
                    </a:ext>
                  </a:extLst>
                </p:cNvPr>
                <p:cNvSpPr/>
                <p:nvPr/>
              </p:nvSpPr>
              <p:spPr>
                <a:xfrm>
                  <a:off x="4808722" y="4454117"/>
                  <a:ext cx="860106" cy="7955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864" name="그룹 4863">
                  <a:extLst>
                    <a:ext uri="{FF2B5EF4-FFF2-40B4-BE49-F238E27FC236}">
                      <a16:creationId xmlns:a16="http://schemas.microsoft.com/office/drawing/2014/main" id="{8B645677-959D-D2FA-32AA-3EBA7F62AD66}"/>
                    </a:ext>
                  </a:extLst>
                </p:cNvPr>
                <p:cNvGrpSpPr/>
                <p:nvPr/>
              </p:nvGrpSpPr>
              <p:grpSpPr>
                <a:xfrm>
                  <a:off x="5874402" y="4451320"/>
                  <a:ext cx="175702" cy="851075"/>
                  <a:chOff x="4391989" y="4593527"/>
                  <a:chExt cx="195994" cy="805282"/>
                </a:xfrm>
              </p:grpSpPr>
              <p:sp>
                <p:nvSpPr>
                  <p:cNvPr id="4931" name="사각형: 둥근 모서리 4930">
                    <a:extLst>
                      <a:ext uri="{FF2B5EF4-FFF2-40B4-BE49-F238E27FC236}">
                        <a16:creationId xmlns:a16="http://schemas.microsoft.com/office/drawing/2014/main" id="{1DEC195F-DC35-D6B7-DED6-F2BBFC36419B}"/>
                      </a:ext>
                    </a:extLst>
                  </p:cNvPr>
                  <p:cNvSpPr/>
                  <p:nvPr/>
                </p:nvSpPr>
                <p:spPr>
                  <a:xfrm>
                    <a:off x="4396751" y="4593527"/>
                    <a:ext cx="184774" cy="805282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932" name="그룹 4931">
                    <a:extLst>
                      <a:ext uri="{FF2B5EF4-FFF2-40B4-BE49-F238E27FC236}">
                        <a16:creationId xmlns:a16="http://schemas.microsoft.com/office/drawing/2014/main" id="{38518605-5D70-2468-61CB-C83E71F861FC}"/>
                      </a:ext>
                    </a:extLst>
                  </p:cNvPr>
                  <p:cNvGrpSpPr/>
                  <p:nvPr/>
                </p:nvGrpSpPr>
                <p:grpSpPr>
                  <a:xfrm>
                    <a:off x="4391989" y="5285325"/>
                    <a:ext cx="195994" cy="107802"/>
                    <a:chOff x="4391989" y="5285325"/>
                    <a:chExt cx="195994" cy="107802"/>
                  </a:xfrm>
                </p:grpSpPr>
                <p:cxnSp>
                  <p:nvCxnSpPr>
                    <p:cNvPr id="4933" name="직선 연결선 4932">
                      <a:extLst>
                        <a:ext uri="{FF2B5EF4-FFF2-40B4-BE49-F238E27FC236}">
                          <a16:creationId xmlns:a16="http://schemas.microsoft.com/office/drawing/2014/main" id="{DF1093D3-8ECD-62F5-EB74-5C980E65213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480182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934" name="직선 연결선 4933">
                      <a:extLst>
                        <a:ext uri="{FF2B5EF4-FFF2-40B4-BE49-F238E27FC236}">
                          <a16:creationId xmlns:a16="http://schemas.microsoft.com/office/drawing/2014/main" id="{353B557A-C904-EA05-1A98-B3BBCDD153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4391989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865" name="그룹 4864">
                  <a:extLst>
                    <a:ext uri="{FF2B5EF4-FFF2-40B4-BE49-F238E27FC236}">
                      <a16:creationId xmlns:a16="http://schemas.microsoft.com/office/drawing/2014/main" id="{33740353-C187-8BB8-C74D-7D00EC895787}"/>
                    </a:ext>
                  </a:extLst>
                </p:cNvPr>
                <p:cNvGrpSpPr/>
                <p:nvPr/>
              </p:nvGrpSpPr>
              <p:grpSpPr>
                <a:xfrm>
                  <a:off x="5759682" y="5231449"/>
                  <a:ext cx="123031" cy="279430"/>
                  <a:chOff x="4288954" y="5289303"/>
                  <a:chExt cx="84252" cy="362528"/>
                </a:xfrm>
              </p:grpSpPr>
              <p:cxnSp>
                <p:nvCxnSpPr>
                  <p:cNvPr id="4929" name="직선 연결선 4928">
                    <a:extLst>
                      <a:ext uri="{FF2B5EF4-FFF2-40B4-BE49-F238E27FC236}">
                        <a16:creationId xmlns:a16="http://schemas.microsoft.com/office/drawing/2014/main" id="{1AE54D20-A78B-EB3B-6A58-294F04C2D09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288954" y="5289303"/>
                    <a:ext cx="3337" cy="362528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30" name="직선 연결선 4929">
                    <a:extLst>
                      <a:ext uri="{FF2B5EF4-FFF2-40B4-BE49-F238E27FC236}">
                        <a16:creationId xmlns:a16="http://schemas.microsoft.com/office/drawing/2014/main" id="{A8558457-A27A-8AB4-EF4A-4BB158D48C4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288954" y="5289303"/>
                    <a:ext cx="84252" cy="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866" name="직선 연결선 4865">
                  <a:extLst>
                    <a:ext uri="{FF2B5EF4-FFF2-40B4-BE49-F238E27FC236}">
                      <a16:creationId xmlns:a16="http://schemas.microsoft.com/office/drawing/2014/main" id="{56EF362C-E56E-F5F3-AD7D-AB2807FD8E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965937" y="3916543"/>
                  <a:ext cx="0" cy="69577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867" name="사각형: 둥근 모서리 4866">
                  <a:extLst>
                    <a:ext uri="{FF2B5EF4-FFF2-40B4-BE49-F238E27FC236}">
                      <a16:creationId xmlns:a16="http://schemas.microsoft.com/office/drawing/2014/main" id="{83F004A8-6945-D20E-CC44-CAC52DDD232B}"/>
                    </a:ext>
                  </a:extLst>
                </p:cNvPr>
                <p:cNvSpPr/>
                <p:nvPr/>
              </p:nvSpPr>
              <p:spPr>
                <a:xfrm>
                  <a:off x="3357871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68" name="사각형: 둥근 모서리 4867">
                  <a:extLst>
                    <a:ext uri="{FF2B5EF4-FFF2-40B4-BE49-F238E27FC236}">
                      <a16:creationId xmlns:a16="http://schemas.microsoft.com/office/drawing/2014/main" id="{8592AD44-A3FE-33DB-81C2-0C1C91633207}"/>
                    </a:ext>
                  </a:extLst>
                </p:cNvPr>
                <p:cNvSpPr/>
                <p:nvPr/>
              </p:nvSpPr>
              <p:spPr>
                <a:xfrm>
                  <a:off x="6255679" y="492571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69" name="사각형: 둥근 모서리 4868">
                  <a:extLst>
                    <a:ext uri="{FF2B5EF4-FFF2-40B4-BE49-F238E27FC236}">
                      <a16:creationId xmlns:a16="http://schemas.microsoft.com/office/drawing/2014/main" id="{18F09DF3-8949-D27C-C0B5-EDD54A80CD2E}"/>
                    </a:ext>
                  </a:extLst>
                </p:cNvPr>
                <p:cNvSpPr/>
                <p:nvPr/>
              </p:nvSpPr>
              <p:spPr>
                <a:xfrm>
                  <a:off x="6255679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70" name="사각형: 둥근 모서리 4869">
                  <a:extLst>
                    <a:ext uri="{FF2B5EF4-FFF2-40B4-BE49-F238E27FC236}">
                      <a16:creationId xmlns:a16="http://schemas.microsoft.com/office/drawing/2014/main" id="{F7C3927B-7E99-04B2-9EBA-7890BB61463A}"/>
                    </a:ext>
                  </a:extLst>
                </p:cNvPr>
                <p:cNvSpPr/>
                <p:nvPr/>
              </p:nvSpPr>
              <p:spPr>
                <a:xfrm>
                  <a:off x="3357871" y="492571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4871" name="직선 연결선 4870">
                  <a:extLst>
                    <a:ext uri="{FF2B5EF4-FFF2-40B4-BE49-F238E27FC236}">
                      <a16:creationId xmlns:a16="http://schemas.microsoft.com/office/drawing/2014/main" id="{7A5FEEF2-1024-DDB7-B8CA-5475A3C3605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2711" y="4329840"/>
                  <a:ext cx="0" cy="753992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872" name="TextBox 4871">
                  <a:extLst>
                    <a:ext uri="{FF2B5EF4-FFF2-40B4-BE49-F238E27FC236}">
                      <a16:creationId xmlns:a16="http://schemas.microsoft.com/office/drawing/2014/main" id="{51021345-F7FA-F8CF-E4C9-499337EF0112}"/>
                    </a:ext>
                  </a:extLst>
                </p:cNvPr>
                <p:cNvSpPr txBox="1"/>
                <p:nvPr/>
              </p:nvSpPr>
              <p:spPr>
                <a:xfrm>
                  <a:off x="4843205" y="4691505"/>
                  <a:ext cx="791141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ALU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73" name="사각형: 둥근 모서리 4872">
                  <a:extLst>
                    <a:ext uri="{FF2B5EF4-FFF2-40B4-BE49-F238E27FC236}">
                      <a16:creationId xmlns:a16="http://schemas.microsoft.com/office/drawing/2014/main" id="{61172859-8F24-A371-2DA8-08D5F91A334F}"/>
                    </a:ext>
                  </a:extLst>
                </p:cNvPr>
                <p:cNvSpPr/>
                <p:nvPr/>
              </p:nvSpPr>
              <p:spPr>
                <a:xfrm>
                  <a:off x="1619084" y="4112938"/>
                  <a:ext cx="864000" cy="265155"/>
                </a:xfrm>
                <a:prstGeom prst="roundRect">
                  <a:avLst>
                    <a:gd name="adj" fmla="val 1938"/>
                  </a:avLst>
                </a:prstGeom>
                <a:solidFill>
                  <a:srgbClr val="E9DAB1"/>
                </a:solidFill>
                <a:ln w="28575"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74" name="사각형: 둥근 모서리 4873">
                  <a:extLst>
                    <a:ext uri="{FF2B5EF4-FFF2-40B4-BE49-F238E27FC236}">
                      <a16:creationId xmlns:a16="http://schemas.microsoft.com/office/drawing/2014/main" id="{29A1D4BA-8834-4374-11ED-646D0AA0664E}"/>
                    </a:ext>
                  </a:extLst>
                </p:cNvPr>
                <p:cNvSpPr/>
                <p:nvPr/>
              </p:nvSpPr>
              <p:spPr>
                <a:xfrm>
                  <a:off x="1615774" y="4925720"/>
                  <a:ext cx="859988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75" name="사각형: 둥근 모서리 4874">
                  <a:extLst>
                    <a:ext uri="{FF2B5EF4-FFF2-40B4-BE49-F238E27FC236}">
                      <a16:creationId xmlns:a16="http://schemas.microsoft.com/office/drawing/2014/main" id="{BBB9E3C1-96BB-A90E-E7CC-0D1567CF99FD}"/>
                    </a:ext>
                  </a:extLst>
                </p:cNvPr>
                <p:cNvSpPr/>
                <p:nvPr/>
              </p:nvSpPr>
              <p:spPr>
                <a:xfrm>
                  <a:off x="2260765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876" name="그룹 4875">
                  <a:extLst>
                    <a:ext uri="{FF2B5EF4-FFF2-40B4-BE49-F238E27FC236}">
                      <a16:creationId xmlns:a16="http://schemas.microsoft.com/office/drawing/2014/main" id="{BCC65B8A-96BD-E78E-02D1-C444E8D0BAC2}"/>
                    </a:ext>
                  </a:extLst>
                </p:cNvPr>
                <p:cNvGrpSpPr/>
                <p:nvPr/>
              </p:nvGrpSpPr>
              <p:grpSpPr>
                <a:xfrm>
                  <a:off x="1618030" y="4063633"/>
                  <a:ext cx="864242" cy="369331"/>
                  <a:chOff x="-963711" y="4110938"/>
                  <a:chExt cx="864242" cy="369332"/>
                </a:xfrm>
              </p:grpSpPr>
              <p:sp>
                <p:nvSpPr>
                  <p:cNvPr id="4921" name="타원 4920">
                    <a:extLst>
                      <a:ext uri="{FF2B5EF4-FFF2-40B4-BE49-F238E27FC236}">
                        <a16:creationId xmlns:a16="http://schemas.microsoft.com/office/drawing/2014/main" id="{353F9334-6E01-2BF9-C7D3-F963DFD7480E}"/>
                      </a:ext>
                    </a:extLst>
                  </p:cNvPr>
                  <p:cNvSpPr/>
                  <p:nvPr/>
                </p:nvSpPr>
                <p:spPr>
                  <a:xfrm>
                    <a:off x="-747064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4922" name="타원 4921">
                    <a:extLst>
                      <a:ext uri="{FF2B5EF4-FFF2-40B4-BE49-F238E27FC236}">
                        <a16:creationId xmlns:a16="http://schemas.microsoft.com/office/drawing/2014/main" id="{C94BFE45-5AAF-AC39-8C35-0E08CA6E4996}"/>
                      </a:ext>
                    </a:extLst>
                  </p:cNvPr>
                  <p:cNvSpPr/>
                  <p:nvPr/>
                </p:nvSpPr>
                <p:spPr>
                  <a:xfrm>
                    <a:off x="-526655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4923" name="타원 4922">
                    <a:extLst>
                      <a:ext uri="{FF2B5EF4-FFF2-40B4-BE49-F238E27FC236}">
                        <a16:creationId xmlns:a16="http://schemas.microsoft.com/office/drawing/2014/main" id="{A7EEC7D1-B040-68C6-1AB4-4246C5C1B327}"/>
                      </a:ext>
                    </a:extLst>
                  </p:cNvPr>
                  <p:cNvSpPr/>
                  <p:nvPr/>
                </p:nvSpPr>
                <p:spPr>
                  <a:xfrm>
                    <a:off x="-315469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4924" name="타원 4923">
                    <a:extLst>
                      <a:ext uri="{FF2B5EF4-FFF2-40B4-BE49-F238E27FC236}">
                        <a16:creationId xmlns:a16="http://schemas.microsoft.com/office/drawing/2014/main" id="{46E4EB15-63E5-01F6-8B2B-1BAA953A0D78}"/>
                      </a:ext>
                    </a:extLst>
                  </p:cNvPr>
                  <p:cNvSpPr/>
                  <p:nvPr/>
                </p:nvSpPr>
                <p:spPr>
                  <a:xfrm>
                    <a:off x="-963711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4925" name="TextBox 4924">
                    <a:extLst>
                      <a:ext uri="{FF2B5EF4-FFF2-40B4-BE49-F238E27FC236}">
                        <a16:creationId xmlns:a16="http://schemas.microsoft.com/office/drawing/2014/main" id="{4B53A4F2-E45C-2444-F2D9-5108BA0BFAB3}"/>
                      </a:ext>
                    </a:extLst>
                  </p:cNvPr>
                  <p:cNvSpPr txBox="1"/>
                  <p:nvPr/>
                </p:nvSpPr>
                <p:spPr>
                  <a:xfrm>
                    <a:off x="-930346" y="4110938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0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926" name="TextBox 4925">
                    <a:extLst>
                      <a:ext uri="{FF2B5EF4-FFF2-40B4-BE49-F238E27FC236}">
                        <a16:creationId xmlns:a16="http://schemas.microsoft.com/office/drawing/2014/main" id="{6F7DAE2D-B5CA-308F-5E6F-A4C01DB0C27C}"/>
                      </a:ext>
                    </a:extLst>
                  </p:cNvPr>
                  <p:cNvSpPr txBox="1"/>
                  <p:nvPr/>
                </p:nvSpPr>
                <p:spPr>
                  <a:xfrm>
                    <a:off x="-717035" y="4110938"/>
                    <a:ext cx="155942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927" name="TextBox 4926">
                    <a:extLst>
                      <a:ext uri="{FF2B5EF4-FFF2-40B4-BE49-F238E27FC236}">
                        <a16:creationId xmlns:a16="http://schemas.microsoft.com/office/drawing/2014/main" id="{47F7EBDA-0DDB-D33C-E2CD-30E2867C5BC7}"/>
                      </a:ext>
                    </a:extLst>
                  </p:cNvPr>
                  <p:cNvSpPr txBox="1"/>
                  <p:nvPr/>
                </p:nvSpPr>
                <p:spPr>
                  <a:xfrm>
                    <a:off x="-502007" y="4110938"/>
                    <a:ext cx="166704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8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928" name="TextBox 4927">
                    <a:extLst>
                      <a:ext uri="{FF2B5EF4-FFF2-40B4-BE49-F238E27FC236}">
                        <a16:creationId xmlns:a16="http://schemas.microsoft.com/office/drawing/2014/main" id="{023406E3-79B1-54EB-C0CE-AA2A320A31D7}"/>
                      </a:ext>
                    </a:extLst>
                  </p:cNvPr>
                  <p:cNvSpPr txBox="1"/>
                  <p:nvPr/>
                </p:nvSpPr>
                <p:spPr>
                  <a:xfrm>
                    <a:off x="-281027" y="4110938"/>
                    <a:ext cx="147117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4877" name="사각형: 둥근 모서리 4876">
                  <a:extLst>
                    <a:ext uri="{FF2B5EF4-FFF2-40B4-BE49-F238E27FC236}">
                      <a16:creationId xmlns:a16="http://schemas.microsoft.com/office/drawing/2014/main" id="{5034F063-FE1B-4369-2CA5-4A767878DB05}"/>
                    </a:ext>
                  </a:extLst>
                </p:cNvPr>
                <p:cNvSpPr/>
                <p:nvPr/>
              </p:nvSpPr>
              <p:spPr>
                <a:xfrm>
                  <a:off x="1627576" y="2830121"/>
                  <a:ext cx="5681534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78" name="사각형: 둥근 모서리 4877">
                  <a:extLst>
                    <a:ext uri="{FF2B5EF4-FFF2-40B4-BE49-F238E27FC236}">
                      <a16:creationId xmlns:a16="http://schemas.microsoft.com/office/drawing/2014/main" id="{2E92B15A-E79B-2F01-F4E8-9ED69FF9A62D}"/>
                    </a:ext>
                  </a:extLst>
                </p:cNvPr>
                <p:cNvSpPr/>
                <p:nvPr/>
              </p:nvSpPr>
              <p:spPr>
                <a:xfrm>
                  <a:off x="4210878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79" name="사각형: 둥근 모서리 4878">
                  <a:extLst>
                    <a:ext uri="{FF2B5EF4-FFF2-40B4-BE49-F238E27FC236}">
                      <a16:creationId xmlns:a16="http://schemas.microsoft.com/office/drawing/2014/main" id="{8F60BCF6-1030-5D58-C36F-D501CB2DF14C}"/>
                    </a:ext>
                  </a:extLst>
                </p:cNvPr>
                <p:cNvSpPr/>
                <p:nvPr/>
              </p:nvSpPr>
              <p:spPr>
                <a:xfrm>
                  <a:off x="5074614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80" name="사각형: 둥근 모서리 4879">
                  <a:extLst>
                    <a:ext uri="{FF2B5EF4-FFF2-40B4-BE49-F238E27FC236}">
                      <a16:creationId xmlns:a16="http://schemas.microsoft.com/office/drawing/2014/main" id="{7C66CE13-80B1-1D1F-0ACE-ECC425E939D3}"/>
                    </a:ext>
                  </a:extLst>
                </p:cNvPr>
                <p:cNvSpPr/>
                <p:nvPr/>
              </p:nvSpPr>
              <p:spPr>
                <a:xfrm>
                  <a:off x="5935470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81" name="TextBox 4880">
                  <a:extLst>
                    <a:ext uri="{FF2B5EF4-FFF2-40B4-BE49-F238E27FC236}">
                      <a16:creationId xmlns:a16="http://schemas.microsoft.com/office/drawing/2014/main" id="{CBA7F466-F3C0-6033-B1C8-31F9680A1D11}"/>
                    </a:ext>
                  </a:extLst>
                </p:cNvPr>
                <p:cNvSpPr txBox="1"/>
                <p:nvPr/>
              </p:nvSpPr>
              <p:spPr>
                <a:xfrm>
                  <a:off x="1354132" y="4393324"/>
                  <a:ext cx="1498268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Offset Buffer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82" name="사다리꼴 4881">
                  <a:extLst>
                    <a:ext uri="{FF2B5EF4-FFF2-40B4-BE49-F238E27FC236}">
                      <a16:creationId xmlns:a16="http://schemas.microsoft.com/office/drawing/2014/main" id="{97BCF28B-153D-B256-6EDC-20F3F8B6483D}"/>
                    </a:ext>
                  </a:extLst>
                </p:cNvPr>
                <p:cNvSpPr/>
                <p:nvPr/>
              </p:nvSpPr>
              <p:spPr>
                <a:xfrm flipV="1">
                  <a:off x="1619084" y="3663457"/>
                  <a:ext cx="5693335" cy="251999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/>
                </a:p>
              </p:txBody>
            </p:sp>
            <p:sp>
              <p:nvSpPr>
                <p:cNvPr id="4883" name="TextBox 4882">
                  <a:extLst>
                    <a:ext uri="{FF2B5EF4-FFF2-40B4-BE49-F238E27FC236}">
                      <a16:creationId xmlns:a16="http://schemas.microsoft.com/office/drawing/2014/main" id="{04EF4259-AD9D-0376-593C-432C677C7D59}"/>
                    </a:ext>
                  </a:extLst>
                </p:cNvPr>
                <p:cNvSpPr txBox="1"/>
                <p:nvPr/>
              </p:nvSpPr>
              <p:spPr>
                <a:xfrm>
                  <a:off x="1901042" y="3592883"/>
                  <a:ext cx="5122800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Global Sense Amplifier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84" name="사각형: 둥근 모서리 4883">
                  <a:extLst>
                    <a:ext uri="{FF2B5EF4-FFF2-40B4-BE49-F238E27FC236}">
                      <a16:creationId xmlns:a16="http://schemas.microsoft.com/office/drawing/2014/main" id="{FDD18EB9-7A33-3465-50BB-176B889E4986}"/>
                    </a:ext>
                  </a:extLst>
                </p:cNvPr>
                <p:cNvSpPr/>
                <p:nvPr/>
              </p:nvSpPr>
              <p:spPr>
                <a:xfrm>
                  <a:off x="3393930" y="5409311"/>
                  <a:ext cx="3752919" cy="29074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85" name="TextBox 4884">
                  <a:extLst>
                    <a:ext uri="{FF2B5EF4-FFF2-40B4-BE49-F238E27FC236}">
                      <a16:creationId xmlns:a16="http://schemas.microsoft.com/office/drawing/2014/main" id="{C4DF7783-4D22-56CD-E539-DA00E4DDDC12}"/>
                    </a:ext>
                  </a:extLst>
                </p:cNvPr>
                <p:cNvSpPr txBox="1"/>
                <p:nvPr/>
              </p:nvSpPr>
              <p:spPr>
                <a:xfrm>
                  <a:off x="3748738" y="5358287"/>
                  <a:ext cx="3035298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Data Hazard Resolver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86" name="사각형: 둥근 모서리 4885">
                  <a:extLst>
                    <a:ext uri="{FF2B5EF4-FFF2-40B4-BE49-F238E27FC236}">
                      <a16:creationId xmlns:a16="http://schemas.microsoft.com/office/drawing/2014/main" id="{F272E81C-A502-23C9-B9B3-C27792D40110}"/>
                    </a:ext>
                  </a:extLst>
                </p:cNvPr>
                <p:cNvSpPr/>
                <p:nvPr/>
              </p:nvSpPr>
              <p:spPr>
                <a:xfrm>
                  <a:off x="2045319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87" name="사각형: 둥근 모서리 4886">
                  <a:extLst>
                    <a:ext uri="{FF2B5EF4-FFF2-40B4-BE49-F238E27FC236}">
                      <a16:creationId xmlns:a16="http://schemas.microsoft.com/office/drawing/2014/main" id="{CB804CA9-B5EB-1D24-632F-6EC81AAB62A0}"/>
                    </a:ext>
                  </a:extLst>
                </p:cNvPr>
                <p:cNvSpPr/>
                <p:nvPr/>
              </p:nvSpPr>
              <p:spPr>
                <a:xfrm>
                  <a:off x="1832586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88" name="사각형: 둥근 모서리 4887">
                  <a:extLst>
                    <a:ext uri="{FF2B5EF4-FFF2-40B4-BE49-F238E27FC236}">
                      <a16:creationId xmlns:a16="http://schemas.microsoft.com/office/drawing/2014/main" id="{B3254476-4729-5A6A-30CC-F7AE4A3EAD48}"/>
                    </a:ext>
                  </a:extLst>
                </p:cNvPr>
                <p:cNvSpPr/>
                <p:nvPr/>
              </p:nvSpPr>
              <p:spPr>
                <a:xfrm>
                  <a:off x="1616492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889" name="그룹 4888">
                  <a:extLst>
                    <a:ext uri="{FF2B5EF4-FFF2-40B4-BE49-F238E27FC236}">
                      <a16:creationId xmlns:a16="http://schemas.microsoft.com/office/drawing/2014/main" id="{21595476-0E2E-A5D2-039D-B381BD6D0390}"/>
                    </a:ext>
                  </a:extLst>
                </p:cNvPr>
                <p:cNvGrpSpPr/>
                <p:nvPr/>
              </p:nvGrpSpPr>
              <p:grpSpPr>
                <a:xfrm>
                  <a:off x="1617133" y="2803590"/>
                  <a:ext cx="2590372" cy="369331"/>
                  <a:chOff x="2394459" y="6286448"/>
                  <a:chExt cx="2590373" cy="369332"/>
                </a:xfrm>
              </p:grpSpPr>
              <p:grpSp>
                <p:nvGrpSpPr>
                  <p:cNvPr id="4906" name="그룹 4905">
                    <a:extLst>
                      <a:ext uri="{FF2B5EF4-FFF2-40B4-BE49-F238E27FC236}">
                        <a16:creationId xmlns:a16="http://schemas.microsoft.com/office/drawing/2014/main" id="{BC75BA0A-AD75-0913-61A4-8DB952E738F8}"/>
                      </a:ext>
                    </a:extLst>
                  </p:cNvPr>
                  <p:cNvGrpSpPr/>
                  <p:nvPr/>
                </p:nvGrpSpPr>
                <p:grpSpPr>
                  <a:xfrm>
                    <a:off x="2394459" y="6286448"/>
                    <a:ext cx="864000" cy="369332"/>
                    <a:chOff x="2285297" y="6270465"/>
                    <a:chExt cx="864000" cy="369332"/>
                  </a:xfrm>
                </p:grpSpPr>
                <p:sp>
                  <p:nvSpPr>
                    <p:cNvPr id="4917" name="사각형: 둥근 모서리 4916">
                      <a:extLst>
                        <a:ext uri="{FF2B5EF4-FFF2-40B4-BE49-F238E27FC236}">
                          <a16:creationId xmlns:a16="http://schemas.microsoft.com/office/drawing/2014/main" id="{18BAFE68-418E-DFF9-C7BE-30E8EB1A6F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297" y="6296998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4918" name="그룹 4917">
                      <a:extLst>
                        <a:ext uri="{FF2B5EF4-FFF2-40B4-BE49-F238E27FC236}">
                          <a16:creationId xmlns:a16="http://schemas.microsoft.com/office/drawing/2014/main" id="{CD429B69-97FB-4330-D66C-3962AA870D7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86656" y="6270465"/>
                      <a:ext cx="216000" cy="369332"/>
                      <a:chOff x="1655234" y="2994099"/>
                      <a:chExt cx="216000" cy="369332"/>
                    </a:xfrm>
                  </p:grpSpPr>
                  <p:sp>
                    <p:nvSpPr>
                      <p:cNvPr id="4919" name="사각형: 둥근 모서리 4918">
                        <a:extLst>
                          <a:ext uri="{FF2B5EF4-FFF2-40B4-BE49-F238E27FC236}">
                            <a16:creationId xmlns:a16="http://schemas.microsoft.com/office/drawing/2014/main" id="{AF99CC45-5F33-108F-8B65-62D5FDC0057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234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4920" name="TextBox 4919">
                        <a:extLst>
                          <a:ext uri="{FF2B5EF4-FFF2-40B4-BE49-F238E27FC236}">
                            <a16:creationId xmlns:a16="http://schemas.microsoft.com/office/drawing/2014/main" id="{9AFE7B4D-0FE2-7FD8-27A5-753B7EF933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687455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0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4907" name="그룹 4906">
                    <a:extLst>
                      <a:ext uri="{FF2B5EF4-FFF2-40B4-BE49-F238E27FC236}">
                        <a16:creationId xmlns:a16="http://schemas.microsoft.com/office/drawing/2014/main" id="{052F35B8-18CF-9931-5135-EA8C701CD61F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864000" cy="369332"/>
                    <a:chOff x="3258459" y="6286448"/>
                    <a:chExt cx="864000" cy="369332"/>
                  </a:xfrm>
                </p:grpSpPr>
                <p:sp>
                  <p:nvSpPr>
                    <p:cNvPr id="4913" name="사각형: 둥근 모서리 4912">
                      <a:extLst>
                        <a:ext uri="{FF2B5EF4-FFF2-40B4-BE49-F238E27FC236}">
                          <a16:creationId xmlns:a16="http://schemas.microsoft.com/office/drawing/2014/main" id="{538E8721-7CB0-1F94-E196-EEF2AFAD4A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8459" y="6312981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4914" name="그룹 4913">
                      <a:extLst>
                        <a:ext uri="{FF2B5EF4-FFF2-40B4-BE49-F238E27FC236}">
                          <a16:creationId xmlns:a16="http://schemas.microsoft.com/office/drawing/2014/main" id="{1506C152-1772-CD38-BB8E-4C6F60231FA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58459" y="6286448"/>
                      <a:ext cx="216000" cy="369332"/>
                      <a:chOff x="2518792" y="2994099"/>
                      <a:chExt cx="216000" cy="369332"/>
                    </a:xfrm>
                  </p:grpSpPr>
                  <p:sp>
                    <p:nvSpPr>
                      <p:cNvPr id="4915" name="사각형: 둥근 모서리 4914">
                        <a:extLst>
                          <a:ext uri="{FF2B5EF4-FFF2-40B4-BE49-F238E27FC236}">
                            <a16:creationId xmlns:a16="http://schemas.microsoft.com/office/drawing/2014/main" id="{2801F135-ADFA-ED69-1810-DD551772E20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8792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4916" name="TextBox 4915">
                        <a:extLst>
                          <a:ext uri="{FF2B5EF4-FFF2-40B4-BE49-F238E27FC236}">
                            <a16:creationId xmlns:a16="http://schemas.microsoft.com/office/drawing/2014/main" id="{32603671-F09C-3803-9101-1E0EF9C87011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550988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4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4908" name="그룹 4907">
                    <a:extLst>
                      <a:ext uri="{FF2B5EF4-FFF2-40B4-BE49-F238E27FC236}">
                        <a16:creationId xmlns:a16="http://schemas.microsoft.com/office/drawing/2014/main" id="{B807560F-BD82-BA32-5F7E-CFC05D3630D0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864000" cy="369332"/>
                    <a:chOff x="4120832" y="6286448"/>
                    <a:chExt cx="864000" cy="369332"/>
                  </a:xfrm>
                </p:grpSpPr>
                <p:sp>
                  <p:nvSpPr>
                    <p:cNvPr id="4909" name="사각형: 둥근 모서리 4908">
                      <a:extLst>
                        <a:ext uri="{FF2B5EF4-FFF2-40B4-BE49-F238E27FC236}">
                          <a16:creationId xmlns:a16="http://schemas.microsoft.com/office/drawing/2014/main" id="{82F9F538-CFC7-2827-D2E1-30584770E2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0832" y="6312981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4910" name="그룹 4909">
                      <a:extLst>
                        <a:ext uri="{FF2B5EF4-FFF2-40B4-BE49-F238E27FC236}">
                          <a16:creationId xmlns:a16="http://schemas.microsoft.com/office/drawing/2014/main" id="{9580D459-41EE-C7A5-9FE4-AAEC31B2006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120832" y="6286448"/>
                      <a:ext cx="216000" cy="369332"/>
                      <a:chOff x="3381165" y="2994099"/>
                      <a:chExt cx="216000" cy="369332"/>
                    </a:xfrm>
                  </p:grpSpPr>
                  <p:sp>
                    <p:nvSpPr>
                      <p:cNvPr id="4911" name="사각형: 둥근 모서리 4910">
                        <a:extLst>
                          <a:ext uri="{FF2B5EF4-FFF2-40B4-BE49-F238E27FC236}">
                            <a16:creationId xmlns:a16="http://schemas.microsoft.com/office/drawing/2014/main" id="{7C12998F-94EB-0CFB-8E40-FDEE0A0B02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81165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4912" name="TextBox 4911">
                        <a:extLst>
                          <a:ext uri="{FF2B5EF4-FFF2-40B4-BE49-F238E27FC236}">
                            <a16:creationId xmlns:a16="http://schemas.microsoft.com/office/drawing/2014/main" id="{6574D136-5B3A-58BB-048B-33329DC9E22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414529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8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</p:grpSp>
            <p:sp>
              <p:nvSpPr>
                <p:cNvPr id="4890" name="사각형: 둥근 모서리 4889">
                  <a:extLst>
                    <a:ext uri="{FF2B5EF4-FFF2-40B4-BE49-F238E27FC236}">
                      <a16:creationId xmlns:a16="http://schemas.microsoft.com/office/drawing/2014/main" id="{0C766A10-2D9B-59F2-4259-057FF9F4F64E}"/>
                    </a:ext>
                  </a:extLst>
                </p:cNvPr>
                <p:cNvSpPr/>
                <p:nvPr/>
              </p:nvSpPr>
              <p:spPr>
                <a:xfrm>
                  <a:off x="1615774" y="2830123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891" name="그룹 4890">
                  <a:extLst>
                    <a:ext uri="{FF2B5EF4-FFF2-40B4-BE49-F238E27FC236}">
                      <a16:creationId xmlns:a16="http://schemas.microsoft.com/office/drawing/2014/main" id="{991D9027-83C2-8F8A-C727-F35F11C217B2}"/>
                    </a:ext>
                  </a:extLst>
                </p:cNvPr>
                <p:cNvGrpSpPr/>
                <p:nvPr/>
              </p:nvGrpSpPr>
              <p:grpSpPr>
                <a:xfrm>
                  <a:off x="1617133" y="2803592"/>
                  <a:ext cx="216000" cy="369332"/>
                  <a:chOff x="1655234" y="2994099"/>
                  <a:chExt cx="216000" cy="369332"/>
                </a:xfrm>
              </p:grpSpPr>
              <p:sp>
                <p:nvSpPr>
                  <p:cNvPr id="4904" name="사각형: 둥근 모서리 4903">
                    <a:extLst>
                      <a:ext uri="{FF2B5EF4-FFF2-40B4-BE49-F238E27FC236}">
                        <a16:creationId xmlns:a16="http://schemas.microsoft.com/office/drawing/2014/main" id="{4A1F1186-7885-2F15-1FF6-84EF61B0A86A}"/>
                      </a:ext>
                    </a:extLst>
                  </p:cNvPr>
                  <p:cNvSpPr/>
                  <p:nvPr/>
                </p:nvSpPr>
                <p:spPr>
                  <a:xfrm>
                    <a:off x="1655234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905" name="TextBox 4904">
                    <a:extLst>
                      <a:ext uri="{FF2B5EF4-FFF2-40B4-BE49-F238E27FC236}">
                        <a16:creationId xmlns:a16="http://schemas.microsoft.com/office/drawing/2014/main" id="{E6E7A4B8-D104-1D8E-4534-74F4639757AE}"/>
                      </a:ext>
                    </a:extLst>
                  </p:cNvPr>
                  <p:cNvSpPr txBox="1"/>
                  <p:nvPr/>
                </p:nvSpPr>
                <p:spPr>
                  <a:xfrm>
                    <a:off x="1687455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0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4892" name="사각형: 둥근 모서리 4891">
                  <a:extLst>
                    <a:ext uri="{FF2B5EF4-FFF2-40B4-BE49-F238E27FC236}">
                      <a16:creationId xmlns:a16="http://schemas.microsoft.com/office/drawing/2014/main" id="{E3BB4638-C42D-28EF-BEC9-66A38EBE5A11}"/>
                    </a:ext>
                  </a:extLst>
                </p:cNvPr>
                <p:cNvSpPr/>
                <p:nvPr/>
              </p:nvSpPr>
              <p:spPr>
                <a:xfrm>
                  <a:off x="3343063" y="2830125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893" name="사각형: 둥근 모서리 4892">
                  <a:extLst>
                    <a:ext uri="{FF2B5EF4-FFF2-40B4-BE49-F238E27FC236}">
                      <a16:creationId xmlns:a16="http://schemas.microsoft.com/office/drawing/2014/main" id="{E068A492-2B13-883B-201C-1B24051C6C7C}"/>
                    </a:ext>
                  </a:extLst>
                </p:cNvPr>
                <p:cNvSpPr/>
                <p:nvPr/>
              </p:nvSpPr>
              <p:spPr>
                <a:xfrm>
                  <a:off x="2480691" y="2830125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894" name="그룹 4893">
                  <a:extLst>
                    <a:ext uri="{FF2B5EF4-FFF2-40B4-BE49-F238E27FC236}">
                      <a16:creationId xmlns:a16="http://schemas.microsoft.com/office/drawing/2014/main" id="{3F4574B2-02BA-E288-8AE9-B4D2408FEEF2}"/>
                    </a:ext>
                  </a:extLst>
                </p:cNvPr>
                <p:cNvGrpSpPr/>
                <p:nvPr/>
              </p:nvGrpSpPr>
              <p:grpSpPr>
                <a:xfrm>
                  <a:off x="2480691" y="2803594"/>
                  <a:ext cx="216000" cy="369332"/>
                  <a:chOff x="2518792" y="2994099"/>
                  <a:chExt cx="216000" cy="369332"/>
                </a:xfrm>
              </p:grpSpPr>
              <p:sp>
                <p:nvSpPr>
                  <p:cNvPr id="4902" name="사각형: 둥근 모서리 4901">
                    <a:extLst>
                      <a:ext uri="{FF2B5EF4-FFF2-40B4-BE49-F238E27FC236}">
                        <a16:creationId xmlns:a16="http://schemas.microsoft.com/office/drawing/2014/main" id="{10F0B324-37A6-F098-51E8-1F76732D78C9}"/>
                      </a:ext>
                    </a:extLst>
                  </p:cNvPr>
                  <p:cNvSpPr/>
                  <p:nvPr/>
                </p:nvSpPr>
                <p:spPr>
                  <a:xfrm>
                    <a:off x="2518792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903" name="TextBox 4902">
                    <a:extLst>
                      <a:ext uri="{FF2B5EF4-FFF2-40B4-BE49-F238E27FC236}">
                        <a16:creationId xmlns:a16="http://schemas.microsoft.com/office/drawing/2014/main" id="{26AA5586-4D30-E0F9-1FE9-FDB919752737}"/>
                      </a:ext>
                    </a:extLst>
                  </p:cNvPr>
                  <p:cNvSpPr txBox="1"/>
                  <p:nvPr/>
                </p:nvSpPr>
                <p:spPr>
                  <a:xfrm>
                    <a:off x="2550988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grpSp>
              <p:nvGrpSpPr>
                <p:cNvPr id="4895" name="그룹 4894">
                  <a:extLst>
                    <a:ext uri="{FF2B5EF4-FFF2-40B4-BE49-F238E27FC236}">
                      <a16:creationId xmlns:a16="http://schemas.microsoft.com/office/drawing/2014/main" id="{BD08C5D9-DCCD-61E0-5E91-4526E446E701}"/>
                    </a:ext>
                  </a:extLst>
                </p:cNvPr>
                <p:cNvGrpSpPr/>
                <p:nvPr/>
              </p:nvGrpSpPr>
              <p:grpSpPr>
                <a:xfrm>
                  <a:off x="3343064" y="2803596"/>
                  <a:ext cx="216000" cy="369332"/>
                  <a:chOff x="3381165" y="2994099"/>
                  <a:chExt cx="216000" cy="369332"/>
                </a:xfrm>
              </p:grpSpPr>
              <p:sp>
                <p:nvSpPr>
                  <p:cNvPr id="4900" name="사각형: 둥근 모서리 4899">
                    <a:extLst>
                      <a:ext uri="{FF2B5EF4-FFF2-40B4-BE49-F238E27FC236}">
                        <a16:creationId xmlns:a16="http://schemas.microsoft.com/office/drawing/2014/main" id="{B1DBF4E4-FB3C-F350-3A76-4DC1DE184A0B}"/>
                      </a:ext>
                    </a:extLst>
                  </p:cNvPr>
                  <p:cNvSpPr/>
                  <p:nvPr/>
                </p:nvSpPr>
                <p:spPr>
                  <a:xfrm>
                    <a:off x="3381165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901" name="TextBox 4900">
                    <a:extLst>
                      <a:ext uri="{FF2B5EF4-FFF2-40B4-BE49-F238E27FC236}">
                        <a16:creationId xmlns:a16="http://schemas.microsoft.com/office/drawing/2014/main" id="{3CCC7026-F0ED-F1F3-EA57-D5B88570EBC3}"/>
                      </a:ext>
                    </a:extLst>
                  </p:cNvPr>
                  <p:cNvSpPr txBox="1"/>
                  <p:nvPr/>
                </p:nvSpPr>
                <p:spPr>
                  <a:xfrm>
                    <a:off x="3414529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8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4896" name="사각형: 둥근 모서리 4895">
                  <a:extLst>
                    <a:ext uri="{FF2B5EF4-FFF2-40B4-BE49-F238E27FC236}">
                      <a16:creationId xmlns:a16="http://schemas.microsoft.com/office/drawing/2014/main" id="{B78E6C15-FD9F-B5BB-FB71-18AABFE8DCF2}"/>
                    </a:ext>
                  </a:extLst>
                </p:cNvPr>
                <p:cNvSpPr/>
                <p:nvPr/>
              </p:nvSpPr>
              <p:spPr>
                <a:xfrm>
                  <a:off x="2480692" y="2830129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897" name="그룹 4896">
                  <a:extLst>
                    <a:ext uri="{FF2B5EF4-FFF2-40B4-BE49-F238E27FC236}">
                      <a16:creationId xmlns:a16="http://schemas.microsoft.com/office/drawing/2014/main" id="{F3573626-950F-A328-85F8-C5F9BF3AAEBC}"/>
                    </a:ext>
                  </a:extLst>
                </p:cNvPr>
                <p:cNvGrpSpPr/>
                <p:nvPr/>
              </p:nvGrpSpPr>
              <p:grpSpPr>
                <a:xfrm>
                  <a:off x="2480692" y="2803599"/>
                  <a:ext cx="216000" cy="369332"/>
                  <a:chOff x="2518792" y="2994099"/>
                  <a:chExt cx="216000" cy="369332"/>
                </a:xfrm>
              </p:grpSpPr>
              <p:sp>
                <p:nvSpPr>
                  <p:cNvPr id="4898" name="사각형: 둥근 모서리 4897">
                    <a:extLst>
                      <a:ext uri="{FF2B5EF4-FFF2-40B4-BE49-F238E27FC236}">
                        <a16:creationId xmlns:a16="http://schemas.microsoft.com/office/drawing/2014/main" id="{E1E2D30C-67E6-8EDD-B54D-22DF4A3B1B26}"/>
                      </a:ext>
                    </a:extLst>
                  </p:cNvPr>
                  <p:cNvSpPr/>
                  <p:nvPr/>
                </p:nvSpPr>
                <p:spPr>
                  <a:xfrm>
                    <a:off x="2518792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899" name="TextBox 4898">
                    <a:extLst>
                      <a:ext uri="{FF2B5EF4-FFF2-40B4-BE49-F238E27FC236}">
                        <a16:creationId xmlns:a16="http://schemas.microsoft.com/office/drawing/2014/main" id="{5DE4C037-19C1-49CF-BF45-72EDCEFD19B3}"/>
                      </a:ext>
                    </a:extLst>
                  </p:cNvPr>
                  <p:cNvSpPr txBox="1"/>
                  <p:nvPr/>
                </p:nvSpPr>
                <p:spPr>
                  <a:xfrm>
                    <a:off x="2550988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</p:grpSp>
          <p:grpSp>
            <p:nvGrpSpPr>
              <p:cNvPr id="4602" name="그룹 4601">
                <a:extLst>
                  <a:ext uri="{FF2B5EF4-FFF2-40B4-BE49-F238E27FC236}">
                    <a16:creationId xmlns:a16="http://schemas.microsoft.com/office/drawing/2014/main" id="{0BE1E31D-B6FA-7A64-C450-86D8122B0500}"/>
                  </a:ext>
                </a:extLst>
              </p:cNvPr>
              <p:cNvGrpSpPr/>
              <p:nvPr/>
            </p:nvGrpSpPr>
            <p:grpSpPr>
              <a:xfrm>
                <a:off x="-6350206" y="3594733"/>
                <a:ext cx="5881330" cy="3149570"/>
                <a:chOff x="938569" y="2485173"/>
                <a:chExt cx="6468166" cy="3463821"/>
              </a:xfrm>
            </p:grpSpPr>
            <p:sp>
              <p:nvSpPr>
                <p:cNvPr id="4723" name="자유형: 도형 4722">
                  <a:extLst>
                    <a:ext uri="{FF2B5EF4-FFF2-40B4-BE49-F238E27FC236}">
                      <a16:creationId xmlns:a16="http://schemas.microsoft.com/office/drawing/2014/main" id="{6D55BD34-4E1F-3BD1-F3B7-78F43AE5FC17}"/>
                    </a:ext>
                  </a:extLst>
                </p:cNvPr>
                <p:cNvSpPr/>
                <p:nvPr/>
              </p:nvSpPr>
              <p:spPr>
                <a:xfrm>
                  <a:off x="938569" y="2485173"/>
                  <a:ext cx="6468166" cy="3463821"/>
                </a:xfrm>
                <a:custGeom>
                  <a:avLst/>
                  <a:gdLst>
                    <a:gd name="connsiteX0" fmla="*/ 0 w 3537116"/>
                    <a:gd name="connsiteY0" fmla="*/ 0 h 1531726"/>
                    <a:gd name="connsiteX1" fmla="*/ 3537117 w 3537116"/>
                    <a:gd name="connsiteY1" fmla="*/ 0 h 1531726"/>
                    <a:gd name="connsiteX2" fmla="*/ 3537117 w 3537116"/>
                    <a:gd name="connsiteY2" fmla="*/ 1531726 h 1531726"/>
                    <a:gd name="connsiteX3" fmla="*/ 0 w 3537116"/>
                    <a:gd name="connsiteY3" fmla="*/ 1531726 h 1531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37116" h="1531726">
                      <a:moveTo>
                        <a:pt x="0" y="0"/>
                      </a:moveTo>
                      <a:lnTo>
                        <a:pt x="3537117" y="0"/>
                      </a:lnTo>
                      <a:lnTo>
                        <a:pt x="3537117" y="1531726"/>
                      </a:lnTo>
                      <a:lnTo>
                        <a:pt x="0" y="1531726"/>
                      </a:lnTo>
                      <a:close/>
                    </a:path>
                  </a:pathLst>
                </a:custGeom>
                <a:solidFill>
                  <a:srgbClr val="EDEDEB"/>
                </a:solidFill>
                <a:ln w="38100" cap="flat">
                  <a:solidFill>
                    <a:srgbClr val="23181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/>
                </a:p>
              </p:txBody>
            </p:sp>
            <p:sp>
              <p:nvSpPr>
                <p:cNvPr id="4724" name="사각형: 둥근 모서리 4723">
                  <a:extLst>
                    <a:ext uri="{FF2B5EF4-FFF2-40B4-BE49-F238E27FC236}">
                      <a16:creationId xmlns:a16="http://schemas.microsoft.com/office/drawing/2014/main" id="{8AB29B2A-C2BD-F9EA-0007-0228210979CC}"/>
                    </a:ext>
                  </a:extLst>
                </p:cNvPr>
                <p:cNvSpPr/>
                <p:nvPr/>
              </p:nvSpPr>
              <p:spPr>
                <a:xfrm>
                  <a:off x="3220357" y="4050571"/>
                  <a:ext cx="4057487" cy="1772524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38100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4725" name="직선 연결선 4724">
                  <a:extLst>
                    <a:ext uri="{FF2B5EF4-FFF2-40B4-BE49-F238E27FC236}">
                      <a16:creationId xmlns:a16="http://schemas.microsoft.com/office/drawing/2014/main" id="{E6A5B66C-14D6-BABB-F0E5-DA7FCC8E50A8}"/>
                    </a:ext>
                  </a:extLst>
                </p:cNvPr>
                <p:cNvCxnSpPr>
                  <a:cxnSpLocks/>
                  <a:stCxn id="4751" idx="0"/>
                </p:cNvCxnSpPr>
                <p:nvPr/>
              </p:nvCxnSpPr>
              <p:spPr>
                <a:xfrm flipH="1" flipV="1">
                  <a:off x="6684496" y="3766822"/>
                  <a:ext cx="3184" cy="1158893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726" name="사각형: 둥근 모서리 4725">
                  <a:extLst>
                    <a:ext uri="{FF2B5EF4-FFF2-40B4-BE49-F238E27FC236}">
                      <a16:creationId xmlns:a16="http://schemas.microsoft.com/office/drawing/2014/main" id="{72318549-1B7E-F4B4-3D37-99F18A4FFADD}"/>
                    </a:ext>
                  </a:extLst>
                </p:cNvPr>
                <p:cNvSpPr/>
                <p:nvPr/>
              </p:nvSpPr>
              <p:spPr>
                <a:xfrm>
                  <a:off x="6255679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27" name="자유형: 도형 4726">
                  <a:extLst>
                    <a:ext uri="{FF2B5EF4-FFF2-40B4-BE49-F238E27FC236}">
                      <a16:creationId xmlns:a16="http://schemas.microsoft.com/office/drawing/2014/main" id="{18A80992-0514-32DD-AE52-F973DCFEF5A6}"/>
                    </a:ext>
                  </a:extLst>
                </p:cNvPr>
                <p:cNvSpPr/>
                <p:nvPr/>
              </p:nvSpPr>
              <p:spPr>
                <a:xfrm>
                  <a:off x="1615774" y="2582353"/>
                  <a:ext cx="5693337" cy="652391"/>
                </a:xfrm>
                <a:custGeom>
                  <a:avLst/>
                  <a:gdLst>
                    <a:gd name="connsiteX0" fmla="*/ 0 w 3537116"/>
                    <a:gd name="connsiteY0" fmla="*/ 0 h 1531726"/>
                    <a:gd name="connsiteX1" fmla="*/ 3537117 w 3537116"/>
                    <a:gd name="connsiteY1" fmla="*/ 0 h 1531726"/>
                    <a:gd name="connsiteX2" fmla="*/ 3537117 w 3537116"/>
                    <a:gd name="connsiteY2" fmla="*/ 1531726 h 1531726"/>
                    <a:gd name="connsiteX3" fmla="*/ 0 w 3537116"/>
                    <a:gd name="connsiteY3" fmla="*/ 1531726 h 1531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37116" h="1531726">
                      <a:moveTo>
                        <a:pt x="0" y="0"/>
                      </a:moveTo>
                      <a:lnTo>
                        <a:pt x="3537117" y="0"/>
                      </a:lnTo>
                      <a:lnTo>
                        <a:pt x="3537117" y="1531726"/>
                      </a:lnTo>
                      <a:lnTo>
                        <a:pt x="0" y="153172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8575" cap="flat">
                  <a:solidFill>
                    <a:srgbClr val="23181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/>
                </a:p>
              </p:txBody>
            </p:sp>
            <p:sp>
              <p:nvSpPr>
                <p:cNvPr id="4728" name="부제목 2">
                  <a:extLst>
                    <a:ext uri="{FF2B5EF4-FFF2-40B4-BE49-F238E27FC236}">
                      <a16:creationId xmlns:a16="http://schemas.microsoft.com/office/drawing/2014/main" id="{353780C2-24CE-9F75-EC44-AD78A4ECC93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865126" y="2487056"/>
                  <a:ext cx="3194631" cy="369330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t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10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1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10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lnSpc>
                      <a:spcPct val="120000"/>
                    </a:lnSpc>
                    <a:buNone/>
                  </a:pPr>
                  <a:r>
                    <a:rPr lang="en-US" altLang="ko-KR" sz="1600" b="0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Subarrays (DRAM Cell Arrays)</a:t>
                  </a:r>
                  <a:endParaRPr lang="ko-KR" altLang="en-US" sz="1600" b="0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  <a:p>
                  <a:pPr marL="0" indent="0" algn="ctr">
                    <a:lnSpc>
                      <a:spcPct val="120000"/>
                    </a:lnSpc>
                    <a:buNone/>
                  </a:pPr>
                  <a:endParaRPr lang="en-US" altLang="ko-KR" sz="1600" b="0" dirty="0"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29" name="그룹 4728">
                  <a:extLst>
                    <a:ext uri="{FF2B5EF4-FFF2-40B4-BE49-F238E27FC236}">
                      <a16:creationId xmlns:a16="http://schemas.microsoft.com/office/drawing/2014/main" id="{892FE06B-6477-4F1A-6CB3-5DB2CFB1E9C7}"/>
                    </a:ext>
                  </a:extLst>
                </p:cNvPr>
                <p:cNvGrpSpPr/>
                <p:nvPr/>
              </p:nvGrpSpPr>
              <p:grpSpPr>
                <a:xfrm>
                  <a:off x="1798141" y="2997120"/>
                  <a:ext cx="752475" cy="510154"/>
                  <a:chOff x="6516996" y="1662253"/>
                  <a:chExt cx="752475" cy="532367"/>
                </a:xfrm>
              </p:grpSpPr>
              <p:cxnSp>
                <p:nvCxnSpPr>
                  <p:cNvPr id="4832" name="직선 연결선 4831">
                    <a:extLst>
                      <a:ext uri="{FF2B5EF4-FFF2-40B4-BE49-F238E27FC236}">
                        <a16:creationId xmlns:a16="http://schemas.microsoft.com/office/drawing/2014/main" id="{A7B12156-3E95-01A7-4C4B-1CA7B3336C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1699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33" name="직선 연결선 4832">
                    <a:extLst>
                      <a:ext uri="{FF2B5EF4-FFF2-40B4-BE49-F238E27FC236}">
                        <a16:creationId xmlns:a16="http://schemas.microsoft.com/office/drawing/2014/main" id="{C501B133-FD0F-85A4-CC5F-1AE344836D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62449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34" name="직선 연결선 4833">
                    <a:extLst>
                      <a:ext uri="{FF2B5EF4-FFF2-40B4-BE49-F238E27FC236}">
                        <a16:creationId xmlns:a16="http://schemas.microsoft.com/office/drawing/2014/main" id="{761B362A-6189-2DF8-A5A9-E203A10594B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731988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35" name="직선 연결선 4834">
                    <a:extLst>
                      <a:ext uri="{FF2B5EF4-FFF2-40B4-BE49-F238E27FC236}">
                        <a16:creationId xmlns:a16="http://schemas.microsoft.com/office/drawing/2014/main" id="{4D635087-A162-B7A2-869B-F1EB035927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39484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36" name="직선 연결선 4835">
                    <a:extLst>
                      <a:ext uri="{FF2B5EF4-FFF2-40B4-BE49-F238E27FC236}">
                        <a16:creationId xmlns:a16="http://schemas.microsoft.com/office/drawing/2014/main" id="{3E9D329A-2B2E-C148-9A2E-7BDD8A85936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6980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37" name="직선 연결선 4836">
                    <a:extLst>
                      <a:ext uri="{FF2B5EF4-FFF2-40B4-BE49-F238E27FC236}">
                        <a16:creationId xmlns:a16="http://schemas.microsoft.com/office/drawing/2014/main" id="{5DCD6055-ED9B-29FF-A5D7-AEBD1E48D6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5447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38" name="직선 연결선 4837">
                    <a:extLst>
                      <a:ext uri="{FF2B5EF4-FFF2-40B4-BE49-F238E27FC236}">
                        <a16:creationId xmlns:a16="http://schemas.microsoft.com/office/drawing/2014/main" id="{B9A872CD-76CE-197D-4A72-AD8AF3B98D6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16197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39" name="직선 연결선 4838">
                    <a:extLst>
                      <a:ext uri="{FF2B5EF4-FFF2-40B4-BE49-F238E27FC236}">
                        <a16:creationId xmlns:a16="http://schemas.microsoft.com/office/drawing/2014/main" id="{D85CFA2E-AE70-5DBA-5132-BE188A91DE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269471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730" name="그룹 4729">
                  <a:extLst>
                    <a:ext uri="{FF2B5EF4-FFF2-40B4-BE49-F238E27FC236}">
                      <a16:creationId xmlns:a16="http://schemas.microsoft.com/office/drawing/2014/main" id="{135A6FAD-EF61-E4F0-8CE4-80899C728D79}"/>
                    </a:ext>
                  </a:extLst>
                </p:cNvPr>
                <p:cNvGrpSpPr/>
                <p:nvPr/>
              </p:nvGrpSpPr>
              <p:grpSpPr>
                <a:xfrm>
                  <a:off x="6369824" y="2995168"/>
                  <a:ext cx="752475" cy="508954"/>
                  <a:chOff x="6516996" y="1662253"/>
                  <a:chExt cx="752475" cy="532367"/>
                </a:xfrm>
              </p:grpSpPr>
              <p:cxnSp>
                <p:nvCxnSpPr>
                  <p:cNvPr id="4824" name="직선 연결선 4823">
                    <a:extLst>
                      <a:ext uri="{FF2B5EF4-FFF2-40B4-BE49-F238E27FC236}">
                        <a16:creationId xmlns:a16="http://schemas.microsoft.com/office/drawing/2014/main" id="{CCA62552-ACFF-6A45-328A-1811D8845F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1699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5" name="직선 연결선 4824">
                    <a:extLst>
                      <a:ext uri="{FF2B5EF4-FFF2-40B4-BE49-F238E27FC236}">
                        <a16:creationId xmlns:a16="http://schemas.microsoft.com/office/drawing/2014/main" id="{38BD4A64-DE67-E8FA-8E8D-8840614010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62449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6" name="직선 연결선 4825">
                    <a:extLst>
                      <a:ext uri="{FF2B5EF4-FFF2-40B4-BE49-F238E27FC236}">
                        <a16:creationId xmlns:a16="http://schemas.microsoft.com/office/drawing/2014/main" id="{C58CE054-21A2-AD12-4134-7B5B0B0974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731988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7" name="직선 연결선 4826">
                    <a:extLst>
                      <a:ext uri="{FF2B5EF4-FFF2-40B4-BE49-F238E27FC236}">
                        <a16:creationId xmlns:a16="http://schemas.microsoft.com/office/drawing/2014/main" id="{A3BAA3FD-7144-3786-3DF4-E70F83DE74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39484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8" name="직선 연결선 4827">
                    <a:extLst>
                      <a:ext uri="{FF2B5EF4-FFF2-40B4-BE49-F238E27FC236}">
                        <a16:creationId xmlns:a16="http://schemas.microsoft.com/office/drawing/2014/main" id="{6916D552-5935-9C0F-3E84-A76E3B8D3C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6980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9" name="직선 연결선 4828">
                    <a:extLst>
                      <a:ext uri="{FF2B5EF4-FFF2-40B4-BE49-F238E27FC236}">
                        <a16:creationId xmlns:a16="http://schemas.microsoft.com/office/drawing/2014/main" id="{1A1CD61C-6460-616A-9771-2D7083DD03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54476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30" name="직선 연결선 4829">
                    <a:extLst>
                      <a:ext uri="{FF2B5EF4-FFF2-40B4-BE49-F238E27FC236}">
                        <a16:creationId xmlns:a16="http://schemas.microsoft.com/office/drawing/2014/main" id="{AA9F16CB-653A-ABC7-FA35-C09DA0B7360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161972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31" name="직선 연결선 4830">
                    <a:extLst>
                      <a:ext uri="{FF2B5EF4-FFF2-40B4-BE49-F238E27FC236}">
                        <a16:creationId xmlns:a16="http://schemas.microsoft.com/office/drawing/2014/main" id="{29D0EC78-1E0D-E103-5D1B-BEDD3DF475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269471" y="1662253"/>
                    <a:ext cx="0" cy="532367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31" name="직선 연결선 4730">
                  <a:extLst>
                    <a:ext uri="{FF2B5EF4-FFF2-40B4-BE49-F238E27FC236}">
                      <a16:creationId xmlns:a16="http://schemas.microsoft.com/office/drawing/2014/main" id="{8786DA13-914B-36EC-1C86-782CF76A0E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62442" y="3530663"/>
                  <a:ext cx="0" cy="18124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732" name="TextBox 4731">
                  <a:extLst>
                    <a:ext uri="{FF2B5EF4-FFF2-40B4-BE49-F238E27FC236}">
                      <a16:creationId xmlns:a16="http://schemas.microsoft.com/office/drawing/2014/main" id="{12AD6F7E-6E9E-57AA-DA29-B3409FB1F4E9}"/>
                    </a:ext>
                  </a:extLst>
                </p:cNvPr>
                <p:cNvSpPr txBox="1"/>
                <p:nvPr/>
              </p:nvSpPr>
              <p:spPr>
                <a:xfrm>
                  <a:off x="4315496" y="4034999"/>
                  <a:ext cx="1867210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FALA-PIM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33" name="사다리꼴 4732">
                  <a:extLst>
                    <a:ext uri="{FF2B5EF4-FFF2-40B4-BE49-F238E27FC236}">
                      <a16:creationId xmlns:a16="http://schemas.microsoft.com/office/drawing/2014/main" id="{90B2CA2F-8D76-08E2-1A77-9B80C059AB13}"/>
                    </a:ext>
                  </a:extLst>
                </p:cNvPr>
                <p:cNvSpPr/>
                <p:nvPr/>
              </p:nvSpPr>
              <p:spPr>
                <a:xfrm flipV="1">
                  <a:off x="1615776" y="3323101"/>
                  <a:ext cx="5693336" cy="251999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/>
                </a:p>
              </p:txBody>
            </p:sp>
            <p:sp>
              <p:nvSpPr>
                <p:cNvPr id="4734" name="TextBox 4733">
                  <a:extLst>
                    <a:ext uri="{FF2B5EF4-FFF2-40B4-BE49-F238E27FC236}">
                      <a16:creationId xmlns:a16="http://schemas.microsoft.com/office/drawing/2014/main" id="{0AE85600-9BAA-5A4C-A671-52EBDA2E3ACD}"/>
                    </a:ext>
                  </a:extLst>
                </p:cNvPr>
                <p:cNvSpPr txBox="1"/>
                <p:nvPr/>
              </p:nvSpPr>
              <p:spPr>
                <a:xfrm>
                  <a:off x="1901042" y="3246986"/>
                  <a:ext cx="5122800" cy="369331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Column Decoder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35" name="TextBox 4734">
                  <a:extLst>
                    <a:ext uri="{FF2B5EF4-FFF2-40B4-BE49-F238E27FC236}">
                      <a16:creationId xmlns:a16="http://schemas.microsoft.com/office/drawing/2014/main" id="{0F7D9AF3-D759-C468-4CA8-D5F06C9104C3}"/>
                    </a:ext>
                  </a:extLst>
                </p:cNvPr>
                <p:cNvSpPr txBox="1"/>
                <p:nvPr/>
              </p:nvSpPr>
              <p:spPr>
                <a:xfrm>
                  <a:off x="1350044" y="5274570"/>
                  <a:ext cx="1396439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Data Buffer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4736" name="직선 연결선 4735">
                  <a:extLst>
                    <a:ext uri="{FF2B5EF4-FFF2-40B4-BE49-F238E27FC236}">
                      <a16:creationId xmlns:a16="http://schemas.microsoft.com/office/drawing/2014/main" id="{E69274F3-61E8-6357-1A18-33DF08D16568}"/>
                    </a:ext>
                  </a:extLst>
                </p:cNvPr>
                <p:cNvCxnSpPr>
                  <a:cxnSpLocks/>
                  <a:stCxn id="4737" idx="0"/>
                  <a:endCxn id="4733" idx="1"/>
                </p:cNvCxnSpPr>
                <p:nvPr/>
              </p:nvCxnSpPr>
              <p:spPr>
                <a:xfrm flipV="1">
                  <a:off x="1399258" y="3449100"/>
                  <a:ext cx="216518" cy="1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737" name="사다리꼴 4736">
                  <a:extLst>
                    <a:ext uri="{FF2B5EF4-FFF2-40B4-BE49-F238E27FC236}">
                      <a16:creationId xmlns:a16="http://schemas.microsoft.com/office/drawing/2014/main" id="{DB93D9CA-C15E-C945-A9FB-B9FF63EF2669}"/>
                    </a:ext>
                  </a:extLst>
                </p:cNvPr>
                <p:cNvSpPr/>
                <p:nvPr/>
              </p:nvSpPr>
              <p:spPr>
                <a:xfrm rot="5400000">
                  <a:off x="899251" y="3363890"/>
                  <a:ext cx="829592" cy="170420"/>
                </a:xfrm>
                <a:prstGeom prst="trapezoid">
                  <a:avLst>
                    <a:gd name="adj" fmla="val 96467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cxnSp>
              <p:nvCxnSpPr>
                <p:cNvPr id="4738" name="직선 연결선 4737">
                  <a:extLst>
                    <a:ext uri="{FF2B5EF4-FFF2-40B4-BE49-F238E27FC236}">
                      <a16:creationId xmlns:a16="http://schemas.microsoft.com/office/drawing/2014/main" id="{015A688D-FB0F-9569-E145-E7C85AF8EAC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3660969"/>
                  <a:ext cx="15537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39" name="직선 연결선 4738">
                  <a:extLst>
                    <a:ext uri="{FF2B5EF4-FFF2-40B4-BE49-F238E27FC236}">
                      <a16:creationId xmlns:a16="http://schemas.microsoft.com/office/drawing/2014/main" id="{470272A8-B608-4CB0-ED21-FE19A6F89A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3656207"/>
                  <a:ext cx="0" cy="533643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40" name="직선 연결선 4739">
                  <a:extLst>
                    <a:ext uri="{FF2B5EF4-FFF2-40B4-BE49-F238E27FC236}">
                      <a16:creationId xmlns:a16="http://schemas.microsoft.com/office/drawing/2014/main" id="{4501E7D4-AB2F-E625-5C99-1921FAF569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3467" y="4189850"/>
                  <a:ext cx="545617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41" name="직선 연결선 4740">
                  <a:extLst>
                    <a:ext uri="{FF2B5EF4-FFF2-40B4-BE49-F238E27FC236}">
                      <a16:creationId xmlns:a16="http://schemas.microsoft.com/office/drawing/2014/main" id="{925A8936-47BD-C3D8-5979-A4DED3B2E77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12712" y="4329840"/>
                  <a:ext cx="216518" cy="1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4742" name="그룹 4741">
                  <a:extLst>
                    <a:ext uri="{FF2B5EF4-FFF2-40B4-BE49-F238E27FC236}">
                      <a16:creationId xmlns:a16="http://schemas.microsoft.com/office/drawing/2014/main" id="{25ACD303-CCAB-67E7-EAEF-D334A1C4EE70}"/>
                    </a:ext>
                  </a:extLst>
                </p:cNvPr>
                <p:cNvGrpSpPr/>
                <p:nvPr/>
              </p:nvGrpSpPr>
              <p:grpSpPr>
                <a:xfrm>
                  <a:off x="4314005" y="5231449"/>
                  <a:ext cx="123031" cy="279430"/>
                  <a:chOff x="4288954" y="5289303"/>
                  <a:chExt cx="84252" cy="362528"/>
                </a:xfrm>
              </p:grpSpPr>
              <p:cxnSp>
                <p:nvCxnSpPr>
                  <p:cNvPr id="4822" name="직선 연결선 4821">
                    <a:extLst>
                      <a:ext uri="{FF2B5EF4-FFF2-40B4-BE49-F238E27FC236}">
                        <a16:creationId xmlns:a16="http://schemas.microsoft.com/office/drawing/2014/main" id="{C47888E5-1385-CE4E-4F43-77EA676B7EB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288954" y="5289303"/>
                    <a:ext cx="3337" cy="362528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3" name="직선 연결선 4822">
                    <a:extLst>
                      <a:ext uri="{FF2B5EF4-FFF2-40B4-BE49-F238E27FC236}">
                        <a16:creationId xmlns:a16="http://schemas.microsoft.com/office/drawing/2014/main" id="{CF63315C-B540-06CF-112E-E9C3AC5536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288954" y="5289303"/>
                    <a:ext cx="84252" cy="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43" name="직선 연결선 4742">
                  <a:extLst>
                    <a:ext uri="{FF2B5EF4-FFF2-40B4-BE49-F238E27FC236}">
                      <a16:creationId xmlns:a16="http://schemas.microsoft.com/office/drawing/2014/main" id="{31F40000-4645-C0ED-0B33-1CC17BDEA1E9}"/>
                    </a:ext>
                  </a:extLst>
                </p:cNvPr>
                <p:cNvCxnSpPr>
                  <a:cxnSpLocks/>
                  <a:stCxn id="4757" idx="3"/>
                  <a:endCxn id="4751" idx="1"/>
                </p:cNvCxnSpPr>
                <p:nvPr/>
              </p:nvCxnSpPr>
              <p:spPr>
                <a:xfrm flipV="1">
                  <a:off x="2475762" y="5087715"/>
                  <a:ext cx="3779918" cy="2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44" name="직선 연결선 4743">
                  <a:extLst>
                    <a:ext uri="{FF2B5EF4-FFF2-40B4-BE49-F238E27FC236}">
                      <a16:creationId xmlns:a16="http://schemas.microsoft.com/office/drawing/2014/main" id="{EDDD7320-F454-E32C-E9C4-034085609C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65937" y="4615874"/>
                  <a:ext cx="3017346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4745" name="그룹 4744">
                  <a:extLst>
                    <a:ext uri="{FF2B5EF4-FFF2-40B4-BE49-F238E27FC236}">
                      <a16:creationId xmlns:a16="http://schemas.microsoft.com/office/drawing/2014/main" id="{CF9962BA-6713-4D9A-244B-5B61114FB5AE}"/>
                    </a:ext>
                  </a:extLst>
                </p:cNvPr>
                <p:cNvGrpSpPr/>
                <p:nvPr/>
              </p:nvGrpSpPr>
              <p:grpSpPr>
                <a:xfrm>
                  <a:off x="4427445" y="4451324"/>
                  <a:ext cx="175702" cy="857904"/>
                  <a:chOff x="4391989" y="4588012"/>
                  <a:chExt cx="195994" cy="810797"/>
                </a:xfrm>
              </p:grpSpPr>
              <p:sp>
                <p:nvSpPr>
                  <p:cNvPr id="4818" name="사각형: 둥근 모서리 4817">
                    <a:extLst>
                      <a:ext uri="{FF2B5EF4-FFF2-40B4-BE49-F238E27FC236}">
                        <a16:creationId xmlns:a16="http://schemas.microsoft.com/office/drawing/2014/main" id="{A94AC11E-733F-12DB-2532-A603AF862B85}"/>
                      </a:ext>
                    </a:extLst>
                  </p:cNvPr>
                  <p:cNvSpPr/>
                  <p:nvPr/>
                </p:nvSpPr>
                <p:spPr>
                  <a:xfrm>
                    <a:off x="4396751" y="4588012"/>
                    <a:ext cx="184774" cy="810797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819" name="그룹 4818">
                    <a:extLst>
                      <a:ext uri="{FF2B5EF4-FFF2-40B4-BE49-F238E27FC236}">
                        <a16:creationId xmlns:a16="http://schemas.microsoft.com/office/drawing/2014/main" id="{59241F71-D33B-7E51-7F92-BA7266C96BA1}"/>
                      </a:ext>
                    </a:extLst>
                  </p:cNvPr>
                  <p:cNvGrpSpPr/>
                  <p:nvPr/>
                </p:nvGrpSpPr>
                <p:grpSpPr>
                  <a:xfrm>
                    <a:off x="4391989" y="5285325"/>
                    <a:ext cx="195994" cy="107802"/>
                    <a:chOff x="4391989" y="5285325"/>
                    <a:chExt cx="195994" cy="107802"/>
                  </a:xfrm>
                </p:grpSpPr>
                <p:cxnSp>
                  <p:nvCxnSpPr>
                    <p:cNvPr id="4820" name="직선 연결선 4819">
                      <a:extLst>
                        <a:ext uri="{FF2B5EF4-FFF2-40B4-BE49-F238E27FC236}">
                          <a16:creationId xmlns:a16="http://schemas.microsoft.com/office/drawing/2014/main" id="{1ACE846C-1B11-187E-E61E-4C88BD97EDD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480182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821" name="직선 연결선 4820">
                      <a:extLst>
                        <a:ext uri="{FF2B5EF4-FFF2-40B4-BE49-F238E27FC236}">
                          <a16:creationId xmlns:a16="http://schemas.microsoft.com/office/drawing/2014/main" id="{A14D8BE4-DC03-EDED-BB46-B08174CE801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4391989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4746" name="사각형: 둥근 모서리 4745">
                  <a:extLst>
                    <a:ext uri="{FF2B5EF4-FFF2-40B4-BE49-F238E27FC236}">
                      <a16:creationId xmlns:a16="http://schemas.microsoft.com/office/drawing/2014/main" id="{37C1B531-1716-502A-94EB-2CE877100E3E}"/>
                    </a:ext>
                  </a:extLst>
                </p:cNvPr>
                <p:cNvSpPr/>
                <p:nvPr/>
              </p:nvSpPr>
              <p:spPr>
                <a:xfrm>
                  <a:off x="4808722" y="4454117"/>
                  <a:ext cx="860106" cy="7955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747" name="그룹 4746">
                  <a:extLst>
                    <a:ext uri="{FF2B5EF4-FFF2-40B4-BE49-F238E27FC236}">
                      <a16:creationId xmlns:a16="http://schemas.microsoft.com/office/drawing/2014/main" id="{78F17700-EAAB-326F-C15E-6E5CAED7EDFA}"/>
                    </a:ext>
                  </a:extLst>
                </p:cNvPr>
                <p:cNvGrpSpPr/>
                <p:nvPr/>
              </p:nvGrpSpPr>
              <p:grpSpPr>
                <a:xfrm>
                  <a:off x="5874402" y="4451320"/>
                  <a:ext cx="175702" cy="851075"/>
                  <a:chOff x="4391989" y="4593527"/>
                  <a:chExt cx="195994" cy="805282"/>
                </a:xfrm>
              </p:grpSpPr>
              <p:sp>
                <p:nvSpPr>
                  <p:cNvPr id="4814" name="사각형: 둥근 모서리 4813">
                    <a:extLst>
                      <a:ext uri="{FF2B5EF4-FFF2-40B4-BE49-F238E27FC236}">
                        <a16:creationId xmlns:a16="http://schemas.microsoft.com/office/drawing/2014/main" id="{5CA3EF2F-98FB-5334-00F0-0CCDCBF7C540}"/>
                      </a:ext>
                    </a:extLst>
                  </p:cNvPr>
                  <p:cNvSpPr/>
                  <p:nvPr/>
                </p:nvSpPr>
                <p:spPr>
                  <a:xfrm>
                    <a:off x="4396751" y="4593527"/>
                    <a:ext cx="184774" cy="805282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815" name="그룹 4814">
                    <a:extLst>
                      <a:ext uri="{FF2B5EF4-FFF2-40B4-BE49-F238E27FC236}">
                        <a16:creationId xmlns:a16="http://schemas.microsoft.com/office/drawing/2014/main" id="{D527FF0A-1A81-9B82-34FE-BE06ABE121CA}"/>
                      </a:ext>
                    </a:extLst>
                  </p:cNvPr>
                  <p:cNvGrpSpPr/>
                  <p:nvPr/>
                </p:nvGrpSpPr>
                <p:grpSpPr>
                  <a:xfrm>
                    <a:off x="4391989" y="5285325"/>
                    <a:ext cx="195994" cy="107802"/>
                    <a:chOff x="4391989" y="5285325"/>
                    <a:chExt cx="195994" cy="107802"/>
                  </a:xfrm>
                </p:grpSpPr>
                <p:cxnSp>
                  <p:nvCxnSpPr>
                    <p:cNvPr id="4816" name="직선 연결선 4815">
                      <a:extLst>
                        <a:ext uri="{FF2B5EF4-FFF2-40B4-BE49-F238E27FC236}">
                          <a16:creationId xmlns:a16="http://schemas.microsoft.com/office/drawing/2014/main" id="{B404D087-7F9C-EE55-26DE-007EFF98950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480182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817" name="직선 연결선 4816">
                      <a:extLst>
                        <a:ext uri="{FF2B5EF4-FFF2-40B4-BE49-F238E27FC236}">
                          <a16:creationId xmlns:a16="http://schemas.microsoft.com/office/drawing/2014/main" id="{A3E2778E-A00C-8307-BDC0-395E45BE4C8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4391989" y="5285325"/>
                      <a:ext cx="107801" cy="107802"/>
                    </a:xfrm>
                    <a:prstGeom prst="line">
                      <a:avLst/>
                    </a:pr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748" name="그룹 4747">
                  <a:extLst>
                    <a:ext uri="{FF2B5EF4-FFF2-40B4-BE49-F238E27FC236}">
                      <a16:creationId xmlns:a16="http://schemas.microsoft.com/office/drawing/2014/main" id="{4897CD43-ECA3-2AFD-7E3B-368E2DB504AA}"/>
                    </a:ext>
                  </a:extLst>
                </p:cNvPr>
                <p:cNvGrpSpPr/>
                <p:nvPr/>
              </p:nvGrpSpPr>
              <p:grpSpPr>
                <a:xfrm>
                  <a:off x="5759682" y="5231449"/>
                  <a:ext cx="123031" cy="279430"/>
                  <a:chOff x="4288954" y="5289303"/>
                  <a:chExt cx="84252" cy="362528"/>
                </a:xfrm>
              </p:grpSpPr>
              <p:cxnSp>
                <p:nvCxnSpPr>
                  <p:cNvPr id="4812" name="직선 연결선 4811">
                    <a:extLst>
                      <a:ext uri="{FF2B5EF4-FFF2-40B4-BE49-F238E27FC236}">
                        <a16:creationId xmlns:a16="http://schemas.microsoft.com/office/drawing/2014/main" id="{C6F05B53-BBE5-9840-E6BE-656EA251998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288954" y="5289303"/>
                    <a:ext cx="3337" cy="362528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13" name="직선 연결선 4812">
                    <a:extLst>
                      <a:ext uri="{FF2B5EF4-FFF2-40B4-BE49-F238E27FC236}">
                        <a16:creationId xmlns:a16="http://schemas.microsoft.com/office/drawing/2014/main" id="{755842B0-13EA-9B5B-FC7F-DF1222037C3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288954" y="5289303"/>
                    <a:ext cx="84252" cy="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49" name="직선 연결선 4748">
                  <a:extLst>
                    <a:ext uri="{FF2B5EF4-FFF2-40B4-BE49-F238E27FC236}">
                      <a16:creationId xmlns:a16="http://schemas.microsoft.com/office/drawing/2014/main" id="{1474B8A9-643F-AC77-072C-E18FB84CAA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965937" y="3916543"/>
                  <a:ext cx="0" cy="69577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750" name="사각형: 둥근 모서리 4749">
                  <a:extLst>
                    <a:ext uri="{FF2B5EF4-FFF2-40B4-BE49-F238E27FC236}">
                      <a16:creationId xmlns:a16="http://schemas.microsoft.com/office/drawing/2014/main" id="{81EE0307-100D-EBF0-339A-0CAB3C1DE055}"/>
                    </a:ext>
                  </a:extLst>
                </p:cNvPr>
                <p:cNvSpPr/>
                <p:nvPr/>
              </p:nvSpPr>
              <p:spPr>
                <a:xfrm>
                  <a:off x="3357871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51" name="사각형: 둥근 모서리 4750">
                  <a:extLst>
                    <a:ext uri="{FF2B5EF4-FFF2-40B4-BE49-F238E27FC236}">
                      <a16:creationId xmlns:a16="http://schemas.microsoft.com/office/drawing/2014/main" id="{FF1C0352-90D0-8887-9BC2-2574DEC45C60}"/>
                    </a:ext>
                  </a:extLst>
                </p:cNvPr>
                <p:cNvSpPr/>
                <p:nvPr/>
              </p:nvSpPr>
              <p:spPr>
                <a:xfrm>
                  <a:off x="6255679" y="492571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52" name="사각형: 둥근 모서리 4751">
                  <a:extLst>
                    <a:ext uri="{FF2B5EF4-FFF2-40B4-BE49-F238E27FC236}">
                      <a16:creationId xmlns:a16="http://schemas.microsoft.com/office/drawing/2014/main" id="{F4B7663B-39A9-D158-ACA1-3BD1EB96C65D}"/>
                    </a:ext>
                  </a:extLst>
                </p:cNvPr>
                <p:cNvSpPr/>
                <p:nvPr/>
              </p:nvSpPr>
              <p:spPr>
                <a:xfrm>
                  <a:off x="6255679" y="445387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53" name="사각형: 둥근 모서리 4752">
                  <a:extLst>
                    <a:ext uri="{FF2B5EF4-FFF2-40B4-BE49-F238E27FC236}">
                      <a16:creationId xmlns:a16="http://schemas.microsoft.com/office/drawing/2014/main" id="{76123F6A-EC85-E3FF-6157-3A0A5BB8F33F}"/>
                    </a:ext>
                  </a:extLst>
                </p:cNvPr>
                <p:cNvSpPr/>
                <p:nvPr/>
              </p:nvSpPr>
              <p:spPr>
                <a:xfrm>
                  <a:off x="3357871" y="4925715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4754" name="직선 연결선 4753">
                  <a:extLst>
                    <a:ext uri="{FF2B5EF4-FFF2-40B4-BE49-F238E27FC236}">
                      <a16:creationId xmlns:a16="http://schemas.microsoft.com/office/drawing/2014/main" id="{0FA1A556-B1B7-F82F-CD6B-0C4FA83614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2711" y="4329840"/>
                  <a:ext cx="0" cy="753992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755" name="TextBox 4754">
                  <a:extLst>
                    <a:ext uri="{FF2B5EF4-FFF2-40B4-BE49-F238E27FC236}">
                      <a16:creationId xmlns:a16="http://schemas.microsoft.com/office/drawing/2014/main" id="{919A65A4-2A72-8E8E-031B-634DF4E97288}"/>
                    </a:ext>
                  </a:extLst>
                </p:cNvPr>
                <p:cNvSpPr txBox="1"/>
                <p:nvPr/>
              </p:nvSpPr>
              <p:spPr>
                <a:xfrm>
                  <a:off x="4843205" y="4691505"/>
                  <a:ext cx="791141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ALU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56" name="사각형: 둥근 모서리 4755">
                  <a:extLst>
                    <a:ext uri="{FF2B5EF4-FFF2-40B4-BE49-F238E27FC236}">
                      <a16:creationId xmlns:a16="http://schemas.microsoft.com/office/drawing/2014/main" id="{9925C337-DC4B-0510-304C-314FFA68B0B0}"/>
                    </a:ext>
                  </a:extLst>
                </p:cNvPr>
                <p:cNvSpPr/>
                <p:nvPr/>
              </p:nvSpPr>
              <p:spPr>
                <a:xfrm>
                  <a:off x="1619084" y="4112938"/>
                  <a:ext cx="864000" cy="265155"/>
                </a:xfrm>
                <a:prstGeom prst="roundRect">
                  <a:avLst>
                    <a:gd name="adj" fmla="val 1938"/>
                  </a:avLst>
                </a:prstGeom>
                <a:solidFill>
                  <a:srgbClr val="E9DAB1"/>
                </a:solidFill>
                <a:ln w="28575"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57" name="사각형: 둥근 모서리 4756">
                  <a:extLst>
                    <a:ext uri="{FF2B5EF4-FFF2-40B4-BE49-F238E27FC236}">
                      <a16:creationId xmlns:a16="http://schemas.microsoft.com/office/drawing/2014/main" id="{B2E1676E-33C5-3315-34ED-875820FBB2AD}"/>
                    </a:ext>
                  </a:extLst>
                </p:cNvPr>
                <p:cNvSpPr/>
                <p:nvPr/>
              </p:nvSpPr>
              <p:spPr>
                <a:xfrm>
                  <a:off x="1615774" y="4925720"/>
                  <a:ext cx="859988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58" name="사각형: 둥근 모서리 4757">
                  <a:extLst>
                    <a:ext uri="{FF2B5EF4-FFF2-40B4-BE49-F238E27FC236}">
                      <a16:creationId xmlns:a16="http://schemas.microsoft.com/office/drawing/2014/main" id="{204DFD1A-C215-E8A2-222C-4C19959ACEB3}"/>
                    </a:ext>
                  </a:extLst>
                </p:cNvPr>
                <p:cNvSpPr/>
                <p:nvPr/>
              </p:nvSpPr>
              <p:spPr>
                <a:xfrm>
                  <a:off x="2260765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759" name="그룹 4758">
                  <a:extLst>
                    <a:ext uri="{FF2B5EF4-FFF2-40B4-BE49-F238E27FC236}">
                      <a16:creationId xmlns:a16="http://schemas.microsoft.com/office/drawing/2014/main" id="{E4B40DC6-BAC2-C7FC-874D-7B6427F578C5}"/>
                    </a:ext>
                  </a:extLst>
                </p:cNvPr>
                <p:cNvGrpSpPr/>
                <p:nvPr/>
              </p:nvGrpSpPr>
              <p:grpSpPr>
                <a:xfrm>
                  <a:off x="1618030" y="4063633"/>
                  <a:ext cx="864242" cy="369331"/>
                  <a:chOff x="-963711" y="4110938"/>
                  <a:chExt cx="864242" cy="369332"/>
                </a:xfrm>
              </p:grpSpPr>
              <p:sp>
                <p:nvSpPr>
                  <p:cNvPr id="4804" name="타원 4803">
                    <a:extLst>
                      <a:ext uri="{FF2B5EF4-FFF2-40B4-BE49-F238E27FC236}">
                        <a16:creationId xmlns:a16="http://schemas.microsoft.com/office/drawing/2014/main" id="{93DC41AC-D10C-D5ED-17F7-0A152C0A6D4F}"/>
                      </a:ext>
                    </a:extLst>
                  </p:cNvPr>
                  <p:cNvSpPr/>
                  <p:nvPr/>
                </p:nvSpPr>
                <p:spPr>
                  <a:xfrm>
                    <a:off x="-747064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4805" name="타원 4804">
                    <a:extLst>
                      <a:ext uri="{FF2B5EF4-FFF2-40B4-BE49-F238E27FC236}">
                        <a16:creationId xmlns:a16="http://schemas.microsoft.com/office/drawing/2014/main" id="{16580685-ED46-0477-E761-8526436254D3}"/>
                      </a:ext>
                    </a:extLst>
                  </p:cNvPr>
                  <p:cNvSpPr/>
                  <p:nvPr/>
                </p:nvSpPr>
                <p:spPr>
                  <a:xfrm>
                    <a:off x="-526655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4806" name="타원 4805">
                    <a:extLst>
                      <a:ext uri="{FF2B5EF4-FFF2-40B4-BE49-F238E27FC236}">
                        <a16:creationId xmlns:a16="http://schemas.microsoft.com/office/drawing/2014/main" id="{AB2050A5-1376-1E8A-8067-5B2F3D6ADCF2}"/>
                      </a:ext>
                    </a:extLst>
                  </p:cNvPr>
                  <p:cNvSpPr/>
                  <p:nvPr/>
                </p:nvSpPr>
                <p:spPr>
                  <a:xfrm>
                    <a:off x="-315469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4807" name="타원 4806">
                    <a:extLst>
                      <a:ext uri="{FF2B5EF4-FFF2-40B4-BE49-F238E27FC236}">
                        <a16:creationId xmlns:a16="http://schemas.microsoft.com/office/drawing/2014/main" id="{EF9CE8C6-9570-A35E-4BA5-0F40B6D1879A}"/>
                      </a:ext>
                    </a:extLst>
                  </p:cNvPr>
                  <p:cNvSpPr/>
                  <p:nvPr/>
                </p:nvSpPr>
                <p:spPr>
                  <a:xfrm>
                    <a:off x="-963711" y="4187604"/>
                    <a:ext cx="216000" cy="216000"/>
                  </a:xfrm>
                  <a:prstGeom prst="ellipse">
                    <a:avLst/>
                  </a:prstGeom>
                  <a:solidFill>
                    <a:srgbClr val="E9DAB1"/>
                  </a:solidFill>
                  <a:ln>
                    <a:solidFill>
                      <a:srgbClr val="B27E38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600"/>
                  </a:p>
                </p:txBody>
              </p:sp>
              <p:sp>
                <p:nvSpPr>
                  <p:cNvPr id="4808" name="TextBox 4807">
                    <a:extLst>
                      <a:ext uri="{FF2B5EF4-FFF2-40B4-BE49-F238E27FC236}">
                        <a16:creationId xmlns:a16="http://schemas.microsoft.com/office/drawing/2014/main" id="{57716CD7-EF37-0DFD-3A18-30187F8172BC}"/>
                      </a:ext>
                    </a:extLst>
                  </p:cNvPr>
                  <p:cNvSpPr txBox="1"/>
                  <p:nvPr/>
                </p:nvSpPr>
                <p:spPr>
                  <a:xfrm>
                    <a:off x="-930346" y="4110938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0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809" name="TextBox 4808">
                    <a:extLst>
                      <a:ext uri="{FF2B5EF4-FFF2-40B4-BE49-F238E27FC236}">
                        <a16:creationId xmlns:a16="http://schemas.microsoft.com/office/drawing/2014/main" id="{74B51EF7-EDE6-40E2-7B87-3CF273FC24D5}"/>
                      </a:ext>
                    </a:extLst>
                  </p:cNvPr>
                  <p:cNvSpPr txBox="1"/>
                  <p:nvPr/>
                </p:nvSpPr>
                <p:spPr>
                  <a:xfrm>
                    <a:off x="-717035" y="4110938"/>
                    <a:ext cx="155942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810" name="TextBox 4809">
                    <a:extLst>
                      <a:ext uri="{FF2B5EF4-FFF2-40B4-BE49-F238E27FC236}">
                        <a16:creationId xmlns:a16="http://schemas.microsoft.com/office/drawing/2014/main" id="{FFB1F749-0F3A-FA3D-87F3-A258904806A4}"/>
                      </a:ext>
                    </a:extLst>
                  </p:cNvPr>
                  <p:cNvSpPr txBox="1"/>
                  <p:nvPr/>
                </p:nvSpPr>
                <p:spPr>
                  <a:xfrm>
                    <a:off x="-502007" y="4110938"/>
                    <a:ext cx="166704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8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811" name="TextBox 4810">
                    <a:extLst>
                      <a:ext uri="{FF2B5EF4-FFF2-40B4-BE49-F238E27FC236}">
                        <a16:creationId xmlns:a16="http://schemas.microsoft.com/office/drawing/2014/main" id="{45EAB7F4-32C9-29D2-A8CF-91DF8CB1A063}"/>
                      </a:ext>
                    </a:extLst>
                  </p:cNvPr>
                  <p:cNvSpPr txBox="1"/>
                  <p:nvPr/>
                </p:nvSpPr>
                <p:spPr>
                  <a:xfrm>
                    <a:off x="-281027" y="4110938"/>
                    <a:ext cx="147117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4760" name="사각형: 둥근 모서리 4759">
                  <a:extLst>
                    <a:ext uri="{FF2B5EF4-FFF2-40B4-BE49-F238E27FC236}">
                      <a16:creationId xmlns:a16="http://schemas.microsoft.com/office/drawing/2014/main" id="{AEFD21CD-5ADF-2B70-4C6D-C93E2D681A4F}"/>
                    </a:ext>
                  </a:extLst>
                </p:cNvPr>
                <p:cNvSpPr/>
                <p:nvPr/>
              </p:nvSpPr>
              <p:spPr>
                <a:xfrm>
                  <a:off x="1627576" y="2830121"/>
                  <a:ext cx="5681534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61" name="사각형: 둥근 모서리 4760">
                  <a:extLst>
                    <a:ext uri="{FF2B5EF4-FFF2-40B4-BE49-F238E27FC236}">
                      <a16:creationId xmlns:a16="http://schemas.microsoft.com/office/drawing/2014/main" id="{090E5FB3-32F2-5051-30D7-CB63134F12EE}"/>
                    </a:ext>
                  </a:extLst>
                </p:cNvPr>
                <p:cNvSpPr/>
                <p:nvPr/>
              </p:nvSpPr>
              <p:spPr>
                <a:xfrm>
                  <a:off x="4210878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62" name="사각형: 둥근 모서리 4761">
                  <a:extLst>
                    <a:ext uri="{FF2B5EF4-FFF2-40B4-BE49-F238E27FC236}">
                      <a16:creationId xmlns:a16="http://schemas.microsoft.com/office/drawing/2014/main" id="{5F03FF9C-9A1E-60BA-205E-627867534945}"/>
                    </a:ext>
                  </a:extLst>
                </p:cNvPr>
                <p:cNvSpPr/>
                <p:nvPr/>
              </p:nvSpPr>
              <p:spPr>
                <a:xfrm>
                  <a:off x="5074614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63" name="사각형: 둥근 모서리 4762">
                  <a:extLst>
                    <a:ext uri="{FF2B5EF4-FFF2-40B4-BE49-F238E27FC236}">
                      <a16:creationId xmlns:a16="http://schemas.microsoft.com/office/drawing/2014/main" id="{30A94D3D-5A98-362D-DD9B-C647E100775F}"/>
                    </a:ext>
                  </a:extLst>
                </p:cNvPr>
                <p:cNvSpPr/>
                <p:nvPr/>
              </p:nvSpPr>
              <p:spPr>
                <a:xfrm>
                  <a:off x="5935470" y="2830121"/>
                  <a:ext cx="864000" cy="32399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64" name="TextBox 4763">
                  <a:extLst>
                    <a:ext uri="{FF2B5EF4-FFF2-40B4-BE49-F238E27FC236}">
                      <a16:creationId xmlns:a16="http://schemas.microsoft.com/office/drawing/2014/main" id="{557E7BAA-876C-A90A-8A48-941D88A911E6}"/>
                    </a:ext>
                  </a:extLst>
                </p:cNvPr>
                <p:cNvSpPr txBox="1"/>
                <p:nvPr/>
              </p:nvSpPr>
              <p:spPr>
                <a:xfrm>
                  <a:off x="1354132" y="4393324"/>
                  <a:ext cx="1498268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Offset Buffer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65" name="사다리꼴 4764">
                  <a:extLst>
                    <a:ext uri="{FF2B5EF4-FFF2-40B4-BE49-F238E27FC236}">
                      <a16:creationId xmlns:a16="http://schemas.microsoft.com/office/drawing/2014/main" id="{F2E9C5BE-EEDC-FAA6-EF87-70F4E217765B}"/>
                    </a:ext>
                  </a:extLst>
                </p:cNvPr>
                <p:cNvSpPr/>
                <p:nvPr/>
              </p:nvSpPr>
              <p:spPr>
                <a:xfrm flipV="1">
                  <a:off x="1619084" y="3663457"/>
                  <a:ext cx="5693335" cy="251999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/>
                </a:p>
              </p:txBody>
            </p:sp>
            <p:sp>
              <p:nvSpPr>
                <p:cNvPr id="4766" name="TextBox 4765">
                  <a:extLst>
                    <a:ext uri="{FF2B5EF4-FFF2-40B4-BE49-F238E27FC236}">
                      <a16:creationId xmlns:a16="http://schemas.microsoft.com/office/drawing/2014/main" id="{486A651D-D97C-4C82-F875-5E330D63E4EE}"/>
                    </a:ext>
                  </a:extLst>
                </p:cNvPr>
                <p:cNvSpPr txBox="1"/>
                <p:nvPr/>
              </p:nvSpPr>
              <p:spPr>
                <a:xfrm>
                  <a:off x="1901042" y="3592883"/>
                  <a:ext cx="5122800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Global Sense Amplifier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67" name="사각형: 둥근 모서리 4766">
                  <a:extLst>
                    <a:ext uri="{FF2B5EF4-FFF2-40B4-BE49-F238E27FC236}">
                      <a16:creationId xmlns:a16="http://schemas.microsoft.com/office/drawing/2014/main" id="{FD98111E-3626-72F5-E018-63841389F6B5}"/>
                    </a:ext>
                  </a:extLst>
                </p:cNvPr>
                <p:cNvSpPr/>
                <p:nvPr/>
              </p:nvSpPr>
              <p:spPr>
                <a:xfrm>
                  <a:off x="3393930" y="5409311"/>
                  <a:ext cx="3752919" cy="290748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68" name="TextBox 4767">
                  <a:extLst>
                    <a:ext uri="{FF2B5EF4-FFF2-40B4-BE49-F238E27FC236}">
                      <a16:creationId xmlns:a16="http://schemas.microsoft.com/office/drawing/2014/main" id="{B556C2AE-3A09-645E-39D1-67AB374B3B4D}"/>
                    </a:ext>
                  </a:extLst>
                </p:cNvPr>
                <p:cNvSpPr txBox="1"/>
                <p:nvPr/>
              </p:nvSpPr>
              <p:spPr>
                <a:xfrm>
                  <a:off x="3748738" y="5358287"/>
                  <a:ext cx="3035298" cy="369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Data Hazard Resolver</a:t>
                  </a:r>
                  <a:endParaRPr lang="ko-KR" altLang="en-US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69" name="사각형: 둥근 모서리 4768">
                  <a:extLst>
                    <a:ext uri="{FF2B5EF4-FFF2-40B4-BE49-F238E27FC236}">
                      <a16:creationId xmlns:a16="http://schemas.microsoft.com/office/drawing/2014/main" id="{59C869A9-04BB-B684-A6E3-336D8C70DE3C}"/>
                    </a:ext>
                  </a:extLst>
                </p:cNvPr>
                <p:cNvSpPr/>
                <p:nvPr/>
              </p:nvSpPr>
              <p:spPr>
                <a:xfrm>
                  <a:off x="2045319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70" name="사각형: 둥근 모서리 4769">
                  <a:extLst>
                    <a:ext uri="{FF2B5EF4-FFF2-40B4-BE49-F238E27FC236}">
                      <a16:creationId xmlns:a16="http://schemas.microsoft.com/office/drawing/2014/main" id="{DFC54AD1-BD37-60B5-1760-27416B3357B3}"/>
                    </a:ext>
                  </a:extLst>
                </p:cNvPr>
                <p:cNvSpPr/>
                <p:nvPr/>
              </p:nvSpPr>
              <p:spPr>
                <a:xfrm>
                  <a:off x="1832586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71" name="사각형: 둥근 모서리 4770">
                  <a:extLst>
                    <a:ext uri="{FF2B5EF4-FFF2-40B4-BE49-F238E27FC236}">
                      <a16:creationId xmlns:a16="http://schemas.microsoft.com/office/drawing/2014/main" id="{52C192F7-8927-12C9-5E7A-2E96C2A55B50}"/>
                    </a:ext>
                  </a:extLst>
                </p:cNvPr>
                <p:cNvSpPr/>
                <p:nvPr/>
              </p:nvSpPr>
              <p:spPr>
                <a:xfrm>
                  <a:off x="1616492" y="4925720"/>
                  <a:ext cx="214997" cy="323995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772" name="그룹 4771">
                  <a:extLst>
                    <a:ext uri="{FF2B5EF4-FFF2-40B4-BE49-F238E27FC236}">
                      <a16:creationId xmlns:a16="http://schemas.microsoft.com/office/drawing/2014/main" id="{AECBE583-AC4F-FA6C-5B91-725B3BE5B3A2}"/>
                    </a:ext>
                  </a:extLst>
                </p:cNvPr>
                <p:cNvGrpSpPr/>
                <p:nvPr/>
              </p:nvGrpSpPr>
              <p:grpSpPr>
                <a:xfrm>
                  <a:off x="1617133" y="2803590"/>
                  <a:ext cx="2590372" cy="369331"/>
                  <a:chOff x="2394459" y="6286448"/>
                  <a:chExt cx="2590373" cy="369332"/>
                </a:xfrm>
              </p:grpSpPr>
              <p:grpSp>
                <p:nvGrpSpPr>
                  <p:cNvPr id="4789" name="그룹 4788">
                    <a:extLst>
                      <a:ext uri="{FF2B5EF4-FFF2-40B4-BE49-F238E27FC236}">
                        <a16:creationId xmlns:a16="http://schemas.microsoft.com/office/drawing/2014/main" id="{2833738E-BB47-8350-DA73-C025FB41B638}"/>
                      </a:ext>
                    </a:extLst>
                  </p:cNvPr>
                  <p:cNvGrpSpPr/>
                  <p:nvPr/>
                </p:nvGrpSpPr>
                <p:grpSpPr>
                  <a:xfrm>
                    <a:off x="2394459" y="6286448"/>
                    <a:ext cx="864000" cy="369332"/>
                    <a:chOff x="2285297" y="6270465"/>
                    <a:chExt cx="864000" cy="369332"/>
                  </a:xfrm>
                </p:grpSpPr>
                <p:sp>
                  <p:nvSpPr>
                    <p:cNvPr id="4800" name="사각형: 둥근 모서리 4799">
                      <a:extLst>
                        <a:ext uri="{FF2B5EF4-FFF2-40B4-BE49-F238E27FC236}">
                          <a16:creationId xmlns:a16="http://schemas.microsoft.com/office/drawing/2014/main" id="{2EB20099-6E9A-14B0-91A4-C822E4E669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297" y="6296998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4801" name="그룹 4800">
                      <a:extLst>
                        <a:ext uri="{FF2B5EF4-FFF2-40B4-BE49-F238E27FC236}">
                          <a16:creationId xmlns:a16="http://schemas.microsoft.com/office/drawing/2014/main" id="{BCC31B9A-1FB9-F32C-3C5C-ADDF1DE9EB3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86656" y="6270465"/>
                      <a:ext cx="216000" cy="369332"/>
                      <a:chOff x="1655234" y="2994099"/>
                      <a:chExt cx="216000" cy="369332"/>
                    </a:xfrm>
                  </p:grpSpPr>
                  <p:sp>
                    <p:nvSpPr>
                      <p:cNvPr id="4802" name="사각형: 둥근 모서리 4801">
                        <a:extLst>
                          <a:ext uri="{FF2B5EF4-FFF2-40B4-BE49-F238E27FC236}">
                            <a16:creationId xmlns:a16="http://schemas.microsoft.com/office/drawing/2014/main" id="{22602DAF-261B-078F-2FCC-1B9EA64A00F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55234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4803" name="TextBox 4802">
                        <a:extLst>
                          <a:ext uri="{FF2B5EF4-FFF2-40B4-BE49-F238E27FC236}">
                            <a16:creationId xmlns:a16="http://schemas.microsoft.com/office/drawing/2014/main" id="{34A23A80-ED95-0E2D-C936-90320FD4DECF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687455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0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4790" name="그룹 4789">
                    <a:extLst>
                      <a:ext uri="{FF2B5EF4-FFF2-40B4-BE49-F238E27FC236}">
                        <a16:creationId xmlns:a16="http://schemas.microsoft.com/office/drawing/2014/main" id="{1E2B1D95-C5CB-0045-109E-0A7A29D025A6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864000" cy="369332"/>
                    <a:chOff x="3258459" y="6286448"/>
                    <a:chExt cx="864000" cy="369332"/>
                  </a:xfrm>
                </p:grpSpPr>
                <p:sp>
                  <p:nvSpPr>
                    <p:cNvPr id="4796" name="사각형: 둥근 모서리 4795">
                      <a:extLst>
                        <a:ext uri="{FF2B5EF4-FFF2-40B4-BE49-F238E27FC236}">
                          <a16:creationId xmlns:a16="http://schemas.microsoft.com/office/drawing/2014/main" id="{18D1F79E-75D2-605D-3E5C-EEDD5825C6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8459" y="6312981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4797" name="그룹 4796">
                      <a:extLst>
                        <a:ext uri="{FF2B5EF4-FFF2-40B4-BE49-F238E27FC236}">
                          <a16:creationId xmlns:a16="http://schemas.microsoft.com/office/drawing/2014/main" id="{6014F0AB-DDA3-E72F-F4E0-5C08E79BD3D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58459" y="6286448"/>
                      <a:ext cx="216000" cy="369332"/>
                      <a:chOff x="2518792" y="2994099"/>
                      <a:chExt cx="216000" cy="369332"/>
                    </a:xfrm>
                  </p:grpSpPr>
                  <p:sp>
                    <p:nvSpPr>
                      <p:cNvPr id="4798" name="사각형: 둥근 모서리 4797">
                        <a:extLst>
                          <a:ext uri="{FF2B5EF4-FFF2-40B4-BE49-F238E27FC236}">
                            <a16:creationId xmlns:a16="http://schemas.microsoft.com/office/drawing/2014/main" id="{6FCAB2A4-00CC-9D75-9EED-7EF3ADC5D8E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8792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4799" name="TextBox 4798">
                        <a:extLst>
                          <a:ext uri="{FF2B5EF4-FFF2-40B4-BE49-F238E27FC236}">
                            <a16:creationId xmlns:a16="http://schemas.microsoft.com/office/drawing/2014/main" id="{58741D4B-3968-3A47-AC04-5F85C8F2F4C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550988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4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4791" name="그룹 4790">
                    <a:extLst>
                      <a:ext uri="{FF2B5EF4-FFF2-40B4-BE49-F238E27FC236}">
                        <a16:creationId xmlns:a16="http://schemas.microsoft.com/office/drawing/2014/main" id="{C2722EAF-B903-CE6F-E739-C78D1C850574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864000" cy="369332"/>
                    <a:chOff x="4120832" y="6286448"/>
                    <a:chExt cx="864000" cy="369332"/>
                  </a:xfrm>
                </p:grpSpPr>
                <p:sp>
                  <p:nvSpPr>
                    <p:cNvPr id="4792" name="사각형: 둥근 모서리 4791">
                      <a:extLst>
                        <a:ext uri="{FF2B5EF4-FFF2-40B4-BE49-F238E27FC236}">
                          <a16:creationId xmlns:a16="http://schemas.microsoft.com/office/drawing/2014/main" id="{9D3A5C66-0928-15D1-2199-FD427FB8AF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0832" y="6312981"/>
                      <a:ext cx="864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4793" name="그룹 4792">
                      <a:extLst>
                        <a:ext uri="{FF2B5EF4-FFF2-40B4-BE49-F238E27FC236}">
                          <a16:creationId xmlns:a16="http://schemas.microsoft.com/office/drawing/2014/main" id="{A02ACFC8-3818-EBD5-E298-F1182A2C4D3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120832" y="6286448"/>
                      <a:ext cx="216000" cy="369332"/>
                      <a:chOff x="3381165" y="2994099"/>
                      <a:chExt cx="216000" cy="369332"/>
                    </a:xfrm>
                  </p:grpSpPr>
                  <p:sp>
                    <p:nvSpPr>
                      <p:cNvPr id="4794" name="사각형: 둥근 모서리 4793">
                        <a:extLst>
                          <a:ext uri="{FF2B5EF4-FFF2-40B4-BE49-F238E27FC236}">
                            <a16:creationId xmlns:a16="http://schemas.microsoft.com/office/drawing/2014/main" id="{4AB49BDC-3DE2-9E2C-88C4-77922CDBC5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81165" y="3020632"/>
                        <a:ext cx="216000" cy="324000"/>
                      </a:xfrm>
                      <a:prstGeom prst="roundRect">
                        <a:avLst>
                          <a:gd name="adj" fmla="val 1938"/>
                        </a:avLst>
                      </a:prstGeom>
                      <a:solidFill>
                        <a:schemeClr val="accent6"/>
                      </a:solidFill>
                      <a:ln w="285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 sz="1100" dirty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4795" name="TextBox 4794">
                        <a:extLst>
                          <a:ext uri="{FF2B5EF4-FFF2-40B4-BE49-F238E27FC236}">
                            <a16:creationId xmlns:a16="http://schemas.microsoft.com/office/drawing/2014/main" id="{CB627EA8-7F7C-CBD3-5B74-FA99126E184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414529" y="2994099"/>
                        <a:ext cx="14927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1600" b="1" dirty="0">
                            <a:latin typeface="Tahoma" panose="020B0604030504040204" pitchFamily="34" charset="0"/>
                            <a:cs typeface="Tahoma" panose="020B0604030504040204" pitchFamily="34" charset="0"/>
                          </a:rPr>
                          <a:t>8</a:t>
                        </a:r>
                        <a:endParaRPr lang="ko-KR" altLang="en-US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</p:grpSp>
            <p:sp>
              <p:nvSpPr>
                <p:cNvPr id="4773" name="사각형: 둥근 모서리 4772">
                  <a:extLst>
                    <a:ext uri="{FF2B5EF4-FFF2-40B4-BE49-F238E27FC236}">
                      <a16:creationId xmlns:a16="http://schemas.microsoft.com/office/drawing/2014/main" id="{DF423DBE-23DF-49CC-EB1F-0DECDC14C6C0}"/>
                    </a:ext>
                  </a:extLst>
                </p:cNvPr>
                <p:cNvSpPr/>
                <p:nvPr/>
              </p:nvSpPr>
              <p:spPr>
                <a:xfrm>
                  <a:off x="1615774" y="2830123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774" name="그룹 4773">
                  <a:extLst>
                    <a:ext uri="{FF2B5EF4-FFF2-40B4-BE49-F238E27FC236}">
                      <a16:creationId xmlns:a16="http://schemas.microsoft.com/office/drawing/2014/main" id="{8BA571FA-C64F-15BD-0D27-8CD193906CC1}"/>
                    </a:ext>
                  </a:extLst>
                </p:cNvPr>
                <p:cNvGrpSpPr/>
                <p:nvPr/>
              </p:nvGrpSpPr>
              <p:grpSpPr>
                <a:xfrm>
                  <a:off x="1617133" y="2803592"/>
                  <a:ext cx="216000" cy="369332"/>
                  <a:chOff x="1655234" y="2994099"/>
                  <a:chExt cx="216000" cy="369332"/>
                </a:xfrm>
              </p:grpSpPr>
              <p:sp>
                <p:nvSpPr>
                  <p:cNvPr id="4787" name="사각형: 둥근 모서리 4786">
                    <a:extLst>
                      <a:ext uri="{FF2B5EF4-FFF2-40B4-BE49-F238E27FC236}">
                        <a16:creationId xmlns:a16="http://schemas.microsoft.com/office/drawing/2014/main" id="{6C71C326-A1F4-0A01-8178-C68940A15C99}"/>
                      </a:ext>
                    </a:extLst>
                  </p:cNvPr>
                  <p:cNvSpPr/>
                  <p:nvPr/>
                </p:nvSpPr>
                <p:spPr>
                  <a:xfrm>
                    <a:off x="1655234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788" name="TextBox 4787">
                    <a:extLst>
                      <a:ext uri="{FF2B5EF4-FFF2-40B4-BE49-F238E27FC236}">
                        <a16:creationId xmlns:a16="http://schemas.microsoft.com/office/drawing/2014/main" id="{6A7CE147-A582-D541-2144-6C4FFA2931E9}"/>
                      </a:ext>
                    </a:extLst>
                  </p:cNvPr>
                  <p:cNvSpPr txBox="1"/>
                  <p:nvPr/>
                </p:nvSpPr>
                <p:spPr>
                  <a:xfrm>
                    <a:off x="1687455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0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4775" name="사각형: 둥근 모서리 4774">
                  <a:extLst>
                    <a:ext uri="{FF2B5EF4-FFF2-40B4-BE49-F238E27FC236}">
                      <a16:creationId xmlns:a16="http://schemas.microsoft.com/office/drawing/2014/main" id="{6E822AA9-1161-FBF0-2610-DA6E3ABC73FC}"/>
                    </a:ext>
                  </a:extLst>
                </p:cNvPr>
                <p:cNvSpPr/>
                <p:nvPr/>
              </p:nvSpPr>
              <p:spPr>
                <a:xfrm>
                  <a:off x="3343063" y="2830125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776" name="사각형: 둥근 모서리 4775">
                  <a:extLst>
                    <a:ext uri="{FF2B5EF4-FFF2-40B4-BE49-F238E27FC236}">
                      <a16:creationId xmlns:a16="http://schemas.microsoft.com/office/drawing/2014/main" id="{57692327-9438-7448-8CF2-E39FCCF936FB}"/>
                    </a:ext>
                  </a:extLst>
                </p:cNvPr>
                <p:cNvSpPr/>
                <p:nvPr/>
              </p:nvSpPr>
              <p:spPr>
                <a:xfrm>
                  <a:off x="2480691" y="2830125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777" name="그룹 4776">
                  <a:extLst>
                    <a:ext uri="{FF2B5EF4-FFF2-40B4-BE49-F238E27FC236}">
                      <a16:creationId xmlns:a16="http://schemas.microsoft.com/office/drawing/2014/main" id="{5510C483-343C-4E89-BE67-96739321F9D7}"/>
                    </a:ext>
                  </a:extLst>
                </p:cNvPr>
                <p:cNvGrpSpPr/>
                <p:nvPr/>
              </p:nvGrpSpPr>
              <p:grpSpPr>
                <a:xfrm>
                  <a:off x="2480691" y="2803594"/>
                  <a:ext cx="216000" cy="369332"/>
                  <a:chOff x="2518792" y="2994099"/>
                  <a:chExt cx="216000" cy="369332"/>
                </a:xfrm>
              </p:grpSpPr>
              <p:sp>
                <p:nvSpPr>
                  <p:cNvPr id="4785" name="사각형: 둥근 모서리 4784">
                    <a:extLst>
                      <a:ext uri="{FF2B5EF4-FFF2-40B4-BE49-F238E27FC236}">
                        <a16:creationId xmlns:a16="http://schemas.microsoft.com/office/drawing/2014/main" id="{44847EF5-E90C-5F4C-52E5-09D086D91E1D}"/>
                      </a:ext>
                    </a:extLst>
                  </p:cNvPr>
                  <p:cNvSpPr/>
                  <p:nvPr/>
                </p:nvSpPr>
                <p:spPr>
                  <a:xfrm>
                    <a:off x="2518792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786" name="TextBox 4785">
                    <a:extLst>
                      <a:ext uri="{FF2B5EF4-FFF2-40B4-BE49-F238E27FC236}">
                        <a16:creationId xmlns:a16="http://schemas.microsoft.com/office/drawing/2014/main" id="{5DD4C152-97C5-9226-4F17-6300716CA588}"/>
                      </a:ext>
                    </a:extLst>
                  </p:cNvPr>
                  <p:cNvSpPr txBox="1"/>
                  <p:nvPr/>
                </p:nvSpPr>
                <p:spPr>
                  <a:xfrm>
                    <a:off x="2550988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grpSp>
              <p:nvGrpSpPr>
                <p:cNvPr id="4778" name="그룹 4777">
                  <a:extLst>
                    <a:ext uri="{FF2B5EF4-FFF2-40B4-BE49-F238E27FC236}">
                      <a16:creationId xmlns:a16="http://schemas.microsoft.com/office/drawing/2014/main" id="{D6B254E9-693E-E35C-6E39-AE58CA27FA32}"/>
                    </a:ext>
                  </a:extLst>
                </p:cNvPr>
                <p:cNvGrpSpPr/>
                <p:nvPr/>
              </p:nvGrpSpPr>
              <p:grpSpPr>
                <a:xfrm>
                  <a:off x="3343064" y="2803596"/>
                  <a:ext cx="216000" cy="369332"/>
                  <a:chOff x="3381165" y="2994099"/>
                  <a:chExt cx="216000" cy="369332"/>
                </a:xfrm>
              </p:grpSpPr>
              <p:sp>
                <p:nvSpPr>
                  <p:cNvPr id="4783" name="사각형: 둥근 모서리 4782">
                    <a:extLst>
                      <a:ext uri="{FF2B5EF4-FFF2-40B4-BE49-F238E27FC236}">
                        <a16:creationId xmlns:a16="http://schemas.microsoft.com/office/drawing/2014/main" id="{C5D02EE9-B1CD-1831-0D91-A9478448266E}"/>
                      </a:ext>
                    </a:extLst>
                  </p:cNvPr>
                  <p:cNvSpPr/>
                  <p:nvPr/>
                </p:nvSpPr>
                <p:spPr>
                  <a:xfrm>
                    <a:off x="3381165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784" name="TextBox 4783">
                    <a:extLst>
                      <a:ext uri="{FF2B5EF4-FFF2-40B4-BE49-F238E27FC236}">
                        <a16:creationId xmlns:a16="http://schemas.microsoft.com/office/drawing/2014/main" id="{2090A2B7-90D1-7E58-C157-DFA1FD2B0864}"/>
                      </a:ext>
                    </a:extLst>
                  </p:cNvPr>
                  <p:cNvSpPr txBox="1"/>
                  <p:nvPr/>
                </p:nvSpPr>
                <p:spPr>
                  <a:xfrm>
                    <a:off x="3414529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8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  <p:sp>
              <p:nvSpPr>
                <p:cNvPr id="4779" name="사각형: 둥근 모서리 4778">
                  <a:extLst>
                    <a:ext uri="{FF2B5EF4-FFF2-40B4-BE49-F238E27FC236}">
                      <a16:creationId xmlns:a16="http://schemas.microsoft.com/office/drawing/2014/main" id="{2CA05D1F-1A52-D69F-A56B-9976E40D7199}"/>
                    </a:ext>
                  </a:extLst>
                </p:cNvPr>
                <p:cNvSpPr/>
                <p:nvPr/>
              </p:nvSpPr>
              <p:spPr>
                <a:xfrm>
                  <a:off x="2480692" y="2830129"/>
                  <a:ext cx="864000" cy="323999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780" name="그룹 4779">
                  <a:extLst>
                    <a:ext uri="{FF2B5EF4-FFF2-40B4-BE49-F238E27FC236}">
                      <a16:creationId xmlns:a16="http://schemas.microsoft.com/office/drawing/2014/main" id="{5A320E62-71CD-1F54-A8F8-F44A367F6B8C}"/>
                    </a:ext>
                  </a:extLst>
                </p:cNvPr>
                <p:cNvGrpSpPr/>
                <p:nvPr/>
              </p:nvGrpSpPr>
              <p:grpSpPr>
                <a:xfrm>
                  <a:off x="2480692" y="2803599"/>
                  <a:ext cx="216000" cy="369332"/>
                  <a:chOff x="2518792" y="2994099"/>
                  <a:chExt cx="216000" cy="369332"/>
                </a:xfrm>
              </p:grpSpPr>
              <p:sp>
                <p:nvSpPr>
                  <p:cNvPr id="4781" name="사각형: 둥근 모서리 4780">
                    <a:extLst>
                      <a:ext uri="{FF2B5EF4-FFF2-40B4-BE49-F238E27FC236}">
                        <a16:creationId xmlns:a16="http://schemas.microsoft.com/office/drawing/2014/main" id="{07ACD8D6-C554-019C-EA36-337FA563FA4A}"/>
                      </a:ext>
                    </a:extLst>
                  </p:cNvPr>
                  <p:cNvSpPr/>
                  <p:nvPr/>
                </p:nvSpPr>
                <p:spPr>
                  <a:xfrm>
                    <a:off x="2518792" y="3020632"/>
                    <a:ext cx="216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accent6">
                      <a:lumMod val="5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sp>
                <p:nvSpPr>
                  <p:cNvPr id="4782" name="TextBox 4781">
                    <a:extLst>
                      <a:ext uri="{FF2B5EF4-FFF2-40B4-BE49-F238E27FC236}">
                        <a16:creationId xmlns:a16="http://schemas.microsoft.com/office/drawing/2014/main" id="{B49745C6-297B-3DD9-2B67-47B441CF714F}"/>
                      </a:ext>
                    </a:extLst>
                  </p:cNvPr>
                  <p:cNvSpPr txBox="1"/>
                  <p:nvPr/>
                </p:nvSpPr>
                <p:spPr>
                  <a:xfrm>
                    <a:off x="2550988" y="2994099"/>
                    <a:ext cx="149271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altLang="ko-KR" sz="1600" b="1" dirty="0">
                        <a:latin typeface="Tahoma" panose="020B0604030504040204" pitchFamily="34" charset="0"/>
                        <a:cs typeface="Tahoma" panose="020B0604030504040204" pitchFamily="34" charset="0"/>
                      </a:rPr>
                      <a:t>4</a:t>
                    </a:r>
                    <a:endParaRPr lang="ko-KR" altLang="en-US" sz="1600" b="1" dirty="0"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</p:grpSp>
          </p:grpSp>
          <p:sp>
            <p:nvSpPr>
              <p:cNvPr id="4603" name="자유형: 도형 4602">
                <a:extLst>
                  <a:ext uri="{FF2B5EF4-FFF2-40B4-BE49-F238E27FC236}">
                    <a16:creationId xmlns:a16="http://schemas.microsoft.com/office/drawing/2014/main" id="{CDE5097A-C520-5D45-E35A-481050626B22}"/>
                  </a:ext>
                </a:extLst>
              </p:cNvPr>
              <p:cNvSpPr/>
              <p:nvPr/>
            </p:nvSpPr>
            <p:spPr>
              <a:xfrm>
                <a:off x="-6230566" y="3671608"/>
                <a:ext cx="5881330" cy="3149570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rgbClr val="EDEDEB"/>
              </a:solidFill>
              <a:ln w="38100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/>
              </a:p>
            </p:txBody>
          </p:sp>
          <p:sp>
            <p:nvSpPr>
              <p:cNvPr id="4604" name="사각형: 둥근 모서리 4603">
                <a:extLst>
                  <a:ext uri="{FF2B5EF4-FFF2-40B4-BE49-F238E27FC236}">
                    <a16:creationId xmlns:a16="http://schemas.microsoft.com/office/drawing/2014/main" id="{172E51F1-89DD-AA31-3DA8-315DEDE1BE18}"/>
                  </a:ext>
                </a:extLst>
              </p:cNvPr>
              <p:cNvSpPr/>
              <p:nvPr/>
            </p:nvSpPr>
            <p:spPr>
              <a:xfrm>
                <a:off x="-4155797" y="5110227"/>
                <a:ext cx="3689364" cy="1611714"/>
              </a:xfrm>
              <a:prstGeom prst="roundRect">
                <a:avLst>
                  <a:gd name="adj" fmla="val 0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381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605" name="직선 연결선 4604">
                <a:extLst>
                  <a:ext uri="{FF2B5EF4-FFF2-40B4-BE49-F238E27FC236}">
                    <a16:creationId xmlns:a16="http://schemas.microsoft.com/office/drawing/2014/main" id="{0EF0E526-B0C3-68FB-2A10-79A297A20868}"/>
                  </a:ext>
                </a:extLst>
              </p:cNvPr>
              <p:cNvCxnSpPr>
                <a:cxnSpLocks/>
                <a:stCxn id="4631" idx="0"/>
              </p:cNvCxnSpPr>
              <p:nvPr/>
            </p:nvCxnSpPr>
            <p:spPr>
              <a:xfrm flipH="1" flipV="1">
                <a:off x="-1005949" y="4852221"/>
                <a:ext cx="2895" cy="1053754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606" name="사각형: 둥근 모서리 4605">
                <a:extLst>
                  <a:ext uri="{FF2B5EF4-FFF2-40B4-BE49-F238E27FC236}">
                    <a16:creationId xmlns:a16="http://schemas.microsoft.com/office/drawing/2014/main" id="{7D703C3D-ACC9-A776-43BF-A26AF160CB15}"/>
                  </a:ext>
                </a:extLst>
              </p:cNvPr>
              <p:cNvSpPr/>
              <p:nvPr/>
            </p:nvSpPr>
            <p:spPr>
              <a:xfrm>
                <a:off x="-1395860" y="5476941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07" name="자유형: 도형 4606">
                <a:extLst>
                  <a:ext uri="{FF2B5EF4-FFF2-40B4-BE49-F238E27FC236}">
                    <a16:creationId xmlns:a16="http://schemas.microsoft.com/office/drawing/2014/main" id="{3CA1B961-8FF1-477D-9F6B-CBEBDDC25479}"/>
                  </a:ext>
                </a:extLst>
              </p:cNvPr>
              <p:cNvSpPr/>
              <p:nvPr/>
            </p:nvSpPr>
            <p:spPr>
              <a:xfrm>
                <a:off x="-5614802" y="3775211"/>
                <a:ext cx="5176799" cy="593204"/>
              </a:xfrm>
              <a:custGeom>
                <a:avLst/>
                <a:gdLst>
                  <a:gd name="connsiteX0" fmla="*/ 0 w 3537116"/>
                  <a:gd name="connsiteY0" fmla="*/ 0 h 1531726"/>
                  <a:gd name="connsiteX1" fmla="*/ 3537117 w 3537116"/>
                  <a:gd name="connsiteY1" fmla="*/ 0 h 1531726"/>
                  <a:gd name="connsiteX2" fmla="*/ 3537117 w 3537116"/>
                  <a:gd name="connsiteY2" fmla="*/ 1531726 h 1531726"/>
                  <a:gd name="connsiteX3" fmla="*/ 0 w 3537116"/>
                  <a:gd name="connsiteY3" fmla="*/ 1531726 h 1531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37116" h="1531726">
                    <a:moveTo>
                      <a:pt x="0" y="0"/>
                    </a:moveTo>
                    <a:lnTo>
                      <a:pt x="3537117" y="0"/>
                    </a:lnTo>
                    <a:lnTo>
                      <a:pt x="3537117" y="1531726"/>
                    </a:lnTo>
                    <a:lnTo>
                      <a:pt x="0" y="1531726"/>
                    </a:lnTo>
                    <a:close/>
                  </a:path>
                </a:pathLst>
              </a:custGeom>
              <a:solidFill>
                <a:schemeClr val="bg1"/>
              </a:solidFill>
              <a:ln w="28575" cap="flat">
                <a:solidFill>
                  <a:srgbClr val="23181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1600" dirty="0"/>
              </a:p>
            </p:txBody>
          </p:sp>
          <p:sp>
            <p:nvSpPr>
              <p:cNvPr id="4608" name="부제목 2">
                <a:extLst>
                  <a:ext uri="{FF2B5EF4-FFF2-40B4-BE49-F238E27FC236}">
                    <a16:creationId xmlns:a16="http://schemas.microsoft.com/office/drawing/2014/main" id="{8A89F280-17BA-8AB3-8BE3-85D4F33A05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-4478800" y="3688561"/>
                <a:ext cx="2904792" cy="335823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t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1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20000"/>
                  </a:lnSpc>
                  <a:buNone/>
                </a:pPr>
                <a:r>
                  <a:rPr lang="en-US" altLang="ko-KR" sz="1600" b="0" dirty="0">
                    <a:latin typeface="Tahoma" panose="020B0604030504040204" pitchFamily="34" charset="0"/>
                    <a:cs typeface="Tahoma" panose="020B0604030504040204" pitchFamily="34" charset="0"/>
                  </a:rPr>
                  <a:t>Subarrays (DRAM Cell Arrays)</a:t>
                </a:r>
                <a:endParaRPr lang="ko-KR" altLang="en-US" sz="1600" b="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 algn="ctr">
                  <a:lnSpc>
                    <a:spcPct val="120000"/>
                  </a:lnSpc>
                  <a:buNone/>
                </a:pPr>
                <a:endParaRPr lang="en-US" altLang="ko-KR" sz="1600" b="0" dirty="0"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4609" name="그룹 4608">
                <a:extLst>
                  <a:ext uri="{FF2B5EF4-FFF2-40B4-BE49-F238E27FC236}">
                    <a16:creationId xmlns:a16="http://schemas.microsoft.com/office/drawing/2014/main" id="{2833C007-512C-FDFF-D038-5D5BBB30F82A}"/>
                  </a:ext>
                </a:extLst>
              </p:cNvPr>
              <p:cNvGrpSpPr/>
              <p:nvPr/>
            </p:nvGrpSpPr>
            <p:grpSpPr>
              <a:xfrm>
                <a:off x="-5448980" y="4152349"/>
                <a:ext cx="684205" cy="463871"/>
                <a:chOff x="6516996" y="1662253"/>
                <a:chExt cx="752475" cy="532367"/>
              </a:xfrm>
            </p:grpSpPr>
            <p:cxnSp>
              <p:nvCxnSpPr>
                <p:cNvPr id="4715" name="직선 연결선 4714">
                  <a:extLst>
                    <a:ext uri="{FF2B5EF4-FFF2-40B4-BE49-F238E27FC236}">
                      <a16:creationId xmlns:a16="http://schemas.microsoft.com/office/drawing/2014/main" id="{5C08DE83-3470-F599-370D-30E8138419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16" name="직선 연결선 4715">
                  <a:extLst>
                    <a:ext uri="{FF2B5EF4-FFF2-40B4-BE49-F238E27FC236}">
                      <a16:creationId xmlns:a16="http://schemas.microsoft.com/office/drawing/2014/main" id="{18767AA0-305D-5177-69B5-BDD61CB353C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17" name="직선 연결선 4716">
                  <a:extLst>
                    <a:ext uri="{FF2B5EF4-FFF2-40B4-BE49-F238E27FC236}">
                      <a16:creationId xmlns:a16="http://schemas.microsoft.com/office/drawing/2014/main" id="{79CC61DA-95D0-6D62-7B8C-DF8B0D5BFB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18" name="직선 연결선 4717">
                  <a:extLst>
                    <a:ext uri="{FF2B5EF4-FFF2-40B4-BE49-F238E27FC236}">
                      <a16:creationId xmlns:a16="http://schemas.microsoft.com/office/drawing/2014/main" id="{CD2C2279-3E80-A7D5-9F2E-F710E85E0E6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19" name="직선 연결선 4718">
                  <a:extLst>
                    <a:ext uri="{FF2B5EF4-FFF2-40B4-BE49-F238E27FC236}">
                      <a16:creationId xmlns:a16="http://schemas.microsoft.com/office/drawing/2014/main" id="{B437E9C5-1B14-592B-457E-48CCDC71E5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20" name="직선 연결선 4719">
                  <a:extLst>
                    <a:ext uri="{FF2B5EF4-FFF2-40B4-BE49-F238E27FC236}">
                      <a16:creationId xmlns:a16="http://schemas.microsoft.com/office/drawing/2014/main" id="{CB98E661-1DC4-C06E-D491-42E587C4079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21" name="직선 연결선 4720">
                  <a:extLst>
                    <a:ext uri="{FF2B5EF4-FFF2-40B4-BE49-F238E27FC236}">
                      <a16:creationId xmlns:a16="http://schemas.microsoft.com/office/drawing/2014/main" id="{F2EF1DC0-D669-4E8B-E5F9-8E4B65D2CA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22" name="직선 연결선 4721">
                  <a:extLst>
                    <a:ext uri="{FF2B5EF4-FFF2-40B4-BE49-F238E27FC236}">
                      <a16:creationId xmlns:a16="http://schemas.microsoft.com/office/drawing/2014/main" id="{E615363A-DD22-04DF-9824-45D24ACEAB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10" name="그룹 4609">
                <a:extLst>
                  <a:ext uri="{FF2B5EF4-FFF2-40B4-BE49-F238E27FC236}">
                    <a16:creationId xmlns:a16="http://schemas.microsoft.com/office/drawing/2014/main" id="{F49D2B0D-2ECD-D9CE-E20F-D8437D7BC62B}"/>
                  </a:ext>
                </a:extLst>
              </p:cNvPr>
              <p:cNvGrpSpPr/>
              <p:nvPr/>
            </p:nvGrpSpPr>
            <p:grpSpPr>
              <a:xfrm>
                <a:off x="-1292071" y="4150574"/>
                <a:ext cx="684205" cy="462780"/>
                <a:chOff x="6516996" y="1662253"/>
                <a:chExt cx="752475" cy="532367"/>
              </a:xfrm>
            </p:grpSpPr>
            <p:cxnSp>
              <p:nvCxnSpPr>
                <p:cNvPr id="4707" name="직선 연결선 4706">
                  <a:extLst>
                    <a:ext uri="{FF2B5EF4-FFF2-40B4-BE49-F238E27FC236}">
                      <a16:creationId xmlns:a16="http://schemas.microsoft.com/office/drawing/2014/main" id="{D7CBE169-48BB-E81F-7C42-9C8060BF45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1699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08" name="직선 연결선 4707">
                  <a:extLst>
                    <a:ext uri="{FF2B5EF4-FFF2-40B4-BE49-F238E27FC236}">
                      <a16:creationId xmlns:a16="http://schemas.microsoft.com/office/drawing/2014/main" id="{5A3F18E6-5158-1179-B04D-948D004B18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2449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09" name="직선 연결선 4708">
                  <a:extLst>
                    <a:ext uri="{FF2B5EF4-FFF2-40B4-BE49-F238E27FC236}">
                      <a16:creationId xmlns:a16="http://schemas.microsoft.com/office/drawing/2014/main" id="{D54D7DAF-5C02-A819-9B4C-78F04DC9FD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31988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10" name="직선 연결선 4709">
                  <a:extLst>
                    <a:ext uri="{FF2B5EF4-FFF2-40B4-BE49-F238E27FC236}">
                      <a16:creationId xmlns:a16="http://schemas.microsoft.com/office/drawing/2014/main" id="{D58B319A-D800-2D44-F9A9-1EB9B39334E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39484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11" name="직선 연결선 4710">
                  <a:extLst>
                    <a:ext uri="{FF2B5EF4-FFF2-40B4-BE49-F238E27FC236}">
                      <a16:creationId xmlns:a16="http://schemas.microsoft.com/office/drawing/2014/main" id="{3A41463B-CDCA-3D1E-D982-5A94F3F966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6980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12" name="직선 연결선 4711">
                  <a:extLst>
                    <a:ext uri="{FF2B5EF4-FFF2-40B4-BE49-F238E27FC236}">
                      <a16:creationId xmlns:a16="http://schemas.microsoft.com/office/drawing/2014/main" id="{11A20563-2E69-5716-E91C-640ED3F6F8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4476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13" name="직선 연결선 4712">
                  <a:extLst>
                    <a:ext uri="{FF2B5EF4-FFF2-40B4-BE49-F238E27FC236}">
                      <a16:creationId xmlns:a16="http://schemas.microsoft.com/office/drawing/2014/main" id="{366EE4AD-0EC4-3941-F760-32AD46C779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972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14" name="직선 연결선 4713">
                  <a:extLst>
                    <a:ext uri="{FF2B5EF4-FFF2-40B4-BE49-F238E27FC236}">
                      <a16:creationId xmlns:a16="http://schemas.microsoft.com/office/drawing/2014/main" id="{F23FF4EC-83DB-F6DF-A486-D15B42565E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69471" y="1662253"/>
                  <a:ext cx="0" cy="53236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611" name="직선 연결선 4610">
                <a:extLst>
                  <a:ext uri="{FF2B5EF4-FFF2-40B4-BE49-F238E27FC236}">
                    <a16:creationId xmlns:a16="http://schemas.microsoft.com/office/drawing/2014/main" id="{B3F30472-9B47-6D8D-547B-CAB90EBD75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3026403" y="4637488"/>
                <a:ext cx="0" cy="16479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612" name="TextBox 4611">
                <a:extLst>
                  <a:ext uri="{FF2B5EF4-FFF2-40B4-BE49-F238E27FC236}">
                    <a16:creationId xmlns:a16="http://schemas.microsoft.com/office/drawing/2014/main" id="{E57F6A1E-A544-7335-DC2D-2B4D8B28C597}"/>
                  </a:ext>
                </a:extLst>
              </p:cNvPr>
              <p:cNvSpPr txBox="1"/>
              <p:nvPr/>
            </p:nvSpPr>
            <p:spPr>
              <a:xfrm>
                <a:off x="-3160018" y="5096068"/>
                <a:ext cx="1697804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FALA-PIM</a:t>
                </a:r>
                <a:endParaRPr lang="ko-KR" altLang="en-US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13" name="사다리꼴 4612">
                <a:extLst>
                  <a:ext uri="{FF2B5EF4-FFF2-40B4-BE49-F238E27FC236}">
                    <a16:creationId xmlns:a16="http://schemas.microsoft.com/office/drawing/2014/main" id="{049DD886-0B7A-4C07-8F97-7C7A743B172A}"/>
                  </a:ext>
                </a:extLst>
              </p:cNvPr>
              <p:cNvSpPr/>
              <p:nvPr/>
            </p:nvSpPr>
            <p:spPr>
              <a:xfrm flipV="1">
                <a:off x="-5614800" y="4448757"/>
                <a:ext cx="5176798" cy="229137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4614" name="TextBox 4613">
                <a:extLst>
                  <a:ext uri="{FF2B5EF4-FFF2-40B4-BE49-F238E27FC236}">
                    <a16:creationId xmlns:a16="http://schemas.microsoft.com/office/drawing/2014/main" id="{06D67E12-CE79-DA5E-CE7F-C6E9EDAE799B}"/>
                  </a:ext>
                </a:extLst>
              </p:cNvPr>
              <p:cNvSpPr txBox="1"/>
              <p:nvPr/>
            </p:nvSpPr>
            <p:spPr>
              <a:xfrm>
                <a:off x="-5355415" y="4379547"/>
                <a:ext cx="4658025" cy="335824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15" name="TextBox 4614">
                <a:extLst>
                  <a:ext uri="{FF2B5EF4-FFF2-40B4-BE49-F238E27FC236}">
                    <a16:creationId xmlns:a16="http://schemas.microsoft.com/office/drawing/2014/main" id="{119E24C3-2D4B-210C-F9BD-BC55250FBBD9}"/>
                  </a:ext>
                </a:extLst>
              </p:cNvPr>
              <p:cNvSpPr txBox="1"/>
              <p:nvPr/>
            </p:nvSpPr>
            <p:spPr>
              <a:xfrm>
                <a:off x="-5856423" y="6223181"/>
                <a:ext cx="1269745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616" name="직선 연결선 4615">
                <a:extLst>
                  <a:ext uri="{FF2B5EF4-FFF2-40B4-BE49-F238E27FC236}">
                    <a16:creationId xmlns:a16="http://schemas.microsoft.com/office/drawing/2014/main" id="{B5E77205-AF6C-4598-407B-9D23B07C01EE}"/>
                  </a:ext>
                </a:extLst>
              </p:cNvPr>
              <p:cNvCxnSpPr>
                <a:cxnSpLocks/>
                <a:stCxn id="4617" idx="0"/>
                <a:endCxn id="4613" idx="1"/>
              </p:cNvCxnSpPr>
              <p:nvPr/>
            </p:nvCxnSpPr>
            <p:spPr>
              <a:xfrm flipV="1">
                <a:off x="-5811674" y="4563325"/>
                <a:ext cx="196874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617" name="사다리꼴 4616">
                <a:extLst>
                  <a:ext uri="{FF2B5EF4-FFF2-40B4-BE49-F238E27FC236}">
                    <a16:creationId xmlns:a16="http://schemas.microsoft.com/office/drawing/2014/main" id="{C1250BB6-AAD7-84FB-5041-3218A57EEF3A}"/>
                  </a:ext>
                </a:extLst>
              </p:cNvPr>
              <p:cNvSpPr/>
              <p:nvPr/>
            </p:nvSpPr>
            <p:spPr>
              <a:xfrm rot="5400000">
                <a:off x="-6266319" y="4485846"/>
                <a:ext cx="754328" cy="154958"/>
              </a:xfrm>
              <a:prstGeom prst="trapezoid">
                <a:avLst>
                  <a:gd name="adj" fmla="val 96467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cxnSp>
            <p:nvCxnSpPr>
              <p:cNvPr id="4618" name="직선 연결선 4617">
                <a:extLst>
                  <a:ext uri="{FF2B5EF4-FFF2-40B4-BE49-F238E27FC236}">
                    <a16:creationId xmlns:a16="http://schemas.microsoft.com/office/drawing/2014/main" id="{CD35DD6F-528A-B4DC-2CE4-AE4CA51BC6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6107908" y="4755972"/>
                <a:ext cx="141274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19" name="직선 연결선 4618">
                <a:extLst>
                  <a:ext uri="{FF2B5EF4-FFF2-40B4-BE49-F238E27FC236}">
                    <a16:creationId xmlns:a16="http://schemas.microsoft.com/office/drawing/2014/main" id="{D0333FBC-7E24-C4A0-579C-DFF1088A3B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6107908" y="4751642"/>
                <a:ext cx="0" cy="48522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20" name="직선 연결선 4619">
                <a:extLst>
                  <a:ext uri="{FF2B5EF4-FFF2-40B4-BE49-F238E27FC236}">
                    <a16:creationId xmlns:a16="http://schemas.microsoft.com/office/drawing/2014/main" id="{DE7E10C3-2DC5-ED91-77CB-B3585C2027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6107908" y="5236871"/>
                <a:ext cx="496115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21" name="직선 연결선 4620">
                <a:extLst>
                  <a:ext uri="{FF2B5EF4-FFF2-40B4-BE49-F238E27FC236}">
                    <a16:creationId xmlns:a16="http://schemas.microsoft.com/office/drawing/2014/main" id="{A95CCD57-BE97-1101-43FC-3693F0A09F1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799440" y="5364161"/>
                <a:ext cx="196874" cy="1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622" name="그룹 4621">
                <a:extLst>
                  <a:ext uri="{FF2B5EF4-FFF2-40B4-BE49-F238E27FC236}">
                    <a16:creationId xmlns:a16="http://schemas.microsoft.com/office/drawing/2014/main" id="{AA1F1054-457E-67BB-1BD8-E192B00D7335}"/>
                  </a:ext>
                </a:extLst>
              </p:cNvPr>
              <p:cNvGrpSpPr/>
              <p:nvPr/>
            </p:nvGrpSpPr>
            <p:grpSpPr>
              <a:xfrm>
                <a:off x="-3161373" y="6183972"/>
                <a:ext cx="111869" cy="254079"/>
                <a:chOff x="4288954" y="5289303"/>
                <a:chExt cx="84252" cy="362528"/>
              </a:xfrm>
            </p:grpSpPr>
            <p:cxnSp>
              <p:nvCxnSpPr>
                <p:cNvPr id="4705" name="직선 연결선 4704">
                  <a:extLst>
                    <a:ext uri="{FF2B5EF4-FFF2-40B4-BE49-F238E27FC236}">
                      <a16:creationId xmlns:a16="http://schemas.microsoft.com/office/drawing/2014/main" id="{E9EF8E94-59FF-A08D-4CA9-0CD38471CF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706" name="직선 연결선 4705">
                  <a:extLst>
                    <a:ext uri="{FF2B5EF4-FFF2-40B4-BE49-F238E27FC236}">
                      <a16:creationId xmlns:a16="http://schemas.microsoft.com/office/drawing/2014/main" id="{3B41202B-685C-C764-0917-4CF92FA6C23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624" name="직선 연결선 4623">
                <a:extLst>
                  <a:ext uri="{FF2B5EF4-FFF2-40B4-BE49-F238E27FC236}">
                    <a16:creationId xmlns:a16="http://schemas.microsoft.com/office/drawing/2014/main" id="{7F86D9DC-768F-23E3-33F5-E1E80F067F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4387136" y="5624245"/>
                <a:ext cx="2743592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625" name="그룹 4624">
                <a:extLst>
                  <a:ext uri="{FF2B5EF4-FFF2-40B4-BE49-F238E27FC236}">
                    <a16:creationId xmlns:a16="http://schemas.microsoft.com/office/drawing/2014/main" id="{76FB9FED-5F01-2F5B-BF11-7F6A1F691771}"/>
                  </a:ext>
                </a:extLst>
              </p:cNvPr>
              <p:cNvGrpSpPr/>
              <p:nvPr/>
            </p:nvGrpSpPr>
            <p:grpSpPr>
              <a:xfrm>
                <a:off x="-3058225" y="5474623"/>
                <a:ext cx="159761" cy="780072"/>
                <a:chOff x="4391989" y="4588012"/>
                <a:chExt cx="195994" cy="810797"/>
              </a:xfrm>
            </p:grpSpPr>
            <p:sp>
              <p:nvSpPr>
                <p:cNvPr id="4701" name="사각형: 둥근 모서리 4700">
                  <a:extLst>
                    <a:ext uri="{FF2B5EF4-FFF2-40B4-BE49-F238E27FC236}">
                      <a16:creationId xmlns:a16="http://schemas.microsoft.com/office/drawing/2014/main" id="{A236643D-5C32-3292-8400-887C2D943255}"/>
                    </a:ext>
                  </a:extLst>
                </p:cNvPr>
                <p:cNvSpPr/>
                <p:nvPr/>
              </p:nvSpPr>
              <p:spPr>
                <a:xfrm>
                  <a:off x="4396751" y="4588012"/>
                  <a:ext cx="184774" cy="810797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702" name="그룹 4701">
                  <a:extLst>
                    <a:ext uri="{FF2B5EF4-FFF2-40B4-BE49-F238E27FC236}">
                      <a16:creationId xmlns:a16="http://schemas.microsoft.com/office/drawing/2014/main" id="{F184AF3B-48AF-FBF8-1F27-6E7FF36D1681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4703" name="직선 연결선 4702">
                    <a:extLst>
                      <a:ext uri="{FF2B5EF4-FFF2-40B4-BE49-F238E27FC236}">
                        <a16:creationId xmlns:a16="http://schemas.microsoft.com/office/drawing/2014/main" id="{B4FB47CF-484B-CFAF-0D5F-68ABFEF3BA0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04" name="직선 연결선 4703">
                    <a:extLst>
                      <a:ext uri="{FF2B5EF4-FFF2-40B4-BE49-F238E27FC236}">
                        <a16:creationId xmlns:a16="http://schemas.microsoft.com/office/drawing/2014/main" id="{619809B9-A0E1-1A53-206C-81853077BA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4626" name="사각형: 둥근 모서리 4625">
                <a:extLst>
                  <a:ext uri="{FF2B5EF4-FFF2-40B4-BE49-F238E27FC236}">
                    <a16:creationId xmlns:a16="http://schemas.microsoft.com/office/drawing/2014/main" id="{BDEA8095-3290-D9DE-5CC5-E8AC557F54A6}"/>
                  </a:ext>
                </a:extLst>
              </p:cNvPr>
              <p:cNvSpPr/>
              <p:nvPr/>
            </p:nvSpPr>
            <p:spPr>
              <a:xfrm>
                <a:off x="-2711540" y="5477162"/>
                <a:ext cx="782071" cy="723418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627" name="그룹 4626">
                <a:extLst>
                  <a:ext uri="{FF2B5EF4-FFF2-40B4-BE49-F238E27FC236}">
                    <a16:creationId xmlns:a16="http://schemas.microsoft.com/office/drawing/2014/main" id="{C1BE3EE1-93BE-1EAC-64BA-0A6DDD68CFE3}"/>
                  </a:ext>
                </a:extLst>
              </p:cNvPr>
              <p:cNvGrpSpPr/>
              <p:nvPr/>
            </p:nvGrpSpPr>
            <p:grpSpPr>
              <a:xfrm>
                <a:off x="-1742545" y="5474620"/>
                <a:ext cx="159761" cy="773862"/>
                <a:chOff x="4391989" y="4593527"/>
                <a:chExt cx="195994" cy="805282"/>
              </a:xfrm>
            </p:grpSpPr>
            <p:sp>
              <p:nvSpPr>
                <p:cNvPr id="4697" name="사각형: 둥근 모서리 4696">
                  <a:extLst>
                    <a:ext uri="{FF2B5EF4-FFF2-40B4-BE49-F238E27FC236}">
                      <a16:creationId xmlns:a16="http://schemas.microsoft.com/office/drawing/2014/main" id="{657055A8-B69E-B9AC-8BF6-C24FC496F43D}"/>
                    </a:ext>
                  </a:extLst>
                </p:cNvPr>
                <p:cNvSpPr/>
                <p:nvPr/>
              </p:nvSpPr>
              <p:spPr>
                <a:xfrm>
                  <a:off x="4396751" y="4593527"/>
                  <a:ext cx="184774" cy="805282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698" name="그룹 4697">
                  <a:extLst>
                    <a:ext uri="{FF2B5EF4-FFF2-40B4-BE49-F238E27FC236}">
                      <a16:creationId xmlns:a16="http://schemas.microsoft.com/office/drawing/2014/main" id="{974984F3-95E7-E04F-AF4B-05F809F4DE57}"/>
                    </a:ext>
                  </a:extLst>
                </p:cNvPr>
                <p:cNvGrpSpPr/>
                <p:nvPr/>
              </p:nvGrpSpPr>
              <p:grpSpPr>
                <a:xfrm>
                  <a:off x="4391989" y="5285325"/>
                  <a:ext cx="195994" cy="107802"/>
                  <a:chOff x="4391989" y="5285325"/>
                  <a:chExt cx="195994" cy="107802"/>
                </a:xfrm>
              </p:grpSpPr>
              <p:cxnSp>
                <p:nvCxnSpPr>
                  <p:cNvPr id="4699" name="직선 연결선 4698">
                    <a:extLst>
                      <a:ext uri="{FF2B5EF4-FFF2-40B4-BE49-F238E27FC236}">
                        <a16:creationId xmlns:a16="http://schemas.microsoft.com/office/drawing/2014/main" id="{BAAA77EF-5496-0B75-1B7B-E7917DB099F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80182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00" name="직선 연결선 4699">
                    <a:extLst>
                      <a:ext uri="{FF2B5EF4-FFF2-40B4-BE49-F238E27FC236}">
                        <a16:creationId xmlns:a16="http://schemas.microsoft.com/office/drawing/2014/main" id="{94444602-82AE-5A97-59A9-AAFBD11683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391989" y="5285325"/>
                    <a:ext cx="107801" cy="107802"/>
                  </a:xfrm>
                  <a:prstGeom prst="line">
                    <a:avLst/>
                  </a:pr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628" name="그룹 4627">
                <a:extLst>
                  <a:ext uri="{FF2B5EF4-FFF2-40B4-BE49-F238E27FC236}">
                    <a16:creationId xmlns:a16="http://schemas.microsoft.com/office/drawing/2014/main" id="{9B0DA2D5-37C3-BE50-5BF9-CC562AF976CD}"/>
                  </a:ext>
                </a:extLst>
              </p:cNvPr>
              <p:cNvGrpSpPr/>
              <p:nvPr/>
            </p:nvGrpSpPr>
            <p:grpSpPr>
              <a:xfrm>
                <a:off x="-1846857" y="6183972"/>
                <a:ext cx="111869" cy="254079"/>
                <a:chOff x="4288954" y="5289303"/>
                <a:chExt cx="84252" cy="362528"/>
              </a:xfrm>
            </p:grpSpPr>
            <p:cxnSp>
              <p:nvCxnSpPr>
                <p:cNvPr id="4695" name="직선 연결선 4694">
                  <a:extLst>
                    <a:ext uri="{FF2B5EF4-FFF2-40B4-BE49-F238E27FC236}">
                      <a16:creationId xmlns:a16="http://schemas.microsoft.com/office/drawing/2014/main" id="{1616C922-85C0-DF00-B91A-C6C58C50AE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88954" y="5289303"/>
                  <a:ext cx="3337" cy="3625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696" name="직선 연결선 4695">
                  <a:extLst>
                    <a:ext uri="{FF2B5EF4-FFF2-40B4-BE49-F238E27FC236}">
                      <a16:creationId xmlns:a16="http://schemas.microsoft.com/office/drawing/2014/main" id="{56656484-D55F-03C1-E6AF-ED74CD94D9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88954" y="5289303"/>
                  <a:ext cx="84252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629" name="직선 연결선 4628">
                <a:extLst>
                  <a:ext uri="{FF2B5EF4-FFF2-40B4-BE49-F238E27FC236}">
                    <a16:creationId xmlns:a16="http://schemas.microsoft.com/office/drawing/2014/main" id="{E037F65B-094D-C52F-9205-685E59C7360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4387136" y="4988360"/>
                <a:ext cx="0" cy="632647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630" name="사각형: 둥근 모서리 4629">
                <a:extLst>
                  <a:ext uri="{FF2B5EF4-FFF2-40B4-BE49-F238E27FC236}">
                    <a16:creationId xmlns:a16="http://schemas.microsoft.com/office/drawing/2014/main" id="{31B64BA9-FF5B-7AF4-4DC1-6EDBE2C7082B}"/>
                  </a:ext>
                </a:extLst>
              </p:cNvPr>
              <p:cNvSpPr/>
              <p:nvPr/>
            </p:nvSpPr>
            <p:spPr>
              <a:xfrm>
                <a:off x="-4030760" y="5476942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31" name="사각형: 둥근 모서리 4630">
                <a:extLst>
                  <a:ext uri="{FF2B5EF4-FFF2-40B4-BE49-F238E27FC236}">
                    <a16:creationId xmlns:a16="http://schemas.microsoft.com/office/drawing/2014/main" id="{8B3FDA48-F10B-1CCC-D0A0-F95447292109}"/>
                  </a:ext>
                </a:extLst>
              </p:cNvPr>
              <p:cNvSpPr/>
              <p:nvPr/>
            </p:nvSpPr>
            <p:spPr>
              <a:xfrm>
                <a:off x="-1395860" y="5905975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32" name="사각형: 둥근 모서리 4631">
                <a:extLst>
                  <a:ext uri="{FF2B5EF4-FFF2-40B4-BE49-F238E27FC236}">
                    <a16:creationId xmlns:a16="http://schemas.microsoft.com/office/drawing/2014/main" id="{CB705A53-0EDC-1FE7-D32E-18E54AB503D5}"/>
                  </a:ext>
                </a:extLst>
              </p:cNvPr>
              <p:cNvSpPr/>
              <p:nvPr/>
            </p:nvSpPr>
            <p:spPr>
              <a:xfrm>
                <a:off x="-4030760" y="5905975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4633" name="직선 연결선 4632">
                <a:extLst>
                  <a:ext uri="{FF2B5EF4-FFF2-40B4-BE49-F238E27FC236}">
                    <a16:creationId xmlns:a16="http://schemas.microsoft.com/office/drawing/2014/main" id="{041C6A8D-6D13-60DF-1225-4CEDEB9B26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5799441" y="5364161"/>
                <a:ext cx="0" cy="685587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634" name="TextBox 4633">
                <a:extLst>
                  <a:ext uri="{FF2B5EF4-FFF2-40B4-BE49-F238E27FC236}">
                    <a16:creationId xmlns:a16="http://schemas.microsoft.com/office/drawing/2014/main" id="{4CBC51C1-E628-8B55-C300-359C1AC61224}"/>
                  </a:ext>
                </a:extLst>
              </p:cNvPr>
              <p:cNvSpPr txBox="1"/>
              <p:nvPr/>
            </p:nvSpPr>
            <p:spPr>
              <a:xfrm>
                <a:off x="-2680185" y="5693013"/>
                <a:ext cx="719363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ALU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35" name="사각형: 둥근 모서리 4634">
                <a:extLst>
                  <a:ext uri="{FF2B5EF4-FFF2-40B4-BE49-F238E27FC236}">
                    <a16:creationId xmlns:a16="http://schemas.microsoft.com/office/drawing/2014/main" id="{2D7BBC15-BC76-A04C-9163-067A89875179}"/>
                  </a:ext>
                </a:extLst>
              </p:cNvPr>
              <p:cNvSpPr/>
              <p:nvPr/>
            </p:nvSpPr>
            <p:spPr>
              <a:xfrm>
                <a:off x="-5611792" y="5166937"/>
                <a:ext cx="785612" cy="241099"/>
              </a:xfrm>
              <a:prstGeom prst="roundRect">
                <a:avLst>
                  <a:gd name="adj" fmla="val 1938"/>
                </a:avLst>
              </a:prstGeom>
              <a:solidFill>
                <a:srgbClr val="E9DAB1"/>
              </a:solidFill>
              <a:ln w="28575">
                <a:solidFill>
                  <a:srgbClr val="B27E3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36" name="사각형: 둥근 모서리 4635">
                <a:extLst>
                  <a:ext uri="{FF2B5EF4-FFF2-40B4-BE49-F238E27FC236}">
                    <a16:creationId xmlns:a16="http://schemas.microsoft.com/office/drawing/2014/main" id="{90AD916A-A311-98D8-4B80-02EEAD06BEC7}"/>
                  </a:ext>
                </a:extLst>
              </p:cNvPr>
              <p:cNvSpPr/>
              <p:nvPr/>
            </p:nvSpPr>
            <p:spPr>
              <a:xfrm>
                <a:off x="-5614802" y="5905980"/>
                <a:ext cx="781964" cy="29460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37" name="사각형: 둥근 모서리 4636">
                <a:extLst>
                  <a:ext uri="{FF2B5EF4-FFF2-40B4-BE49-F238E27FC236}">
                    <a16:creationId xmlns:a16="http://schemas.microsoft.com/office/drawing/2014/main" id="{096AC4E7-81A3-1192-CED6-20FBFF140DA0}"/>
                  </a:ext>
                </a:extLst>
              </p:cNvPr>
              <p:cNvSpPr/>
              <p:nvPr/>
            </p:nvSpPr>
            <p:spPr>
              <a:xfrm>
                <a:off x="-5028329" y="5905980"/>
                <a:ext cx="195491" cy="29460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638" name="그룹 4637">
                <a:extLst>
                  <a:ext uri="{FF2B5EF4-FFF2-40B4-BE49-F238E27FC236}">
                    <a16:creationId xmlns:a16="http://schemas.microsoft.com/office/drawing/2014/main" id="{516A3673-4B8F-1534-2AB1-49D5FCB43DAE}"/>
                  </a:ext>
                </a:extLst>
              </p:cNvPr>
              <p:cNvGrpSpPr/>
              <p:nvPr/>
            </p:nvGrpSpPr>
            <p:grpSpPr>
              <a:xfrm>
                <a:off x="-5612751" y="5122105"/>
                <a:ext cx="785832" cy="335824"/>
                <a:chOff x="-963711" y="4110938"/>
                <a:chExt cx="864242" cy="369332"/>
              </a:xfrm>
            </p:grpSpPr>
            <p:sp>
              <p:nvSpPr>
                <p:cNvPr id="4687" name="타원 4686">
                  <a:extLst>
                    <a:ext uri="{FF2B5EF4-FFF2-40B4-BE49-F238E27FC236}">
                      <a16:creationId xmlns:a16="http://schemas.microsoft.com/office/drawing/2014/main" id="{6002E5C4-58E3-C087-969E-2F30CD28AAF2}"/>
                    </a:ext>
                  </a:extLst>
                </p:cNvPr>
                <p:cNvSpPr/>
                <p:nvPr/>
              </p:nvSpPr>
              <p:spPr>
                <a:xfrm>
                  <a:off x="-747064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688" name="타원 4687">
                  <a:extLst>
                    <a:ext uri="{FF2B5EF4-FFF2-40B4-BE49-F238E27FC236}">
                      <a16:creationId xmlns:a16="http://schemas.microsoft.com/office/drawing/2014/main" id="{033D0B20-A4A4-35EB-64A3-58AAE5D11D65}"/>
                    </a:ext>
                  </a:extLst>
                </p:cNvPr>
                <p:cNvSpPr/>
                <p:nvPr/>
              </p:nvSpPr>
              <p:spPr>
                <a:xfrm>
                  <a:off x="-526655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689" name="타원 4688">
                  <a:extLst>
                    <a:ext uri="{FF2B5EF4-FFF2-40B4-BE49-F238E27FC236}">
                      <a16:creationId xmlns:a16="http://schemas.microsoft.com/office/drawing/2014/main" id="{E0EFEB7F-5C9D-2AD9-61B2-8B03FCD0C892}"/>
                    </a:ext>
                  </a:extLst>
                </p:cNvPr>
                <p:cNvSpPr/>
                <p:nvPr/>
              </p:nvSpPr>
              <p:spPr>
                <a:xfrm>
                  <a:off x="-315469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690" name="타원 4689">
                  <a:extLst>
                    <a:ext uri="{FF2B5EF4-FFF2-40B4-BE49-F238E27FC236}">
                      <a16:creationId xmlns:a16="http://schemas.microsoft.com/office/drawing/2014/main" id="{CDFF74DC-5843-040B-E53A-D8FF250D7BA6}"/>
                    </a:ext>
                  </a:extLst>
                </p:cNvPr>
                <p:cNvSpPr/>
                <p:nvPr/>
              </p:nvSpPr>
              <p:spPr>
                <a:xfrm>
                  <a:off x="-963711" y="4187604"/>
                  <a:ext cx="216000" cy="216000"/>
                </a:xfrm>
                <a:prstGeom prst="ellipse">
                  <a:avLst/>
                </a:prstGeom>
                <a:solidFill>
                  <a:srgbClr val="E9DAB1"/>
                </a:solidFill>
                <a:ln>
                  <a:solidFill>
                    <a:srgbClr val="B27E38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4691" name="TextBox 4690">
                  <a:extLst>
                    <a:ext uri="{FF2B5EF4-FFF2-40B4-BE49-F238E27FC236}">
                      <a16:creationId xmlns:a16="http://schemas.microsoft.com/office/drawing/2014/main" id="{07998E87-C436-5413-9E57-CC21B0D911C0}"/>
                    </a:ext>
                  </a:extLst>
                </p:cNvPr>
                <p:cNvSpPr txBox="1"/>
                <p:nvPr/>
              </p:nvSpPr>
              <p:spPr>
                <a:xfrm>
                  <a:off x="-930346" y="4110938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692" name="TextBox 4691">
                  <a:extLst>
                    <a:ext uri="{FF2B5EF4-FFF2-40B4-BE49-F238E27FC236}">
                      <a16:creationId xmlns:a16="http://schemas.microsoft.com/office/drawing/2014/main" id="{3305046A-A9C4-E7F2-3D3E-6F4DD7022799}"/>
                    </a:ext>
                  </a:extLst>
                </p:cNvPr>
                <p:cNvSpPr txBox="1"/>
                <p:nvPr/>
              </p:nvSpPr>
              <p:spPr>
                <a:xfrm>
                  <a:off x="-717035" y="4110938"/>
                  <a:ext cx="15594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693" name="TextBox 4692">
                  <a:extLst>
                    <a:ext uri="{FF2B5EF4-FFF2-40B4-BE49-F238E27FC236}">
                      <a16:creationId xmlns:a16="http://schemas.microsoft.com/office/drawing/2014/main" id="{E5CB0FAC-D47D-D5C6-3E14-688B17FD1842}"/>
                    </a:ext>
                  </a:extLst>
                </p:cNvPr>
                <p:cNvSpPr txBox="1"/>
                <p:nvPr/>
              </p:nvSpPr>
              <p:spPr>
                <a:xfrm>
                  <a:off x="-502007" y="4110938"/>
                  <a:ext cx="166704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694" name="TextBox 4693">
                  <a:extLst>
                    <a:ext uri="{FF2B5EF4-FFF2-40B4-BE49-F238E27FC236}">
                      <a16:creationId xmlns:a16="http://schemas.microsoft.com/office/drawing/2014/main" id="{92F3FAA6-F18C-3D8A-3B6E-677D700C4B71}"/>
                    </a:ext>
                  </a:extLst>
                </p:cNvPr>
                <p:cNvSpPr txBox="1"/>
                <p:nvPr/>
              </p:nvSpPr>
              <p:spPr>
                <a:xfrm>
                  <a:off x="-281027" y="4110938"/>
                  <a:ext cx="147117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639" name="사각형: 둥근 모서리 4638">
                <a:extLst>
                  <a:ext uri="{FF2B5EF4-FFF2-40B4-BE49-F238E27FC236}">
                    <a16:creationId xmlns:a16="http://schemas.microsoft.com/office/drawing/2014/main" id="{EAFE5AFE-3816-784E-D37E-385FE3B2DE58}"/>
                  </a:ext>
                </a:extLst>
              </p:cNvPr>
              <p:cNvSpPr/>
              <p:nvPr/>
            </p:nvSpPr>
            <p:spPr>
              <a:xfrm>
                <a:off x="-5604070" y="4000502"/>
                <a:ext cx="5166067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40" name="사각형: 둥근 모서리 4639">
                <a:extLst>
                  <a:ext uri="{FF2B5EF4-FFF2-40B4-BE49-F238E27FC236}">
                    <a16:creationId xmlns:a16="http://schemas.microsoft.com/office/drawing/2014/main" id="{60895FC3-3690-1923-A7A0-1B309C7DD257}"/>
                  </a:ext>
                </a:extLst>
              </p:cNvPr>
              <p:cNvSpPr/>
              <p:nvPr/>
            </p:nvSpPr>
            <p:spPr>
              <a:xfrm>
                <a:off x="-3255143" y="4000502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41" name="사각형: 둥근 모서리 4640">
                <a:extLst>
                  <a:ext uri="{FF2B5EF4-FFF2-40B4-BE49-F238E27FC236}">
                    <a16:creationId xmlns:a16="http://schemas.microsoft.com/office/drawing/2014/main" id="{E87752E6-685A-5DA7-53A5-9F60083C743F}"/>
                  </a:ext>
                </a:extLst>
              </p:cNvPr>
              <p:cNvSpPr/>
              <p:nvPr/>
            </p:nvSpPr>
            <p:spPr>
              <a:xfrm>
                <a:off x="-2469771" y="4000502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42" name="사각형: 둥근 모서리 4641">
                <a:extLst>
                  <a:ext uri="{FF2B5EF4-FFF2-40B4-BE49-F238E27FC236}">
                    <a16:creationId xmlns:a16="http://schemas.microsoft.com/office/drawing/2014/main" id="{0B3865CC-FEAD-FF64-8E92-3D4477D2ABDC}"/>
                  </a:ext>
                </a:extLst>
              </p:cNvPr>
              <p:cNvSpPr/>
              <p:nvPr/>
            </p:nvSpPr>
            <p:spPr>
              <a:xfrm>
                <a:off x="-1687018" y="4000502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43" name="TextBox 4642">
                <a:extLst>
                  <a:ext uri="{FF2B5EF4-FFF2-40B4-BE49-F238E27FC236}">
                    <a16:creationId xmlns:a16="http://schemas.microsoft.com/office/drawing/2014/main" id="{ADE06D8C-CF3C-982C-4A31-DB80B6186C1E}"/>
                  </a:ext>
                </a:extLst>
              </p:cNvPr>
              <p:cNvSpPr txBox="1"/>
              <p:nvPr/>
            </p:nvSpPr>
            <p:spPr>
              <a:xfrm>
                <a:off x="-5852706" y="5421885"/>
                <a:ext cx="1362335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Offset Buffer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44" name="사다리꼴 4643">
                <a:extLst>
                  <a:ext uri="{FF2B5EF4-FFF2-40B4-BE49-F238E27FC236}">
                    <a16:creationId xmlns:a16="http://schemas.microsoft.com/office/drawing/2014/main" id="{72C09802-2AC0-8EB9-52D4-5631A28AB40D}"/>
                  </a:ext>
                </a:extLst>
              </p:cNvPr>
              <p:cNvSpPr/>
              <p:nvPr/>
            </p:nvSpPr>
            <p:spPr>
              <a:xfrm flipV="1">
                <a:off x="-5611792" y="4758234"/>
                <a:ext cx="5176797" cy="229137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/>
              </a:p>
            </p:txBody>
          </p:sp>
          <p:sp>
            <p:nvSpPr>
              <p:cNvPr id="4645" name="TextBox 4644">
                <a:extLst>
                  <a:ext uri="{FF2B5EF4-FFF2-40B4-BE49-F238E27FC236}">
                    <a16:creationId xmlns:a16="http://schemas.microsoft.com/office/drawing/2014/main" id="{B462D2F3-9695-71D9-30F9-A250D3A81EA4}"/>
                  </a:ext>
                </a:extLst>
              </p:cNvPr>
              <p:cNvSpPr txBox="1"/>
              <p:nvPr/>
            </p:nvSpPr>
            <p:spPr>
              <a:xfrm>
                <a:off x="-5355415" y="4694063"/>
                <a:ext cx="4658025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Global Sense Amplifier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46" name="사각형: 둥근 모서리 4645">
                <a:extLst>
                  <a:ext uri="{FF2B5EF4-FFF2-40B4-BE49-F238E27FC236}">
                    <a16:creationId xmlns:a16="http://schemas.microsoft.com/office/drawing/2014/main" id="{B6E5B789-708B-F264-886A-CD307C6BE5DB}"/>
                  </a:ext>
                </a:extLst>
              </p:cNvPr>
              <p:cNvSpPr/>
              <p:nvPr/>
            </p:nvSpPr>
            <p:spPr>
              <a:xfrm>
                <a:off x="-3997972" y="6345698"/>
                <a:ext cx="3412429" cy="264370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47" name="TextBox 4646">
                <a:extLst>
                  <a:ext uri="{FF2B5EF4-FFF2-40B4-BE49-F238E27FC236}">
                    <a16:creationId xmlns:a16="http://schemas.microsoft.com/office/drawing/2014/main" id="{5189CC25-1285-B6CD-8EC2-D4E9BE68760F}"/>
                  </a:ext>
                </a:extLst>
              </p:cNvPr>
              <p:cNvSpPr txBox="1"/>
              <p:nvPr/>
            </p:nvSpPr>
            <p:spPr>
              <a:xfrm>
                <a:off x="-3675355" y="6299303"/>
                <a:ext cx="2759915" cy="335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Data Hazard Resolver</a:t>
                </a:r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48" name="사각형: 둥근 모서리 4647">
                <a:extLst>
                  <a:ext uri="{FF2B5EF4-FFF2-40B4-BE49-F238E27FC236}">
                    <a16:creationId xmlns:a16="http://schemas.microsoft.com/office/drawing/2014/main" id="{A46D709B-38CE-641E-FB6A-3E81AFA4A656}"/>
                  </a:ext>
                </a:extLst>
              </p:cNvPr>
              <p:cNvSpPr/>
              <p:nvPr/>
            </p:nvSpPr>
            <p:spPr>
              <a:xfrm>
                <a:off x="-5224228" y="5905980"/>
                <a:ext cx="195491" cy="29460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49" name="사각형: 둥근 모서리 4648">
                <a:extLst>
                  <a:ext uri="{FF2B5EF4-FFF2-40B4-BE49-F238E27FC236}">
                    <a16:creationId xmlns:a16="http://schemas.microsoft.com/office/drawing/2014/main" id="{A2F00313-DEF0-1F96-1D4B-D8FCE2654A67}"/>
                  </a:ext>
                </a:extLst>
              </p:cNvPr>
              <p:cNvSpPr/>
              <p:nvPr/>
            </p:nvSpPr>
            <p:spPr>
              <a:xfrm>
                <a:off x="-5417660" y="5905980"/>
                <a:ext cx="195491" cy="29460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50" name="사각형: 둥근 모서리 4649">
                <a:extLst>
                  <a:ext uri="{FF2B5EF4-FFF2-40B4-BE49-F238E27FC236}">
                    <a16:creationId xmlns:a16="http://schemas.microsoft.com/office/drawing/2014/main" id="{1A33C148-A3A3-376E-0BE4-5C32CFD50ACA}"/>
                  </a:ext>
                </a:extLst>
              </p:cNvPr>
              <p:cNvSpPr/>
              <p:nvPr/>
            </p:nvSpPr>
            <p:spPr>
              <a:xfrm>
                <a:off x="-5614149" y="5905980"/>
                <a:ext cx="195491" cy="29460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651" name="그룹 4650">
                <a:extLst>
                  <a:ext uri="{FF2B5EF4-FFF2-40B4-BE49-F238E27FC236}">
                    <a16:creationId xmlns:a16="http://schemas.microsoft.com/office/drawing/2014/main" id="{539C0E60-AE0D-A2C8-D1CE-44F376FBDF61}"/>
                  </a:ext>
                </a:extLst>
              </p:cNvPr>
              <p:cNvGrpSpPr/>
              <p:nvPr/>
            </p:nvGrpSpPr>
            <p:grpSpPr>
              <a:xfrm>
                <a:off x="-5613566" y="3976378"/>
                <a:ext cx="2355356" cy="335824"/>
                <a:chOff x="2394459" y="6286448"/>
                <a:chExt cx="2590373" cy="369332"/>
              </a:xfrm>
            </p:grpSpPr>
            <p:grpSp>
              <p:nvGrpSpPr>
                <p:cNvPr id="4672" name="그룹 4671">
                  <a:extLst>
                    <a:ext uri="{FF2B5EF4-FFF2-40B4-BE49-F238E27FC236}">
                      <a16:creationId xmlns:a16="http://schemas.microsoft.com/office/drawing/2014/main" id="{B0AE315C-ADA8-40AF-8C99-C007E2877493}"/>
                    </a:ext>
                  </a:extLst>
                </p:cNvPr>
                <p:cNvGrpSpPr/>
                <p:nvPr/>
              </p:nvGrpSpPr>
              <p:grpSpPr>
                <a:xfrm>
                  <a:off x="2394459" y="6286448"/>
                  <a:ext cx="864000" cy="369332"/>
                  <a:chOff x="2285297" y="6270465"/>
                  <a:chExt cx="864000" cy="369332"/>
                </a:xfrm>
              </p:grpSpPr>
              <p:sp>
                <p:nvSpPr>
                  <p:cNvPr id="4683" name="사각형: 둥근 모서리 4682">
                    <a:extLst>
                      <a:ext uri="{FF2B5EF4-FFF2-40B4-BE49-F238E27FC236}">
                        <a16:creationId xmlns:a16="http://schemas.microsoft.com/office/drawing/2014/main" id="{1637214E-313F-A8AA-E316-C0D76D44A53A}"/>
                      </a:ext>
                    </a:extLst>
                  </p:cNvPr>
                  <p:cNvSpPr/>
                  <p:nvPr/>
                </p:nvSpPr>
                <p:spPr>
                  <a:xfrm>
                    <a:off x="2285297" y="6296998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684" name="그룹 4683">
                    <a:extLst>
                      <a:ext uri="{FF2B5EF4-FFF2-40B4-BE49-F238E27FC236}">
                        <a16:creationId xmlns:a16="http://schemas.microsoft.com/office/drawing/2014/main" id="{F76650CB-8014-E86F-AFB4-2287E34D5818}"/>
                      </a:ext>
                    </a:extLst>
                  </p:cNvPr>
                  <p:cNvGrpSpPr/>
                  <p:nvPr/>
                </p:nvGrpSpPr>
                <p:grpSpPr>
                  <a:xfrm>
                    <a:off x="2286656" y="6270465"/>
                    <a:ext cx="216000" cy="369332"/>
                    <a:chOff x="1655234" y="2994099"/>
                    <a:chExt cx="216000" cy="369332"/>
                  </a:xfrm>
                </p:grpSpPr>
                <p:sp>
                  <p:nvSpPr>
                    <p:cNvPr id="4685" name="사각형: 둥근 모서리 4684">
                      <a:extLst>
                        <a:ext uri="{FF2B5EF4-FFF2-40B4-BE49-F238E27FC236}">
                          <a16:creationId xmlns:a16="http://schemas.microsoft.com/office/drawing/2014/main" id="{0A931FE3-7256-A3E4-5743-E47884D8E2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5234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686" name="TextBox 4685">
                      <a:extLst>
                        <a:ext uri="{FF2B5EF4-FFF2-40B4-BE49-F238E27FC236}">
                          <a16:creationId xmlns:a16="http://schemas.microsoft.com/office/drawing/2014/main" id="{2241257C-3D79-931A-9436-57469E81C2A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87455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0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4673" name="그룹 4672">
                  <a:extLst>
                    <a:ext uri="{FF2B5EF4-FFF2-40B4-BE49-F238E27FC236}">
                      <a16:creationId xmlns:a16="http://schemas.microsoft.com/office/drawing/2014/main" id="{F3FCCA26-213F-5B3E-E2CE-4615C882706C}"/>
                    </a:ext>
                  </a:extLst>
                </p:cNvPr>
                <p:cNvGrpSpPr/>
                <p:nvPr/>
              </p:nvGrpSpPr>
              <p:grpSpPr>
                <a:xfrm>
                  <a:off x="3258459" y="6286448"/>
                  <a:ext cx="864000" cy="369332"/>
                  <a:chOff x="3258459" y="6286448"/>
                  <a:chExt cx="864000" cy="369332"/>
                </a:xfrm>
              </p:grpSpPr>
              <p:sp>
                <p:nvSpPr>
                  <p:cNvPr id="4679" name="사각형: 둥근 모서리 4678">
                    <a:extLst>
                      <a:ext uri="{FF2B5EF4-FFF2-40B4-BE49-F238E27FC236}">
                        <a16:creationId xmlns:a16="http://schemas.microsoft.com/office/drawing/2014/main" id="{FA1C1F0B-1C5E-E4AA-BB7D-AF3331F90DA9}"/>
                      </a:ext>
                    </a:extLst>
                  </p:cNvPr>
                  <p:cNvSpPr/>
                  <p:nvPr/>
                </p:nvSpPr>
                <p:spPr>
                  <a:xfrm>
                    <a:off x="3258459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680" name="그룹 4679">
                    <a:extLst>
                      <a:ext uri="{FF2B5EF4-FFF2-40B4-BE49-F238E27FC236}">
                        <a16:creationId xmlns:a16="http://schemas.microsoft.com/office/drawing/2014/main" id="{B932342A-6E5B-CEE4-76A2-AE6032A0CC0A}"/>
                      </a:ext>
                    </a:extLst>
                  </p:cNvPr>
                  <p:cNvGrpSpPr/>
                  <p:nvPr/>
                </p:nvGrpSpPr>
                <p:grpSpPr>
                  <a:xfrm>
                    <a:off x="3258459" y="6286448"/>
                    <a:ext cx="216000" cy="369332"/>
                    <a:chOff x="2518792" y="2994099"/>
                    <a:chExt cx="216000" cy="369332"/>
                  </a:xfrm>
                </p:grpSpPr>
                <p:sp>
                  <p:nvSpPr>
                    <p:cNvPr id="4681" name="사각형: 둥근 모서리 4680">
                      <a:extLst>
                        <a:ext uri="{FF2B5EF4-FFF2-40B4-BE49-F238E27FC236}">
                          <a16:creationId xmlns:a16="http://schemas.microsoft.com/office/drawing/2014/main" id="{9B417DFF-84F0-0F73-0BDB-6C9021F6FF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8792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682" name="TextBox 4681">
                      <a:extLst>
                        <a:ext uri="{FF2B5EF4-FFF2-40B4-BE49-F238E27FC236}">
                          <a16:creationId xmlns:a16="http://schemas.microsoft.com/office/drawing/2014/main" id="{FC207C12-C837-535D-04FA-4242B0DF024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0988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4674" name="그룹 4673">
                  <a:extLst>
                    <a:ext uri="{FF2B5EF4-FFF2-40B4-BE49-F238E27FC236}">
                      <a16:creationId xmlns:a16="http://schemas.microsoft.com/office/drawing/2014/main" id="{92D3F2B5-0170-C39E-ABE3-A7B1AC095189}"/>
                    </a:ext>
                  </a:extLst>
                </p:cNvPr>
                <p:cNvGrpSpPr/>
                <p:nvPr/>
              </p:nvGrpSpPr>
              <p:grpSpPr>
                <a:xfrm>
                  <a:off x="4120832" y="6286448"/>
                  <a:ext cx="864000" cy="369332"/>
                  <a:chOff x="4120832" y="6286448"/>
                  <a:chExt cx="864000" cy="369332"/>
                </a:xfrm>
              </p:grpSpPr>
              <p:sp>
                <p:nvSpPr>
                  <p:cNvPr id="4675" name="사각형: 둥근 모서리 4674">
                    <a:extLst>
                      <a:ext uri="{FF2B5EF4-FFF2-40B4-BE49-F238E27FC236}">
                        <a16:creationId xmlns:a16="http://schemas.microsoft.com/office/drawing/2014/main" id="{DBD03E2F-5A8A-3C7C-D766-7A13DC71BDBE}"/>
                      </a:ext>
                    </a:extLst>
                  </p:cNvPr>
                  <p:cNvSpPr/>
                  <p:nvPr/>
                </p:nvSpPr>
                <p:spPr>
                  <a:xfrm>
                    <a:off x="4120832" y="6312981"/>
                    <a:ext cx="864000" cy="324000"/>
                  </a:xfrm>
                  <a:prstGeom prst="roundRect">
                    <a:avLst>
                      <a:gd name="adj" fmla="val 1938"/>
                    </a:avLst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1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676" name="그룹 4675">
                    <a:extLst>
                      <a:ext uri="{FF2B5EF4-FFF2-40B4-BE49-F238E27FC236}">
                        <a16:creationId xmlns:a16="http://schemas.microsoft.com/office/drawing/2014/main" id="{8976027E-2494-A7ED-B2CF-5FCD7F4F65C6}"/>
                      </a:ext>
                    </a:extLst>
                  </p:cNvPr>
                  <p:cNvGrpSpPr/>
                  <p:nvPr/>
                </p:nvGrpSpPr>
                <p:grpSpPr>
                  <a:xfrm>
                    <a:off x="4120832" y="6286448"/>
                    <a:ext cx="216000" cy="369332"/>
                    <a:chOff x="3381165" y="2994099"/>
                    <a:chExt cx="216000" cy="369332"/>
                  </a:xfrm>
                </p:grpSpPr>
                <p:sp>
                  <p:nvSpPr>
                    <p:cNvPr id="4677" name="사각형: 둥근 모서리 4676">
                      <a:extLst>
                        <a:ext uri="{FF2B5EF4-FFF2-40B4-BE49-F238E27FC236}">
                          <a16:creationId xmlns:a16="http://schemas.microsoft.com/office/drawing/2014/main" id="{37BBDD7A-D53F-CE8B-95BA-2A69BDEB31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165" y="3020632"/>
                      <a:ext cx="216000" cy="324000"/>
                    </a:xfrm>
                    <a:prstGeom prst="roundRect">
                      <a:avLst>
                        <a:gd name="adj" fmla="val 1938"/>
                      </a:avLst>
                    </a:prstGeom>
                    <a:solidFill>
                      <a:schemeClr val="accent6"/>
                    </a:solidFill>
                    <a:ln w="285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1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4678" name="TextBox 4677">
                      <a:extLst>
                        <a:ext uri="{FF2B5EF4-FFF2-40B4-BE49-F238E27FC236}">
                          <a16:creationId xmlns:a16="http://schemas.microsoft.com/office/drawing/2014/main" id="{CFB5080B-297C-D26B-54F1-7BF10C6D30D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14529" y="2994099"/>
                      <a:ext cx="1492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latin typeface="Tahoma" panose="020B0604030504040204" pitchFamily="34" charset="0"/>
                          <a:cs typeface="Tahoma" panose="020B0604030504040204" pitchFamily="34" charset="0"/>
                        </a:rPr>
                        <a:t>8</a:t>
                      </a:r>
                      <a:endParaRPr lang="ko-KR" altLang="en-US" sz="1600" b="1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4652" name="사각형: 둥근 모서리 4651">
                <a:extLst>
                  <a:ext uri="{FF2B5EF4-FFF2-40B4-BE49-F238E27FC236}">
                    <a16:creationId xmlns:a16="http://schemas.microsoft.com/office/drawing/2014/main" id="{AD6BC2D3-3559-A6E7-B437-72726D9666F8}"/>
                  </a:ext>
                </a:extLst>
              </p:cNvPr>
              <p:cNvSpPr/>
              <p:nvPr/>
            </p:nvSpPr>
            <p:spPr>
              <a:xfrm>
                <a:off x="-5614802" y="4000504"/>
                <a:ext cx="785612" cy="294605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653" name="그룹 4652">
                <a:extLst>
                  <a:ext uri="{FF2B5EF4-FFF2-40B4-BE49-F238E27FC236}">
                    <a16:creationId xmlns:a16="http://schemas.microsoft.com/office/drawing/2014/main" id="{270D2D8A-A45E-90D1-9398-DC680CB35FD4}"/>
                  </a:ext>
                </a:extLst>
              </p:cNvPr>
              <p:cNvGrpSpPr/>
              <p:nvPr/>
            </p:nvGrpSpPr>
            <p:grpSpPr>
              <a:xfrm>
                <a:off x="-5613566" y="3976377"/>
                <a:ext cx="196403" cy="335825"/>
                <a:chOff x="1655234" y="2994099"/>
                <a:chExt cx="216000" cy="369332"/>
              </a:xfrm>
            </p:grpSpPr>
            <p:sp>
              <p:nvSpPr>
                <p:cNvPr id="4670" name="사각형: 둥근 모서리 4669">
                  <a:extLst>
                    <a:ext uri="{FF2B5EF4-FFF2-40B4-BE49-F238E27FC236}">
                      <a16:creationId xmlns:a16="http://schemas.microsoft.com/office/drawing/2014/main" id="{3D9D9D37-48DA-6EBC-2E7A-DEB87D2189C3}"/>
                    </a:ext>
                  </a:extLst>
                </p:cNvPr>
                <p:cNvSpPr/>
                <p:nvPr/>
              </p:nvSpPr>
              <p:spPr>
                <a:xfrm>
                  <a:off x="1655234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671" name="TextBox 4670">
                  <a:extLst>
                    <a:ext uri="{FF2B5EF4-FFF2-40B4-BE49-F238E27FC236}">
                      <a16:creationId xmlns:a16="http://schemas.microsoft.com/office/drawing/2014/main" id="{21835DD8-ADD1-EE36-9840-C042EC7F86B1}"/>
                    </a:ext>
                  </a:extLst>
                </p:cNvPr>
                <p:cNvSpPr txBox="1"/>
                <p:nvPr/>
              </p:nvSpPr>
              <p:spPr>
                <a:xfrm>
                  <a:off x="1687455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654" name="사각형: 둥근 모서리 4653">
                <a:extLst>
                  <a:ext uri="{FF2B5EF4-FFF2-40B4-BE49-F238E27FC236}">
                    <a16:creationId xmlns:a16="http://schemas.microsoft.com/office/drawing/2014/main" id="{8EF83B02-4DD7-24D5-408A-0261811F412B}"/>
                  </a:ext>
                </a:extLst>
              </p:cNvPr>
              <p:cNvSpPr/>
              <p:nvPr/>
            </p:nvSpPr>
            <p:spPr>
              <a:xfrm>
                <a:off x="-4044224" y="4000504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4655" name="사각형: 둥근 모서리 4654">
                <a:extLst>
                  <a:ext uri="{FF2B5EF4-FFF2-40B4-BE49-F238E27FC236}">
                    <a16:creationId xmlns:a16="http://schemas.microsoft.com/office/drawing/2014/main" id="{05DF0A94-C498-86CD-D4A8-9CB03977F6B7}"/>
                  </a:ext>
                </a:extLst>
              </p:cNvPr>
              <p:cNvSpPr/>
              <p:nvPr/>
            </p:nvSpPr>
            <p:spPr>
              <a:xfrm>
                <a:off x="-4828356" y="4000504"/>
                <a:ext cx="785613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656" name="그룹 4655">
                <a:extLst>
                  <a:ext uri="{FF2B5EF4-FFF2-40B4-BE49-F238E27FC236}">
                    <a16:creationId xmlns:a16="http://schemas.microsoft.com/office/drawing/2014/main" id="{E3C51DFB-DEF0-34B9-57D6-A5C2A1782D08}"/>
                  </a:ext>
                </a:extLst>
              </p:cNvPr>
              <p:cNvGrpSpPr/>
              <p:nvPr/>
            </p:nvGrpSpPr>
            <p:grpSpPr>
              <a:xfrm>
                <a:off x="-4828355" y="3976383"/>
                <a:ext cx="196403" cy="335826"/>
                <a:chOff x="2518792" y="2994099"/>
                <a:chExt cx="216000" cy="369332"/>
              </a:xfrm>
            </p:grpSpPr>
            <p:sp>
              <p:nvSpPr>
                <p:cNvPr id="4668" name="사각형: 둥근 모서리 4667">
                  <a:extLst>
                    <a:ext uri="{FF2B5EF4-FFF2-40B4-BE49-F238E27FC236}">
                      <a16:creationId xmlns:a16="http://schemas.microsoft.com/office/drawing/2014/main" id="{CD5730C6-67FA-8FBE-5E02-960972AE27E8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669" name="TextBox 4668">
                  <a:extLst>
                    <a:ext uri="{FF2B5EF4-FFF2-40B4-BE49-F238E27FC236}">
                      <a16:creationId xmlns:a16="http://schemas.microsoft.com/office/drawing/2014/main" id="{75342581-924C-03AF-4CB8-25C0642048D3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grpSp>
            <p:nvGrpSpPr>
              <p:cNvPr id="4657" name="그룹 4656">
                <a:extLst>
                  <a:ext uri="{FF2B5EF4-FFF2-40B4-BE49-F238E27FC236}">
                    <a16:creationId xmlns:a16="http://schemas.microsoft.com/office/drawing/2014/main" id="{447A9DD3-340D-F149-4085-19D18A71DF94}"/>
                  </a:ext>
                </a:extLst>
              </p:cNvPr>
              <p:cNvGrpSpPr/>
              <p:nvPr/>
            </p:nvGrpSpPr>
            <p:grpSpPr>
              <a:xfrm>
                <a:off x="-4044221" y="3976388"/>
                <a:ext cx="196403" cy="335826"/>
                <a:chOff x="3381165" y="2994099"/>
                <a:chExt cx="216000" cy="369332"/>
              </a:xfrm>
            </p:grpSpPr>
            <p:sp>
              <p:nvSpPr>
                <p:cNvPr id="4666" name="사각형: 둥근 모서리 4665">
                  <a:extLst>
                    <a:ext uri="{FF2B5EF4-FFF2-40B4-BE49-F238E27FC236}">
                      <a16:creationId xmlns:a16="http://schemas.microsoft.com/office/drawing/2014/main" id="{5E200EEB-1A01-84ED-55C4-3630A90923A9}"/>
                    </a:ext>
                  </a:extLst>
                </p:cNvPr>
                <p:cNvSpPr/>
                <p:nvPr/>
              </p:nvSpPr>
              <p:spPr>
                <a:xfrm>
                  <a:off x="3381165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667" name="TextBox 4666">
                  <a:extLst>
                    <a:ext uri="{FF2B5EF4-FFF2-40B4-BE49-F238E27FC236}">
                      <a16:creationId xmlns:a16="http://schemas.microsoft.com/office/drawing/2014/main" id="{3E1A03F1-2524-397E-C4B3-976F2B4106DD}"/>
                    </a:ext>
                  </a:extLst>
                </p:cNvPr>
                <p:cNvSpPr txBox="1"/>
                <p:nvPr/>
              </p:nvSpPr>
              <p:spPr>
                <a:xfrm>
                  <a:off x="3414529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658" name="화살표: 아래쪽 4657">
                <a:extLst>
                  <a:ext uri="{FF2B5EF4-FFF2-40B4-BE49-F238E27FC236}">
                    <a16:creationId xmlns:a16="http://schemas.microsoft.com/office/drawing/2014/main" id="{1348B518-BB67-86D3-5891-88079BAE7825}"/>
                  </a:ext>
                </a:extLst>
              </p:cNvPr>
              <p:cNvSpPr/>
              <p:nvPr/>
            </p:nvSpPr>
            <p:spPr>
              <a:xfrm rot="16200000">
                <a:off x="-4382976" y="5329642"/>
                <a:ext cx="372686" cy="541608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59" name="직사각형 4658">
                <a:extLst>
                  <a:ext uri="{FF2B5EF4-FFF2-40B4-BE49-F238E27FC236}">
                    <a16:creationId xmlns:a16="http://schemas.microsoft.com/office/drawing/2014/main" id="{A3B3143A-4A89-7C9C-8209-ADB371DB385D}"/>
                  </a:ext>
                </a:extLst>
              </p:cNvPr>
              <p:cNvSpPr/>
              <p:nvPr/>
            </p:nvSpPr>
            <p:spPr>
              <a:xfrm>
                <a:off x="-4467437" y="4151939"/>
                <a:ext cx="189251" cy="1468815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60" name="사각형: 둥근 모서리 4659">
                <a:extLst>
                  <a:ext uri="{FF2B5EF4-FFF2-40B4-BE49-F238E27FC236}">
                    <a16:creationId xmlns:a16="http://schemas.microsoft.com/office/drawing/2014/main" id="{9C6EBAED-6D1F-68A5-DEE8-36558B2390A4}"/>
                  </a:ext>
                </a:extLst>
              </p:cNvPr>
              <p:cNvSpPr/>
              <p:nvPr/>
            </p:nvSpPr>
            <p:spPr>
              <a:xfrm>
                <a:off x="-4828354" y="4000514"/>
                <a:ext cx="785613" cy="294605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661" name="그룹 4660">
                <a:extLst>
                  <a:ext uri="{FF2B5EF4-FFF2-40B4-BE49-F238E27FC236}">
                    <a16:creationId xmlns:a16="http://schemas.microsoft.com/office/drawing/2014/main" id="{8EE72676-7EB0-8989-B506-772BAAA52870}"/>
                  </a:ext>
                </a:extLst>
              </p:cNvPr>
              <p:cNvGrpSpPr/>
              <p:nvPr/>
            </p:nvGrpSpPr>
            <p:grpSpPr>
              <a:xfrm>
                <a:off x="-4828354" y="3976392"/>
                <a:ext cx="196403" cy="335826"/>
                <a:chOff x="2518792" y="2994099"/>
                <a:chExt cx="216000" cy="369332"/>
              </a:xfrm>
            </p:grpSpPr>
            <p:sp>
              <p:nvSpPr>
                <p:cNvPr id="4664" name="사각형: 둥근 모서리 4663">
                  <a:extLst>
                    <a:ext uri="{FF2B5EF4-FFF2-40B4-BE49-F238E27FC236}">
                      <a16:creationId xmlns:a16="http://schemas.microsoft.com/office/drawing/2014/main" id="{78DE609F-EA9F-C913-BD5A-C75A83896D95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665" name="TextBox 4664">
                  <a:extLst>
                    <a:ext uri="{FF2B5EF4-FFF2-40B4-BE49-F238E27FC236}">
                      <a16:creationId xmlns:a16="http://schemas.microsoft.com/office/drawing/2014/main" id="{26E2C355-783C-71AF-0951-63AD932A1A9A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662" name="화살표: 아래쪽 4661">
                <a:extLst>
                  <a:ext uri="{FF2B5EF4-FFF2-40B4-BE49-F238E27FC236}">
                    <a16:creationId xmlns:a16="http://schemas.microsoft.com/office/drawing/2014/main" id="{A32DCA21-3491-3E29-BA8A-C8743BA29070}"/>
                  </a:ext>
                </a:extLst>
              </p:cNvPr>
              <p:cNvSpPr/>
              <p:nvPr/>
            </p:nvSpPr>
            <p:spPr>
              <a:xfrm flipV="1">
                <a:off x="-1237287" y="4286107"/>
                <a:ext cx="390837" cy="1253699"/>
              </a:xfrm>
              <a:prstGeom prst="downArrow">
                <a:avLst>
                  <a:gd name="adj1" fmla="val 50000"/>
                  <a:gd name="adj2" fmla="val 63448"/>
                </a:avLst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63" name="사각형: 둥근 모서리 4662">
                <a:extLst>
                  <a:ext uri="{FF2B5EF4-FFF2-40B4-BE49-F238E27FC236}">
                    <a16:creationId xmlns:a16="http://schemas.microsoft.com/office/drawing/2014/main" id="{835B49D7-4818-DADE-34CD-99D922E68054}"/>
                  </a:ext>
                </a:extLst>
              </p:cNvPr>
              <p:cNvSpPr/>
              <p:nvPr/>
            </p:nvSpPr>
            <p:spPr>
              <a:xfrm>
                <a:off x="-1395860" y="5476942"/>
                <a:ext cx="785612" cy="294604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sp>
        <p:nvSpPr>
          <p:cNvPr id="4957" name="자유형: 도형 4956">
            <a:extLst>
              <a:ext uri="{FF2B5EF4-FFF2-40B4-BE49-F238E27FC236}">
                <a16:creationId xmlns:a16="http://schemas.microsoft.com/office/drawing/2014/main" id="{4DA33C9E-5F5B-F9EA-0CE4-6309983426A5}"/>
              </a:ext>
            </a:extLst>
          </p:cNvPr>
          <p:cNvSpPr/>
          <p:nvPr/>
        </p:nvSpPr>
        <p:spPr>
          <a:xfrm>
            <a:off x="1641083" y="3225058"/>
            <a:ext cx="5881330" cy="3149570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rgbClr val="EDEDEB"/>
          </a:solidFill>
          <a:ln w="38100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 sz="1600"/>
          </a:p>
        </p:txBody>
      </p:sp>
      <p:sp>
        <p:nvSpPr>
          <p:cNvPr id="4958" name="사각형: 둥근 모서리 4957">
            <a:extLst>
              <a:ext uri="{FF2B5EF4-FFF2-40B4-BE49-F238E27FC236}">
                <a16:creationId xmlns:a16="http://schemas.microsoft.com/office/drawing/2014/main" id="{CFFB8D47-FBFA-2C30-74DE-13A55F8AE6E6}"/>
              </a:ext>
            </a:extLst>
          </p:cNvPr>
          <p:cNvSpPr/>
          <p:nvPr/>
        </p:nvSpPr>
        <p:spPr>
          <a:xfrm>
            <a:off x="3715852" y="4648437"/>
            <a:ext cx="3689364" cy="1611714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959" name="사각형: 둥근 모서리 4958">
            <a:extLst>
              <a:ext uri="{FF2B5EF4-FFF2-40B4-BE49-F238E27FC236}">
                <a16:creationId xmlns:a16="http://schemas.microsoft.com/office/drawing/2014/main" id="{362A4144-4E44-26D8-1874-1511F3DD79D2}"/>
              </a:ext>
            </a:extLst>
          </p:cNvPr>
          <p:cNvSpPr/>
          <p:nvPr/>
        </p:nvSpPr>
        <p:spPr>
          <a:xfrm>
            <a:off x="6412161" y="4728564"/>
            <a:ext cx="914242" cy="635658"/>
          </a:xfrm>
          <a:prstGeom prst="roundRect">
            <a:avLst>
              <a:gd name="adj" fmla="val 7701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60" name="TextBox 4959">
            <a:extLst>
              <a:ext uri="{FF2B5EF4-FFF2-40B4-BE49-F238E27FC236}">
                <a16:creationId xmlns:a16="http://schemas.microsoft.com/office/drawing/2014/main" id="{946AE130-188A-2217-7AD7-FBE06D0F96E9}"/>
              </a:ext>
            </a:extLst>
          </p:cNvPr>
          <p:cNvSpPr txBox="1"/>
          <p:nvPr/>
        </p:nvSpPr>
        <p:spPr>
          <a:xfrm>
            <a:off x="6400688" y="4707574"/>
            <a:ext cx="9806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WB </a:t>
            </a:r>
            <a:r>
              <a:rPr lang="en-US" altLang="ko-KR" sz="1600" dirty="0" err="1">
                <a:latin typeface="Tahoma" panose="020B0604030504040204" pitchFamily="34" charset="0"/>
                <a:cs typeface="Tahoma" panose="020B0604030504040204" pitchFamily="34" charset="0"/>
              </a:rPr>
              <a:t>Buf</a:t>
            </a:r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961" name="직선 연결선 4960">
            <a:extLst>
              <a:ext uri="{FF2B5EF4-FFF2-40B4-BE49-F238E27FC236}">
                <a16:creationId xmlns:a16="http://schemas.microsoft.com/office/drawing/2014/main" id="{83257704-CF1D-3F3D-BFD1-A3BF673CAF5C}"/>
              </a:ext>
            </a:extLst>
          </p:cNvPr>
          <p:cNvCxnSpPr>
            <a:cxnSpLocks/>
            <a:stCxn id="5014" idx="0"/>
          </p:cNvCxnSpPr>
          <p:nvPr/>
        </p:nvCxnSpPr>
        <p:spPr>
          <a:xfrm flipH="1" flipV="1">
            <a:off x="6865700" y="4390431"/>
            <a:ext cx="2895" cy="105375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62" name="사각형: 둥근 모서리 4961">
            <a:extLst>
              <a:ext uri="{FF2B5EF4-FFF2-40B4-BE49-F238E27FC236}">
                <a16:creationId xmlns:a16="http://schemas.microsoft.com/office/drawing/2014/main" id="{58261D2D-819E-81C0-62B6-8D4FA1EF6EFE}"/>
              </a:ext>
            </a:extLst>
          </p:cNvPr>
          <p:cNvSpPr/>
          <p:nvPr/>
        </p:nvSpPr>
        <p:spPr>
          <a:xfrm>
            <a:off x="6475789" y="5015152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963" name="자유형: 도형 4962">
            <a:extLst>
              <a:ext uri="{FF2B5EF4-FFF2-40B4-BE49-F238E27FC236}">
                <a16:creationId xmlns:a16="http://schemas.microsoft.com/office/drawing/2014/main" id="{6AA97065-604A-08E7-C247-5BA59745CDB5}"/>
              </a:ext>
            </a:extLst>
          </p:cNvPr>
          <p:cNvSpPr/>
          <p:nvPr/>
        </p:nvSpPr>
        <p:spPr>
          <a:xfrm>
            <a:off x="2256847" y="3313421"/>
            <a:ext cx="5176799" cy="593204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chemeClr val="bg1"/>
          </a:solidFill>
          <a:ln w="28575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 sz="1600" dirty="0"/>
          </a:p>
        </p:txBody>
      </p:sp>
      <p:sp>
        <p:nvSpPr>
          <p:cNvPr id="4964" name="부제목 2">
            <a:extLst>
              <a:ext uri="{FF2B5EF4-FFF2-40B4-BE49-F238E27FC236}">
                <a16:creationId xmlns:a16="http://schemas.microsoft.com/office/drawing/2014/main" id="{031273EE-6BC8-C260-4DCF-80C0DBD4BCAA}"/>
              </a:ext>
            </a:extLst>
          </p:cNvPr>
          <p:cNvSpPr txBox="1">
            <a:spLocks/>
          </p:cNvSpPr>
          <p:nvPr/>
        </p:nvSpPr>
        <p:spPr>
          <a:xfrm>
            <a:off x="3392850" y="3226770"/>
            <a:ext cx="2904792" cy="33582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600" b="0" dirty="0">
                <a:latin typeface="Tahoma" panose="020B0604030504040204" pitchFamily="34" charset="0"/>
                <a:cs typeface="Tahoma" panose="020B0604030504040204" pitchFamily="34" charset="0"/>
              </a:rPr>
              <a:t>Subarrays (DRAM Cell Arrays)</a:t>
            </a:r>
            <a:endParaRPr lang="ko-KR" altLang="en-US" sz="1600" b="0" dirty="0"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en-US" altLang="ko-KR" sz="1600" b="0" dirty="0"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965" name="그룹 4964">
            <a:extLst>
              <a:ext uri="{FF2B5EF4-FFF2-40B4-BE49-F238E27FC236}">
                <a16:creationId xmlns:a16="http://schemas.microsoft.com/office/drawing/2014/main" id="{63477316-42ED-493F-41A5-9E98027C3CCE}"/>
              </a:ext>
            </a:extLst>
          </p:cNvPr>
          <p:cNvGrpSpPr/>
          <p:nvPr/>
        </p:nvGrpSpPr>
        <p:grpSpPr>
          <a:xfrm>
            <a:off x="2422669" y="3690559"/>
            <a:ext cx="684205" cy="463871"/>
            <a:chOff x="6516996" y="1662253"/>
            <a:chExt cx="752475" cy="532367"/>
          </a:xfrm>
        </p:grpSpPr>
        <p:cxnSp>
          <p:nvCxnSpPr>
            <p:cNvPr id="4966" name="직선 연결선 4965">
              <a:extLst>
                <a:ext uri="{FF2B5EF4-FFF2-40B4-BE49-F238E27FC236}">
                  <a16:creationId xmlns:a16="http://schemas.microsoft.com/office/drawing/2014/main" id="{2514545A-B969-52ED-88DE-BB3633D911C6}"/>
                </a:ext>
              </a:extLst>
            </p:cNvPr>
            <p:cNvCxnSpPr>
              <a:cxnSpLocks/>
            </p:cNvCxnSpPr>
            <p:nvPr/>
          </p:nvCxnSpPr>
          <p:spPr>
            <a:xfrm>
              <a:off x="651699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67" name="직선 연결선 4966">
              <a:extLst>
                <a:ext uri="{FF2B5EF4-FFF2-40B4-BE49-F238E27FC236}">
                  <a16:creationId xmlns:a16="http://schemas.microsoft.com/office/drawing/2014/main" id="{AF48700D-05C3-E32A-E6CE-D2BC2434C01B}"/>
                </a:ext>
              </a:extLst>
            </p:cNvPr>
            <p:cNvCxnSpPr>
              <a:cxnSpLocks/>
            </p:cNvCxnSpPr>
            <p:nvPr/>
          </p:nvCxnSpPr>
          <p:spPr>
            <a:xfrm>
              <a:off x="662449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68" name="직선 연결선 4967">
              <a:extLst>
                <a:ext uri="{FF2B5EF4-FFF2-40B4-BE49-F238E27FC236}">
                  <a16:creationId xmlns:a16="http://schemas.microsoft.com/office/drawing/2014/main" id="{6D5C3821-0461-804A-1254-757121A3A4E2}"/>
                </a:ext>
              </a:extLst>
            </p:cNvPr>
            <p:cNvCxnSpPr>
              <a:cxnSpLocks/>
            </p:cNvCxnSpPr>
            <p:nvPr/>
          </p:nvCxnSpPr>
          <p:spPr>
            <a:xfrm>
              <a:off x="6731988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69" name="직선 연결선 4968">
              <a:extLst>
                <a:ext uri="{FF2B5EF4-FFF2-40B4-BE49-F238E27FC236}">
                  <a16:creationId xmlns:a16="http://schemas.microsoft.com/office/drawing/2014/main" id="{866F1F65-630A-BDE3-BE1B-304735B4132A}"/>
                </a:ext>
              </a:extLst>
            </p:cNvPr>
            <p:cNvCxnSpPr>
              <a:cxnSpLocks/>
            </p:cNvCxnSpPr>
            <p:nvPr/>
          </p:nvCxnSpPr>
          <p:spPr>
            <a:xfrm>
              <a:off x="6839484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0" name="직선 연결선 4969">
              <a:extLst>
                <a:ext uri="{FF2B5EF4-FFF2-40B4-BE49-F238E27FC236}">
                  <a16:creationId xmlns:a16="http://schemas.microsoft.com/office/drawing/2014/main" id="{2932BE25-966A-9A64-0061-800A7581510C}"/>
                </a:ext>
              </a:extLst>
            </p:cNvPr>
            <p:cNvCxnSpPr>
              <a:cxnSpLocks/>
            </p:cNvCxnSpPr>
            <p:nvPr/>
          </p:nvCxnSpPr>
          <p:spPr>
            <a:xfrm>
              <a:off x="6946980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1" name="직선 연결선 4970">
              <a:extLst>
                <a:ext uri="{FF2B5EF4-FFF2-40B4-BE49-F238E27FC236}">
                  <a16:creationId xmlns:a16="http://schemas.microsoft.com/office/drawing/2014/main" id="{D39643A7-27C6-227D-E890-C93D46E11C6D}"/>
                </a:ext>
              </a:extLst>
            </p:cNvPr>
            <p:cNvCxnSpPr>
              <a:cxnSpLocks/>
            </p:cNvCxnSpPr>
            <p:nvPr/>
          </p:nvCxnSpPr>
          <p:spPr>
            <a:xfrm>
              <a:off x="705447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2" name="직선 연결선 4971">
              <a:extLst>
                <a:ext uri="{FF2B5EF4-FFF2-40B4-BE49-F238E27FC236}">
                  <a16:creationId xmlns:a16="http://schemas.microsoft.com/office/drawing/2014/main" id="{E906FE77-05C6-AE08-DE9B-53F1E272677E}"/>
                </a:ext>
              </a:extLst>
            </p:cNvPr>
            <p:cNvCxnSpPr>
              <a:cxnSpLocks/>
            </p:cNvCxnSpPr>
            <p:nvPr/>
          </p:nvCxnSpPr>
          <p:spPr>
            <a:xfrm>
              <a:off x="716197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3" name="직선 연결선 4972">
              <a:extLst>
                <a:ext uri="{FF2B5EF4-FFF2-40B4-BE49-F238E27FC236}">
                  <a16:creationId xmlns:a16="http://schemas.microsoft.com/office/drawing/2014/main" id="{E90E192D-66F0-8FA5-383E-BED9B1D41EF4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71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974" name="그룹 4973">
            <a:extLst>
              <a:ext uri="{FF2B5EF4-FFF2-40B4-BE49-F238E27FC236}">
                <a16:creationId xmlns:a16="http://schemas.microsoft.com/office/drawing/2014/main" id="{CD27A34C-48D2-8E4A-6F8F-45C8C0F7445D}"/>
              </a:ext>
            </a:extLst>
          </p:cNvPr>
          <p:cNvGrpSpPr/>
          <p:nvPr/>
        </p:nvGrpSpPr>
        <p:grpSpPr>
          <a:xfrm>
            <a:off x="6579578" y="3688784"/>
            <a:ext cx="684205" cy="462780"/>
            <a:chOff x="6516996" y="1662253"/>
            <a:chExt cx="752475" cy="532367"/>
          </a:xfrm>
        </p:grpSpPr>
        <p:cxnSp>
          <p:nvCxnSpPr>
            <p:cNvPr id="4975" name="직선 연결선 4974">
              <a:extLst>
                <a:ext uri="{FF2B5EF4-FFF2-40B4-BE49-F238E27FC236}">
                  <a16:creationId xmlns:a16="http://schemas.microsoft.com/office/drawing/2014/main" id="{096E8C70-67B5-A67F-A878-B1EC226BC91C}"/>
                </a:ext>
              </a:extLst>
            </p:cNvPr>
            <p:cNvCxnSpPr>
              <a:cxnSpLocks/>
            </p:cNvCxnSpPr>
            <p:nvPr/>
          </p:nvCxnSpPr>
          <p:spPr>
            <a:xfrm>
              <a:off x="651699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6" name="직선 연결선 4975">
              <a:extLst>
                <a:ext uri="{FF2B5EF4-FFF2-40B4-BE49-F238E27FC236}">
                  <a16:creationId xmlns:a16="http://schemas.microsoft.com/office/drawing/2014/main" id="{0DAD86C6-AA96-6125-8190-CCA320E9EB6E}"/>
                </a:ext>
              </a:extLst>
            </p:cNvPr>
            <p:cNvCxnSpPr>
              <a:cxnSpLocks/>
            </p:cNvCxnSpPr>
            <p:nvPr/>
          </p:nvCxnSpPr>
          <p:spPr>
            <a:xfrm>
              <a:off x="662449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7" name="직선 연결선 4976">
              <a:extLst>
                <a:ext uri="{FF2B5EF4-FFF2-40B4-BE49-F238E27FC236}">
                  <a16:creationId xmlns:a16="http://schemas.microsoft.com/office/drawing/2014/main" id="{A3D5E949-5CF7-D5D1-E695-36A6CB7FADE9}"/>
                </a:ext>
              </a:extLst>
            </p:cNvPr>
            <p:cNvCxnSpPr>
              <a:cxnSpLocks/>
            </p:cNvCxnSpPr>
            <p:nvPr/>
          </p:nvCxnSpPr>
          <p:spPr>
            <a:xfrm>
              <a:off x="6731988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8" name="직선 연결선 4977">
              <a:extLst>
                <a:ext uri="{FF2B5EF4-FFF2-40B4-BE49-F238E27FC236}">
                  <a16:creationId xmlns:a16="http://schemas.microsoft.com/office/drawing/2014/main" id="{C9EE3A83-ED43-A1B7-1603-E818B9F82E3F}"/>
                </a:ext>
              </a:extLst>
            </p:cNvPr>
            <p:cNvCxnSpPr>
              <a:cxnSpLocks/>
            </p:cNvCxnSpPr>
            <p:nvPr/>
          </p:nvCxnSpPr>
          <p:spPr>
            <a:xfrm>
              <a:off x="6839484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79" name="직선 연결선 4978">
              <a:extLst>
                <a:ext uri="{FF2B5EF4-FFF2-40B4-BE49-F238E27FC236}">
                  <a16:creationId xmlns:a16="http://schemas.microsoft.com/office/drawing/2014/main" id="{2CA3F77F-BA28-E3C6-DEC7-2BCB9F10FA0A}"/>
                </a:ext>
              </a:extLst>
            </p:cNvPr>
            <p:cNvCxnSpPr>
              <a:cxnSpLocks/>
            </p:cNvCxnSpPr>
            <p:nvPr/>
          </p:nvCxnSpPr>
          <p:spPr>
            <a:xfrm>
              <a:off x="6946980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80" name="직선 연결선 4979">
              <a:extLst>
                <a:ext uri="{FF2B5EF4-FFF2-40B4-BE49-F238E27FC236}">
                  <a16:creationId xmlns:a16="http://schemas.microsoft.com/office/drawing/2014/main" id="{50830A37-5C09-CCE8-B1A1-F898356374CB}"/>
                </a:ext>
              </a:extLst>
            </p:cNvPr>
            <p:cNvCxnSpPr>
              <a:cxnSpLocks/>
            </p:cNvCxnSpPr>
            <p:nvPr/>
          </p:nvCxnSpPr>
          <p:spPr>
            <a:xfrm>
              <a:off x="7054476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81" name="직선 연결선 4980">
              <a:extLst>
                <a:ext uri="{FF2B5EF4-FFF2-40B4-BE49-F238E27FC236}">
                  <a16:creationId xmlns:a16="http://schemas.microsoft.com/office/drawing/2014/main" id="{18BC3C96-5925-FE21-BEFD-028E91C42DE3}"/>
                </a:ext>
              </a:extLst>
            </p:cNvPr>
            <p:cNvCxnSpPr>
              <a:cxnSpLocks/>
            </p:cNvCxnSpPr>
            <p:nvPr/>
          </p:nvCxnSpPr>
          <p:spPr>
            <a:xfrm>
              <a:off x="7161972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82" name="직선 연결선 4981">
              <a:extLst>
                <a:ext uri="{FF2B5EF4-FFF2-40B4-BE49-F238E27FC236}">
                  <a16:creationId xmlns:a16="http://schemas.microsoft.com/office/drawing/2014/main" id="{D317200E-F111-7013-32D0-7D6A6BF74FDB}"/>
                </a:ext>
              </a:extLst>
            </p:cNvPr>
            <p:cNvCxnSpPr>
              <a:cxnSpLocks/>
            </p:cNvCxnSpPr>
            <p:nvPr/>
          </p:nvCxnSpPr>
          <p:spPr>
            <a:xfrm>
              <a:off x="7269471" y="1662253"/>
              <a:ext cx="0" cy="532367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4983" name="직선 연결선 4982">
            <a:extLst>
              <a:ext uri="{FF2B5EF4-FFF2-40B4-BE49-F238E27FC236}">
                <a16:creationId xmlns:a16="http://schemas.microsoft.com/office/drawing/2014/main" id="{5C407072-3AD9-F030-9BCF-D7FA11F212CC}"/>
              </a:ext>
            </a:extLst>
          </p:cNvPr>
          <p:cNvCxnSpPr>
            <a:cxnSpLocks/>
          </p:cNvCxnSpPr>
          <p:nvPr/>
        </p:nvCxnSpPr>
        <p:spPr>
          <a:xfrm>
            <a:off x="4845246" y="4175697"/>
            <a:ext cx="0" cy="16479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84" name="TextBox 4983">
            <a:extLst>
              <a:ext uri="{FF2B5EF4-FFF2-40B4-BE49-F238E27FC236}">
                <a16:creationId xmlns:a16="http://schemas.microsoft.com/office/drawing/2014/main" id="{CC363F22-1BDE-843E-395B-1DF3C5BFF921}"/>
              </a:ext>
            </a:extLst>
          </p:cNvPr>
          <p:cNvSpPr txBox="1"/>
          <p:nvPr/>
        </p:nvSpPr>
        <p:spPr>
          <a:xfrm>
            <a:off x="4711632" y="4634278"/>
            <a:ext cx="1697804" cy="335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FALA-PIM</a:t>
            </a:r>
            <a:endParaRPr lang="ko-KR" altLang="en-US" sz="16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985" name="사다리꼴 4984">
            <a:extLst>
              <a:ext uri="{FF2B5EF4-FFF2-40B4-BE49-F238E27FC236}">
                <a16:creationId xmlns:a16="http://schemas.microsoft.com/office/drawing/2014/main" id="{4392AEFE-F660-9F9D-B749-512AE25E9ACD}"/>
              </a:ext>
            </a:extLst>
          </p:cNvPr>
          <p:cNvSpPr/>
          <p:nvPr/>
        </p:nvSpPr>
        <p:spPr>
          <a:xfrm flipV="1">
            <a:off x="2256849" y="3986966"/>
            <a:ext cx="5176798" cy="229137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4986" name="TextBox 4985">
            <a:extLst>
              <a:ext uri="{FF2B5EF4-FFF2-40B4-BE49-F238E27FC236}">
                <a16:creationId xmlns:a16="http://schemas.microsoft.com/office/drawing/2014/main" id="{D98BC893-18E8-3B58-E2C8-0CED43A684CE}"/>
              </a:ext>
            </a:extLst>
          </p:cNvPr>
          <p:cNvSpPr txBox="1"/>
          <p:nvPr/>
        </p:nvSpPr>
        <p:spPr>
          <a:xfrm>
            <a:off x="2516234" y="3917756"/>
            <a:ext cx="4658025" cy="33582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987" name="TextBox 4986">
            <a:extLst>
              <a:ext uri="{FF2B5EF4-FFF2-40B4-BE49-F238E27FC236}">
                <a16:creationId xmlns:a16="http://schemas.microsoft.com/office/drawing/2014/main" id="{B31DF825-E4E8-AB5B-6AB1-41864CFFD7EA}"/>
              </a:ext>
            </a:extLst>
          </p:cNvPr>
          <p:cNvSpPr txBox="1"/>
          <p:nvPr/>
        </p:nvSpPr>
        <p:spPr>
          <a:xfrm>
            <a:off x="2015226" y="5761390"/>
            <a:ext cx="1269745" cy="335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 Buffer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988" name="직선 연결선 4987">
            <a:extLst>
              <a:ext uri="{FF2B5EF4-FFF2-40B4-BE49-F238E27FC236}">
                <a16:creationId xmlns:a16="http://schemas.microsoft.com/office/drawing/2014/main" id="{653904D3-408A-B911-CBFD-6083199E51A0}"/>
              </a:ext>
            </a:extLst>
          </p:cNvPr>
          <p:cNvCxnSpPr>
            <a:cxnSpLocks/>
            <a:stCxn id="4989" idx="0"/>
            <a:endCxn id="4985" idx="1"/>
          </p:cNvCxnSpPr>
          <p:nvPr/>
        </p:nvCxnSpPr>
        <p:spPr>
          <a:xfrm flipV="1">
            <a:off x="2059975" y="4101534"/>
            <a:ext cx="196874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89" name="사다리꼴 4988">
            <a:extLst>
              <a:ext uri="{FF2B5EF4-FFF2-40B4-BE49-F238E27FC236}">
                <a16:creationId xmlns:a16="http://schemas.microsoft.com/office/drawing/2014/main" id="{1F67C35F-AA02-05BE-DCC3-FB7FBE6CD9A2}"/>
              </a:ext>
            </a:extLst>
          </p:cNvPr>
          <p:cNvSpPr/>
          <p:nvPr/>
        </p:nvSpPr>
        <p:spPr>
          <a:xfrm rot="5400000">
            <a:off x="1605331" y="4024055"/>
            <a:ext cx="754328" cy="154958"/>
          </a:xfrm>
          <a:prstGeom prst="trapezoid">
            <a:avLst>
              <a:gd name="adj" fmla="val 964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4990" name="직선 연결선 4989">
            <a:extLst>
              <a:ext uri="{FF2B5EF4-FFF2-40B4-BE49-F238E27FC236}">
                <a16:creationId xmlns:a16="http://schemas.microsoft.com/office/drawing/2014/main" id="{2501A3DF-C64A-4487-D661-64E08C7B4E9B}"/>
              </a:ext>
            </a:extLst>
          </p:cNvPr>
          <p:cNvCxnSpPr>
            <a:cxnSpLocks/>
          </p:cNvCxnSpPr>
          <p:nvPr/>
        </p:nvCxnSpPr>
        <p:spPr>
          <a:xfrm>
            <a:off x="1763742" y="4294181"/>
            <a:ext cx="14127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91" name="직선 연결선 4990">
            <a:extLst>
              <a:ext uri="{FF2B5EF4-FFF2-40B4-BE49-F238E27FC236}">
                <a16:creationId xmlns:a16="http://schemas.microsoft.com/office/drawing/2014/main" id="{DAEFDD53-86EE-5BD4-F061-CF2A3BFA0967}"/>
              </a:ext>
            </a:extLst>
          </p:cNvPr>
          <p:cNvCxnSpPr>
            <a:cxnSpLocks/>
          </p:cNvCxnSpPr>
          <p:nvPr/>
        </p:nvCxnSpPr>
        <p:spPr>
          <a:xfrm>
            <a:off x="1763742" y="4289851"/>
            <a:ext cx="0" cy="48522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92" name="직선 연결선 4991">
            <a:extLst>
              <a:ext uri="{FF2B5EF4-FFF2-40B4-BE49-F238E27FC236}">
                <a16:creationId xmlns:a16="http://schemas.microsoft.com/office/drawing/2014/main" id="{3128369A-7387-AF23-A495-CBD3FF545B75}"/>
              </a:ext>
            </a:extLst>
          </p:cNvPr>
          <p:cNvCxnSpPr>
            <a:cxnSpLocks/>
          </p:cNvCxnSpPr>
          <p:nvPr/>
        </p:nvCxnSpPr>
        <p:spPr>
          <a:xfrm>
            <a:off x="1763742" y="4775080"/>
            <a:ext cx="49611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93" name="직선 연결선 4992">
            <a:extLst>
              <a:ext uri="{FF2B5EF4-FFF2-40B4-BE49-F238E27FC236}">
                <a16:creationId xmlns:a16="http://schemas.microsoft.com/office/drawing/2014/main" id="{5DE1B95B-8D3D-5932-7835-E9527CE723F2}"/>
              </a:ext>
            </a:extLst>
          </p:cNvPr>
          <p:cNvCxnSpPr>
            <a:cxnSpLocks/>
          </p:cNvCxnSpPr>
          <p:nvPr/>
        </p:nvCxnSpPr>
        <p:spPr>
          <a:xfrm flipV="1">
            <a:off x="2072208" y="4902370"/>
            <a:ext cx="196874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994" name="그룹 4993">
            <a:extLst>
              <a:ext uri="{FF2B5EF4-FFF2-40B4-BE49-F238E27FC236}">
                <a16:creationId xmlns:a16="http://schemas.microsoft.com/office/drawing/2014/main" id="{D1DF43FE-ECEE-6366-CC1D-284FBE437B3E}"/>
              </a:ext>
            </a:extLst>
          </p:cNvPr>
          <p:cNvGrpSpPr/>
          <p:nvPr/>
        </p:nvGrpSpPr>
        <p:grpSpPr>
          <a:xfrm>
            <a:off x="4710276" y="5722181"/>
            <a:ext cx="111869" cy="254079"/>
            <a:chOff x="4288954" y="5289303"/>
            <a:chExt cx="84252" cy="362528"/>
          </a:xfrm>
        </p:grpSpPr>
        <p:cxnSp>
          <p:nvCxnSpPr>
            <p:cNvPr id="4995" name="직선 연결선 4994">
              <a:extLst>
                <a:ext uri="{FF2B5EF4-FFF2-40B4-BE49-F238E27FC236}">
                  <a16:creationId xmlns:a16="http://schemas.microsoft.com/office/drawing/2014/main" id="{073F8A49-F44E-A408-EBBA-86282ABF6A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8954" y="5289303"/>
              <a:ext cx="3337" cy="36252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96" name="직선 연결선 4995">
              <a:extLst>
                <a:ext uri="{FF2B5EF4-FFF2-40B4-BE49-F238E27FC236}">
                  <a16:creationId xmlns:a16="http://schemas.microsoft.com/office/drawing/2014/main" id="{1B138D1D-5AAD-ADDA-CB82-DF73619950C0}"/>
                </a:ext>
              </a:extLst>
            </p:cNvPr>
            <p:cNvCxnSpPr>
              <a:cxnSpLocks/>
            </p:cNvCxnSpPr>
            <p:nvPr/>
          </p:nvCxnSpPr>
          <p:spPr>
            <a:xfrm>
              <a:off x="4288954" y="5289303"/>
              <a:ext cx="84252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4997" name="직선 연결선 4996">
            <a:extLst>
              <a:ext uri="{FF2B5EF4-FFF2-40B4-BE49-F238E27FC236}">
                <a16:creationId xmlns:a16="http://schemas.microsoft.com/office/drawing/2014/main" id="{6244DC5C-939B-052B-06C7-ECCAA0035AAA}"/>
              </a:ext>
            </a:extLst>
          </p:cNvPr>
          <p:cNvCxnSpPr>
            <a:cxnSpLocks/>
            <a:endCxn id="5014" idx="1"/>
          </p:cNvCxnSpPr>
          <p:nvPr/>
        </p:nvCxnSpPr>
        <p:spPr>
          <a:xfrm>
            <a:off x="1640086" y="5591487"/>
            <a:ext cx="4835703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98" name="직선 연결선 4997">
            <a:extLst>
              <a:ext uri="{FF2B5EF4-FFF2-40B4-BE49-F238E27FC236}">
                <a16:creationId xmlns:a16="http://schemas.microsoft.com/office/drawing/2014/main" id="{2C7DCFFA-6CAA-FDD6-DFB7-727D4AC77AC6}"/>
              </a:ext>
            </a:extLst>
          </p:cNvPr>
          <p:cNvCxnSpPr>
            <a:cxnSpLocks/>
          </p:cNvCxnSpPr>
          <p:nvPr/>
        </p:nvCxnSpPr>
        <p:spPr>
          <a:xfrm>
            <a:off x="3484514" y="5162454"/>
            <a:ext cx="274359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999" name="그룹 4998">
            <a:extLst>
              <a:ext uri="{FF2B5EF4-FFF2-40B4-BE49-F238E27FC236}">
                <a16:creationId xmlns:a16="http://schemas.microsoft.com/office/drawing/2014/main" id="{F7E0ABB7-788F-BB7C-A95A-B631D5355A94}"/>
              </a:ext>
            </a:extLst>
          </p:cNvPr>
          <p:cNvGrpSpPr/>
          <p:nvPr/>
        </p:nvGrpSpPr>
        <p:grpSpPr>
          <a:xfrm>
            <a:off x="4813424" y="5012832"/>
            <a:ext cx="159761" cy="780072"/>
            <a:chOff x="4391989" y="4588012"/>
            <a:chExt cx="195994" cy="810797"/>
          </a:xfrm>
        </p:grpSpPr>
        <p:sp>
          <p:nvSpPr>
            <p:cNvPr id="5000" name="사각형: 둥근 모서리 4999">
              <a:extLst>
                <a:ext uri="{FF2B5EF4-FFF2-40B4-BE49-F238E27FC236}">
                  <a16:creationId xmlns:a16="http://schemas.microsoft.com/office/drawing/2014/main" id="{C75EB638-530E-6D47-3046-C8AD11120C88}"/>
                </a:ext>
              </a:extLst>
            </p:cNvPr>
            <p:cNvSpPr/>
            <p:nvPr/>
          </p:nvSpPr>
          <p:spPr>
            <a:xfrm>
              <a:off x="4396751" y="4588012"/>
              <a:ext cx="184774" cy="810797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5001" name="그룹 5000">
              <a:extLst>
                <a:ext uri="{FF2B5EF4-FFF2-40B4-BE49-F238E27FC236}">
                  <a16:creationId xmlns:a16="http://schemas.microsoft.com/office/drawing/2014/main" id="{024AA014-9CC7-9B11-6501-E373B611BCBF}"/>
                </a:ext>
              </a:extLst>
            </p:cNvPr>
            <p:cNvGrpSpPr/>
            <p:nvPr/>
          </p:nvGrpSpPr>
          <p:grpSpPr>
            <a:xfrm>
              <a:off x="4391989" y="5285325"/>
              <a:ext cx="195994" cy="107802"/>
              <a:chOff x="4391989" y="5285325"/>
              <a:chExt cx="195994" cy="107802"/>
            </a:xfrm>
          </p:grpSpPr>
          <p:cxnSp>
            <p:nvCxnSpPr>
              <p:cNvPr id="5002" name="직선 연결선 5001">
                <a:extLst>
                  <a:ext uri="{FF2B5EF4-FFF2-40B4-BE49-F238E27FC236}">
                    <a16:creationId xmlns:a16="http://schemas.microsoft.com/office/drawing/2014/main" id="{8A12675D-32B1-A0CA-6E7E-ED5B4ED38A8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80182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03" name="직선 연결선 5002">
                <a:extLst>
                  <a:ext uri="{FF2B5EF4-FFF2-40B4-BE49-F238E27FC236}">
                    <a16:creationId xmlns:a16="http://schemas.microsoft.com/office/drawing/2014/main" id="{67C11C87-3EEC-A9A4-A4C8-E9F6765DA07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91989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004" name="그룹 5003">
            <a:extLst>
              <a:ext uri="{FF2B5EF4-FFF2-40B4-BE49-F238E27FC236}">
                <a16:creationId xmlns:a16="http://schemas.microsoft.com/office/drawing/2014/main" id="{5EFD849D-6CC4-6708-E735-6D12D797E59E}"/>
              </a:ext>
            </a:extLst>
          </p:cNvPr>
          <p:cNvGrpSpPr/>
          <p:nvPr/>
        </p:nvGrpSpPr>
        <p:grpSpPr>
          <a:xfrm>
            <a:off x="6129104" y="5012829"/>
            <a:ext cx="159761" cy="773862"/>
            <a:chOff x="4391989" y="4593527"/>
            <a:chExt cx="195994" cy="805282"/>
          </a:xfrm>
        </p:grpSpPr>
        <p:sp>
          <p:nvSpPr>
            <p:cNvPr id="5005" name="사각형: 둥근 모서리 5004">
              <a:extLst>
                <a:ext uri="{FF2B5EF4-FFF2-40B4-BE49-F238E27FC236}">
                  <a16:creationId xmlns:a16="http://schemas.microsoft.com/office/drawing/2014/main" id="{B63533AE-574D-D2C5-9C2A-8A14B720ABAF}"/>
                </a:ext>
              </a:extLst>
            </p:cNvPr>
            <p:cNvSpPr/>
            <p:nvPr/>
          </p:nvSpPr>
          <p:spPr>
            <a:xfrm>
              <a:off x="4396751" y="4593527"/>
              <a:ext cx="184774" cy="805282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5006" name="그룹 5005">
              <a:extLst>
                <a:ext uri="{FF2B5EF4-FFF2-40B4-BE49-F238E27FC236}">
                  <a16:creationId xmlns:a16="http://schemas.microsoft.com/office/drawing/2014/main" id="{CD4A7D0B-F9E7-CB2C-C4D0-E8181F801AB1}"/>
                </a:ext>
              </a:extLst>
            </p:cNvPr>
            <p:cNvGrpSpPr/>
            <p:nvPr/>
          </p:nvGrpSpPr>
          <p:grpSpPr>
            <a:xfrm>
              <a:off x="4391989" y="5285325"/>
              <a:ext cx="195994" cy="107802"/>
              <a:chOff x="4391989" y="5285325"/>
              <a:chExt cx="195994" cy="107802"/>
            </a:xfrm>
          </p:grpSpPr>
          <p:cxnSp>
            <p:nvCxnSpPr>
              <p:cNvPr id="5007" name="직선 연결선 5006">
                <a:extLst>
                  <a:ext uri="{FF2B5EF4-FFF2-40B4-BE49-F238E27FC236}">
                    <a16:creationId xmlns:a16="http://schemas.microsoft.com/office/drawing/2014/main" id="{BE6E66D1-A39F-1CDA-6738-477F4CB3574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80182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08" name="직선 연결선 5007">
                <a:extLst>
                  <a:ext uri="{FF2B5EF4-FFF2-40B4-BE49-F238E27FC236}">
                    <a16:creationId xmlns:a16="http://schemas.microsoft.com/office/drawing/2014/main" id="{EF12B991-1B65-DBEF-484C-F63F960647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91989" y="5285325"/>
                <a:ext cx="107801" cy="1078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009" name="그룹 5008">
            <a:extLst>
              <a:ext uri="{FF2B5EF4-FFF2-40B4-BE49-F238E27FC236}">
                <a16:creationId xmlns:a16="http://schemas.microsoft.com/office/drawing/2014/main" id="{1CDC9884-7456-B892-AB53-753030813371}"/>
              </a:ext>
            </a:extLst>
          </p:cNvPr>
          <p:cNvGrpSpPr/>
          <p:nvPr/>
        </p:nvGrpSpPr>
        <p:grpSpPr>
          <a:xfrm>
            <a:off x="6024792" y="5722181"/>
            <a:ext cx="111869" cy="254079"/>
            <a:chOff x="4288954" y="5289303"/>
            <a:chExt cx="84252" cy="362528"/>
          </a:xfrm>
        </p:grpSpPr>
        <p:cxnSp>
          <p:nvCxnSpPr>
            <p:cNvPr id="5010" name="직선 연결선 5009">
              <a:extLst>
                <a:ext uri="{FF2B5EF4-FFF2-40B4-BE49-F238E27FC236}">
                  <a16:creationId xmlns:a16="http://schemas.microsoft.com/office/drawing/2014/main" id="{37420910-25D3-312F-F00B-9895C2262C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8954" y="5289303"/>
              <a:ext cx="3337" cy="36252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11" name="직선 연결선 5010">
              <a:extLst>
                <a:ext uri="{FF2B5EF4-FFF2-40B4-BE49-F238E27FC236}">
                  <a16:creationId xmlns:a16="http://schemas.microsoft.com/office/drawing/2014/main" id="{BFBC124C-5857-9328-301D-7F7E00387B2C}"/>
                </a:ext>
              </a:extLst>
            </p:cNvPr>
            <p:cNvCxnSpPr>
              <a:cxnSpLocks/>
            </p:cNvCxnSpPr>
            <p:nvPr/>
          </p:nvCxnSpPr>
          <p:spPr>
            <a:xfrm>
              <a:off x="4288954" y="5289303"/>
              <a:ext cx="84252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012" name="직선 연결선 5011">
            <a:extLst>
              <a:ext uri="{FF2B5EF4-FFF2-40B4-BE49-F238E27FC236}">
                <a16:creationId xmlns:a16="http://schemas.microsoft.com/office/drawing/2014/main" id="{B26F7AD3-B63D-6053-537D-7FFA591E474C}"/>
              </a:ext>
            </a:extLst>
          </p:cNvPr>
          <p:cNvCxnSpPr>
            <a:cxnSpLocks/>
          </p:cNvCxnSpPr>
          <p:nvPr/>
        </p:nvCxnSpPr>
        <p:spPr>
          <a:xfrm flipV="1">
            <a:off x="3484514" y="4526569"/>
            <a:ext cx="0" cy="6326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13" name="사각형: 둥근 모서리 5012">
            <a:extLst>
              <a:ext uri="{FF2B5EF4-FFF2-40B4-BE49-F238E27FC236}">
                <a16:creationId xmlns:a16="http://schemas.microsoft.com/office/drawing/2014/main" id="{DFDFC41C-85AC-41B4-6E99-6645BA6007F1}"/>
              </a:ext>
            </a:extLst>
          </p:cNvPr>
          <p:cNvSpPr/>
          <p:nvPr/>
        </p:nvSpPr>
        <p:spPr>
          <a:xfrm>
            <a:off x="3840889" y="5015152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14" name="사각형: 둥근 모서리 5013">
            <a:extLst>
              <a:ext uri="{FF2B5EF4-FFF2-40B4-BE49-F238E27FC236}">
                <a16:creationId xmlns:a16="http://schemas.microsoft.com/office/drawing/2014/main" id="{37951D64-99E1-718D-13BF-1A6FB72D651F}"/>
              </a:ext>
            </a:extLst>
          </p:cNvPr>
          <p:cNvSpPr/>
          <p:nvPr/>
        </p:nvSpPr>
        <p:spPr>
          <a:xfrm>
            <a:off x="6475789" y="5444185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15" name="사각형: 둥근 모서리 5014">
            <a:extLst>
              <a:ext uri="{FF2B5EF4-FFF2-40B4-BE49-F238E27FC236}">
                <a16:creationId xmlns:a16="http://schemas.microsoft.com/office/drawing/2014/main" id="{4097B724-1D40-5B26-772D-272D0B35B994}"/>
              </a:ext>
            </a:extLst>
          </p:cNvPr>
          <p:cNvSpPr/>
          <p:nvPr/>
        </p:nvSpPr>
        <p:spPr>
          <a:xfrm>
            <a:off x="6475789" y="5015152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16" name="사각형: 둥근 모서리 5015">
            <a:extLst>
              <a:ext uri="{FF2B5EF4-FFF2-40B4-BE49-F238E27FC236}">
                <a16:creationId xmlns:a16="http://schemas.microsoft.com/office/drawing/2014/main" id="{BB7F5B5A-9F83-AC99-24E5-DA892490FCE9}"/>
              </a:ext>
            </a:extLst>
          </p:cNvPr>
          <p:cNvSpPr/>
          <p:nvPr/>
        </p:nvSpPr>
        <p:spPr>
          <a:xfrm>
            <a:off x="3840889" y="5444185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017" name="직선 연결선 5016">
            <a:extLst>
              <a:ext uri="{FF2B5EF4-FFF2-40B4-BE49-F238E27FC236}">
                <a16:creationId xmlns:a16="http://schemas.microsoft.com/office/drawing/2014/main" id="{A24327D7-C70D-3845-5684-288AC74381B7}"/>
              </a:ext>
            </a:extLst>
          </p:cNvPr>
          <p:cNvCxnSpPr>
            <a:cxnSpLocks/>
          </p:cNvCxnSpPr>
          <p:nvPr/>
        </p:nvCxnSpPr>
        <p:spPr>
          <a:xfrm>
            <a:off x="2072207" y="4902370"/>
            <a:ext cx="0" cy="68558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018" name="그룹 5017">
            <a:extLst>
              <a:ext uri="{FF2B5EF4-FFF2-40B4-BE49-F238E27FC236}">
                <a16:creationId xmlns:a16="http://schemas.microsoft.com/office/drawing/2014/main" id="{045A9517-C65E-0D29-8F10-B24793B86EF9}"/>
              </a:ext>
            </a:extLst>
          </p:cNvPr>
          <p:cNvGrpSpPr/>
          <p:nvPr/>
        </p:nvGrpSpPr>
        <p:grpSpPr>
          <a:xfrm>
            <a:off x="5160109" y="5015372"/>
            <a:ext cx="782071" cy="723418"/>
            <a:chOff x="4457596" y="4515763"/>
            <a:chExt cx="782071" cy="723418"/>
          </a:xfrm>
        </p:grpSpPr>
        <p:sp>
          <p:nvSpPr>
            <p:cNvPr id="5019" name="사각형: 둥근 모서리 5018">
              <a:extLst>
                <a:ext uri="{FF2B5EF4-FFF2-40B4-BE49-F238E27FC236}">
                  <a16:creationId xmlns:a16="http://schemas.microsoft.com/office/drawing/2014/main" id="{4FAF4022-A53F-A7E3-A43A-F3AF34459C8F}"/>
                </a:ext>
              </a:extLst>
            </p:cNvPr>
            <p:cNvSpPr/>
            <p:nvPr/>
          </p:nvSpPr>
          <p:spPr>
            <a:xfrm>
              <a:off x="4457596" y="4515763"/>
              <a:ext cx="782071" cy="723418"/>
            </a:xfrm>
            <a:prstGeom prst="roundRect">
              <a:avLst>
                <a:gd name="adj" fmla="val 1938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020" name="TextBox 5019">
              <a:extLst>
                <a:ext uri="{FF2B5EF4-FFF2-40B4-BE49-F238E27FC236}">
                  <a16:creationId xmlns:a16="http://schemas.microsoft.com/office/drawing/2014/main" id="{F5FA7465-CE4F-FB7F-E667-3C550806E769}"/>
                </a:ext>
              </a:extLst>
            </p:cNvPr>
            <p:cNvSpPr txBox="1"/>
            <p:nvPr/>
          </p:nvSpPr>
          <p:spPr>
            <a:xfrm>
              <a:off x="4488951" y="4731614"/>
              <a:ext cx="719363" cy="3358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ALU</a:t>
              </a:r>
              <a:endParaRPr lang="ko-KR" altLang="en-US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5021" name="사각형: 둥근 모서리 5020">
            <a:extLst>
              <a:ext uri="{FF2B5EF4-FFF2-40B4-BE49-F238E27FC236}">
                <a16:creationId xmlns:a16="http://schemas.microsoft.com/office/drawing/2014/main" id="{D5458770-FFD4-15A6-A1AE-D414F377F5C6}"/>
              </a:ext>
            </a:extLst>
          </p:cNvPr>
          <p:cNvSpPr/>
          <p:nvPr/>
        </p:nvSpPr>
        <p:spPr>
          <a:xfrm>
            <a:off x="2259857" y="4705146"/>
            <a:ext cx="785612" cy="241099"/>
          </a:xfrm>
          <a:prstGeom prst="roundRect">
            <a:avLst>
              <a:gd name="adj" fmla="val 1938"/>
            </a:avLst>
          </a:prstGeom>
          <a:solidFill>
            <a:srgbClr val="E9DAB1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22" name="사각형: 둥근 모서리 5021">
            <a:extLst>
              <a:ext uri="{FF2B5EF4-FFF2-40B4-BE49-F238E27FC236}">
                <a16:creationId xmlns:a16="http://schemas.microsoft.com/office/drawing/2014/main" id="{073ED052-39D1-0CDD-2517-D8896AEBA657}"/>
              </a:ext>
            </a:extLst>
          </p:cNvPr>
          <p:cNvSpPr/>
          <p:nvPr/>
        </p:nvSpPr>
        <p:spPr>
          <a:xfrm>
            <a:off x="2256847" y="5444189"/>
            <a:ext cx="781964" cy="294601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23" name="사각형: 둥근 모서리 5022">
            <a:extLst>
              <a:ext uri="{FF2B5EF4-FFF2-40B4-BE49-F238E27FC236}">
                <a16:creationId xmlns:a16="http://schemas.microsoft.com/office/drawing/2014/main" id="{F0F20DBD-F4DF-11DD-9FD4-310818BC55F0}"/>
              </a:ext>
            </a:extLst>
          </p:cNvPr>
          <p:cNvSpPr/>
          <p:nvPr/>
        </p:nvSpPr>
        <p:spPr>
          <a:xfrm>
            <a:off x="2843320" y="5444189"/>
            <a:ext cx="195491" cy="294601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024" name="그룹 5023">
            <a:extLst>
              <a:ext uri="{FF2B5EF4-FFF2-40B4-BE49-F238E27FC236}">
                <a16:creationId xmlns:a16="http://schemas.microsoft.com/office/drawing/2014/main" id="{E204B5CE-F7FE-B5C6-972A-0CA72AAAEF77}"/>
              </a:ext>
            </a:extLst>
          </p:cNvPr>
          <p:cNvGrpSpPr/>
          <p:nvPr/>
        </p:nvGrpSpPr>
        <p:grpSpPr>
          <a:xfrm>
            <a:off x="2258898" y="4660314"/>
            <a:ext cx="785832" cy="335824"/>
            <a:chOff x="-963711" y="4110938"/>
            <a:chExt cx="864242" cy="369332"/>
          </a:xfrm>
        </p:grpSpPr>
        <p:sp>
          <p:nvSpPr>
            <p:cNvPr id="5025" name="타원 5024">
              <a:extLst>
                <a:ext uri="{FF2B5EF4-FFF2-40B4-BE49-F238E27FC236}">
                  <a16:creationId xmlns:a16="http://schemas.microsoft.com/office/drawing/2014/main" id="{5BCA2693-8007-4EA9-6F85-6EFE5A4F3721}"/>
                </a:ext>
              </a:extLst>
            </p:cNvPr>
            <p:cNvSpPr/>
            <p:nvPr/>
          </p:nvSpPr>
          <p:spPr>
            <a:xfrm>
              <a:off x="-747064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026" name="타원 5025">
              <a:extLst>
                <a:ext uri="{FF2B5EF4-FFF2-40B4-BE49-F238E27FC236}">
                  <a16:creationId xmlns:a16="http://schemas.microsoft.com/office/drawing/2014/main" id="{739EFDFD-1356-F325-B4D5-323EB5C88243}"/>
                </a:ext>
              </a:extLst>
            </p:cNvPr>
            <p:cNvSpPr/>
            <p:nvPr/>
          </p:nvSpPr>
          <p:spPr>
            <a:xfrm>
              <a:off x="-526655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027" name="타원 5026">
              <a:extLst>
                <a:ext uri="{FF2B5EF4-FFF2-40B4-BE49-F238E27FC236}">
                  <a16:creationId xmlns:a16="http://schemas.microsoft.com/office/drawing/2014/main" id="{7AF1A184-5E07-5D02-3E6B-ABA9AD0C5399}"/>
                </a:ext>
              </a:extLst>
            </p:cNvPr>
            <p:cNvSpPr/>
            <p:nvPr/>
          </p:nvSpPr>
          <p:spPr>
            <a:xfrm>
              <a:off x="-315469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028" name="타원 5027">
              <a:extLst>
                <a:ext uri="{FF2B5EF4-FFF2-40B4-BE49-F238E27FC236}">
                  <a16:creationId xmlns:a16="http://schemas.microsoft.com/office/drawing/2014/main" id="{D4A02DC5-D3CD-933C-0E06-5C8600F645B1}"/>
                </a:ext>
              </a:extLst>
            </p:cNvPr>
            <p:cNvSpPr/>
            <p:nvPr/>
          </p:nvSpPr>
          <p:spPr>
            <a:xfrm>
              <a:off x="-963711" y="4187604"/>
              <a:ext cx="216000" cy="216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029" name="TextBox 5028">
              <a:extLst>
                <a:ext uri="{FF2B5EF4-FFF2-40B4-BE49-F238E27FC236}">
                  <a16:creationId xmlns:a16="http://schemas.microsoft.com/office/drawing/2014/main" id="{C07C50DF-D13A-364B-71B9-E1D2D5BB6BAC}"/>
                </a:ext>
              </a:extLst>
            </p:cNvPr>
            <p:cNvSpPr txBox="1"/>
            <p:nvPr/>
          </p:nvSpPr>
          <p:spPr>
            <a:xfrm>
              <a:off x="-930346" y="4110938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sz="16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030" name="TextBox 5029">
              <a:extLst>
                <a:ext uri="{FF2B5EF4-FFF2-40B4-BE49-F238E27FC236}">
                  <a16:creationId xmlns:a16="http://schemas.microsoft.com/office/drawing/2014/main" id="{37DB1065-83D2-AAB6-5A62-6F9B65DA46AE}"/>
                </a:ext>
              </a:extLst>
            </p:cNvPr>
            <p:cNvSpPr txBox="1"/>
            <p:nvPr/>
          </p:nvSpPr>
          <p:spPr>
            <a:xfrm>
              <a:off x="-717035" y="4110938"/>
              <a:ext cx="1559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16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031" name="TextBox 5030">
              <a:extLst>
                <a:ext uri="{FF2B5EF4-FFF2-40B4-BE49-F238E27FC236}">
                  <a16:creationId xmlns:a16="http://schemas.microsoft.com/office/drawing/2014/main" id="{6DCC522D-E051-622F-0383-55CD0884F446}"/>
                </a:ext>
              </a:extLst>
            </p:cNvPr>
            <p:cNvSpPr txBox="1"/>
            <p:nvPr/>
          </p:nvSpPr>
          <p:spPr>
            <a:xfrm>
              <a:off x="-502007" y="4110938"/>
              <a:ext cx="16670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8</a:t>
              </a:r>
              <a:endParaRPr lang="ko-KR" altLang="en-US" sz="16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032" name="TextBox 5031">
              <a:extLst>
                <a:ext uri="{FF2B5EF4-FFF2-40B4-BE49-F238E27FC236}">
                  <a16:creationId xmlns:a16="http://schemas.microsoft.com/office/drawing/2014/main" id="{8A69FF83-00E9-31E0-7BDF-9C37BA54D5EE}"/>
                </a:ext>
              </a:extLst>
            </p:cNvPr>
            <p:cNvSpPr txBox="1"/>
            <p:nvPr/>
          </p:nvSpPr>
          <p:spPr>
            <a:xfrm>
              <a:off x="-281027" y="4110938"/>
              <a:ext cx="1471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16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5033" name="사각형: 둥근 모서리 5032">
            <a:extLst>
              <a:ext uri="{FF2B5EF4-FFF2-40B4-BE49-F238E27FC236}">
                <a16:creationId xmlns:a16="http://schemas.microsoft.com/office/drawing/2014/main" id="{3A0769F9-D7EF-AB90-6A2E-F39CC0E24DDC}"/>
              </a:ext>
            </a:extLst>
          </p:cNvPr>
          <p:cNvSpPr/>
          <p:nvPr/>
        </p:nvSpPr>
        <p:spPr>
          <a:xfrm>
            <a:off x="2267578" y="3538711"/>
            <a:ext cx="5166067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34" name="사각형: 둥근 모서리 5033">
            <a:extLst>
              <a:ext uri="{FF2B5EF4-FFF2-40B4-BE49-F238E27FC236}">
                <a16:creationId xmlns:a16="http://schemas.microsoft.com/office/drawing/2014/main" id="{5773B277-5576-85F8-060C-F0330F4262AD}"/>
              </a:ext>
            </a:extLst>
          </p:cNvPr>
          <p:cNvSpPr/>
          <p:nvPr/>
        </p:nvSpPr>
        <p:spPr>
          <a:xfrm>
            <a:off x="4616506" y="3538711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35" name="사각형: 둥근 모서리 5034">
            <a:extLst>
              <a:ext uri="{FF2B5EF4-FFF2-40B4-BE49-F238E27FC236}">
                <a16:creationId xmlns:a16="http://schemas.microsoft.com/office/drawing/2014/main" id="{8D7C5CD4-6995-6969-5871-75FA87AE2C80}"/>
              </a:ext>
            </a:extLst>
          </p:cNvPr>
          <p:cNvSpPr/>
          <p:nvPr/>
        </p:nvSpPr>
        <p:spPr>
          <a:xfrm>
            <a:off x="5401878" y="3538711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36" name="사각형: 둥근 모서리 5035">
            <a:extLst>
              <a:ext uri="{FF2B5EF4-FFF2-40B4-BE49-F238E27FC236}">
                <a16:creationId xmlns:a16="http://schemas.microsoft.com/office/drawing/2014/main" id="{AE0A4FF0-2DC1-80AD-A3EE-22A4F6D157D9}"/>
              </a:ext>
            </a:extLst>
          </p:cNvPr>
          <p:cNvSpPr/>
          <p:nvPr/>
        </p:nvSpPr>
        <p:spPr>
          <a:xfrm>
            <a:off x="6184631" y="3538711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37" name="TextBox 5036">
            <a:extLst>
              <a:ext uri="{FF2B5EF4-FFF2-40B4-BE49-F238E27FC236}">
                <a16:creationId xmlns:a16="http://schemas.microsoft.com/office/drawing/2014/main" id="{EB8D49C7-B76B-0298-75CE-249A25249F86}"/>
              </a:ext>
            </a:extLst>
          </p:cNvPr>
          <p:cNvSpPr txBox="1"/>
          <p:nvPr/>
        </p:nvSpPr>
        <p:spPr>
          <a:xfrm>
            <a:off x="2018943" y="4960094"/>
            <a:ext cx="1362335" cy="335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Offset Buffer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38" name="사다리꼴 5037">
            <a:extLst>
              <a:ext uri="{FF2B5EF4-FFF2-40B4-BE49-F238E27FC236}">
                <a16:creationId xmlns:a16="http://schemas.microsoft.com/office/drawing/2014/main" id="{97E71FB4-47BF-27E5-8333-C6CC235959E3}"/>
              </a:ext>
            </a:extLst>
          </p:cNvPr>
          <p:cNvSpPr/>
          <p:nvPr/>
        </p:nvSpPr>
        <p:spPr>
          <a:xfrm flipV="1">
            <a:off x="2259857" y="4296444"/>
            <a:ext cx="5176798" cy="229137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5039" name="TextBox 5038">
            <a:extLst>
              <a:ext uri="{FF2B5EF4-FFF2-40B4-BE49-F238E27FC236}">
                <a16:creationId xmlns:a16="http://schemas.microsoft.com/office/drawing/2014/main" id="{ED2920A0-62F8-8E7E-C557-5E07F9FBE72A}"/>
              </a:ext>
            </a:extLst>
          </p:cNvPr>
          <p:cNvSpPr txBox="1"/>
          <p:nvPr/>
        </p:nvSpPr>
        <p:spPr>
          <a:xfrm>
            <a:off x="2516234" y="4232272"/>
            <a:ext cx="4658025" cy="335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Global Sense Amplifier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40" name="사각형: 둥근 모서리 5039">
            <a:extLst>
              <a:ext uri="{FF2B5EF4-FFF2-40B4-BE49-F238E27FC236}">
                <a16:creationId xmlns:a16="http://schemas.microsoft.com/office/drawing/2014/main" id="{85C5C4EC-8E40-914C-CFEF-FD48B000BE36}"/>
              </a:ext>
            </a:extLst>
          </p:cNvPr>
          <p:cNvSpPr/>
          <p:nvPr/>
        </p:nvSpPr>
        <p:spPr>
          <a:xfrm>
            <a:off x="3873677" y="5883907"/>
            <a:ext cx="3412429" cy="26437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41" name="TextBox 5040">
            <a:extLst>
              <a:ext uri="{FF2B5EF4-FFF2-40B4-BE49-F238E27FC236}">
                <a16:creationId xmlns:a16="http://schemas.microsoft.com/office/drawing/2014/main" id="{B24B5EAC-A7B9-8D25-8F25-6F8BB474D52F}"/>
              </a:ext>
            </a:extLst>
          </p:cNvPr>
          <p:cNvSpPr txBox="1"/>
          <p:nvPr/>
        </p:nvSpPr>
        <p:spPr>
          <a:xfrm>
            <a:off x="4196294" y="5837512"/>
            <a:ext cx="2759916" cy="335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 Hazard Resolver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42" name="사각형: 둥근 모서리 5041">
            <a:extLst>
              <a:ext uri="{FF2B5EF4-FFF2-40B4-BE49-F238E27FC236}">
                <a16:creationId xmlns:a16="http://schemas.microsoft.com/office/drawing/2014/main" id="{115884BF-A37A-BDC1-E043-36CE3D6E2E5C}"/>
              </a:ext>
            </a:extLst>
          </p:cNvPr>
          <p:cNvSpPr/>
          <p:nvPr/>
        </p:nvSpPr>
        <p:spPr>
          <a:xfrm>
            <a:off x="2647421" y="5444189"/>
            <a:ext cx="195491" cy="294601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43" name="사각형: 둥근 모서리 5042">
            <a:extLst>
              <a:ext uri="{FF2B5EF4-FFF2-40B4-BE49-F238E27FC236}">
                <a16:creationId xmlns:a16="http://schemas.microsoft.com/office/drawing/2014/main" id="{7F6E46ED-F68F-F531-29C8-BBD2C3446E6A}"/>
              </a:ext>
            </a:extLst>
          </p:cNvPr>
          <p:cNvSpPr/>
          <p:nvPr/>
        </p:nvSpPr>
        <p:spPr>
          <a:xfrm>
            <a:off x="2453988" y="5444189"/>
            <a:ext cx="195491" cy="294601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44" name="사각형: 둥근 모서리 5043">
            <a:extLst>
              <a:ext uri="{FF2B5EF4-FFF2-40B4-BE49-F238E27FC236}">
                <a16:creationId xmlns:a16="http://schemas.microsoft.com/office/drawing/2014/main" id="{93F1AAB8-F8C4-862C-FBD7-3DC8CF18235E}"/>
              </a:ext>
            </a:extLst>
          </p:cNvPr>
          <p:cNvSpPr/>
          <p:nvPr/>
        </p:nvSpPr>
        <p:spPr>
          <a:xfrm>
            <a:off x="2257500" y="5444189"/>
            <a:ext cx="195491" cy="294601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045" name="그룹 5044">
            <a:extLst>
              <a:ext uri="{FF2B5EF4-FFF2-40B4-BE49-F238E27FC236}">
                <a16:creationId xmlns:a16="http://schemas.microsoft.com/office/drawing/2014/main" id="{837558CC-150D-3A4D-32EA-8FC1ECFC894D}"/>
              </a:ext>
            </a:extLst>
          </p:cNvPr>
          <p:cNvGrpSpPr/>
          <p:nvPr/>
        </p:nvGrpSpPr>
        <p:grpSpPr>
          <a:xfrm>
            <a:off x="2258083" y="3514585"/>
            <a:ext cx="2355356" cy="335824"/>
            <a:chOff x="2394459" y="6286448"/>
            <a:chExt cx="2590373" cy="369332"/>
          </a:xfrm>
        </p:grpSpPr>
        <p:grpSp>
          <p:nvGrpSpPr>
            <p:cNvPr id="5046" name="그룹 5045">
              <a:extLst>
                <a:ext uri="{FF2B5EF4-FFF2-40B4-BE49-F238E27FC236}">
                  <a16:creationId xmlns:a16="http://schemas.microsoft.com/office/drawing/2014/main" id="{44FA664C-7DB7-6D12-94A9-33279F19BE6C}"/>
                </a:ext>
              </a:extLst>
            </p:cNvPr>
            <p:cNvGrpSpPr/>
            <p:nvPr/>
          </p:nvGrpSpPr>
          <p:grpSpPr>
            <a:xfrm>
              <a:off x="2394459" y="6286448"/>
              <a:ext cx="864000" cy="369332"/>
              <a:chOff x="2285297" y="6270465"/>
              <a:chExt cx="864000" cy="369332"/>
            </a:xfrm>
          </p:grpSpPr>
          <p:sp>
            <p:nvSpPr>
              <p:cNvPr id="5057" name="사각형: 둥근 모서리 5056">
                <a:extLst>
                  <a:ext uri="{FF2B5EF4-FFF2-40B4-BE49-F238E27FC236}">
                    <a16:creationId xmlns:a16="http://schemas.microsoft.com/office/drawing/2014/main" id="{3A92E990-D718-2071-1EE4-C9E48E3C288D}"/>
                  </a:ext>
                </a:extLst>
              </p:cNvPr>
              <p:cNvSpPr/>
              <p:nvPr/>
            </p:nvSpPr>
            <p:spPr>
              <a:xfrm>
                <a:off x="2285297" y="6296998"/>
                <a:ext cx="864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5058" name="그룹 5057">
                <a:extLst>
                  <a:ext uri="{FF2B5EF4-FFF2-40B4-BE49-F238E27FC236}">
                    <a16:creationId xmlns:a16="http://schemas.microsoft.com/office/drawing/2014/main" id="{00BE2C7E-F097-6079-9DAA-4F8A476C003B}"/>
                  </a:ext>
                </a:extLst>
              </p:cNvPr>
              <p:cNvGrpSpPr/>
              <p:nvPr/>
            </p:nvGrpSpPr>
            <p:grpSpPr>
              <a:xfrm>
                <a:off x="2286656" y="6270465"/>
                <a:ext cx="216000" cy="369332"/>
                <a:chOff x="1655234" y="2994099"/>
                <a:chExt cx="216000" cy="369332"/>
              </a:xfrm>
            </p:grpSpPr>
            <p:sp>
              <p:nvSpPr>
                <p:cNvPr id="5059" name="사각형: 둥근 모서리 5058">
                  <a:extLst>
                    <a:ext uri="{FF2B5EF4-FFF2-40B4-BE49-F238E27FC236}">
                      <a16:creationId xmlns:a16="http://schemas.microsoft.com/office/drawing/2014/main" id="{FA74E4E0-DCFF-B06B-0210-4B01BF9F0694}"/>
                    </a:ext>
                  </a:extLst>
                </p:cNvPr>
                <p:cNvSpPr/>
                <p:nvPr/>
              </p:nvSpPr>
              <p:spPr>
                <a:xfrm>
                  <a:off x="1655234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5060" name="TextBox 5059">
                  <a:extLst>
                    <a:ext uri="{FF2B5EF4-FFF2-40B4-BE49-F238E27FC236}">
                      <a16:creationId xmlns:a16="http://schemas.microsoft.com/office/drawing/2014/main" id="{16EC9319-4A63-CD46-1ABC-CFA3F70AA52B}"/>
                    </a:ext>
                  </a:extLst>
                </p:cNvPr>
                <p:cNvSpPr txBox="1"/>
                <p:nvPr/>
              </p:nvSpPr>
              <p:spPr>
                <a:xfrm>
                  <a:off x="1687455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  <p:grpSp>
          <p:nvGrpSpPr>
            <p:cNvPr id="5047" name="그룹 5046">
              <a:extLst>
                <a:ext uri="{FF2B5EF4-FFF2-40B4-BE49-F238E27FC236}">
                  <a16:creationId xmlns:a16="http://schemas.microsoft.com/office/drawing/2014/main" id="{6AED8316-9DA2-F599-08C9-1FE1E64B2DBE}"/>
                </a:ext>
              </a:extLst>
            </p:cNvPr>
            <p:cNvGrpSpPr/>
            <p:nvPr/>
          </p:nvGrpSpPr>
          <p:grpSpPr>
            <a:xfrm>
              <a:off x="3258459" y="6286448"/>
              <a:ext cx="864000" cy="369332"/>
              <a:chOff x="3258459" y="6286448"/>
              <a:chExt cx="864000" cy="369332"/>
            </a:xfrm>
          </p:grpSpPr>
          <p:sp>
            <p:nvSpPr>
              <p:cNvPr id="5053" name="사각형: 둥근 모서리 5052">
                <a:extLst>
                  <a:ext uri="{FF2B5EF4-FFF2-40B4-BE49-F238E27FC236}">
                    <a16:creationId xmlns:a16="http://schemas.microsoft.com/office/drawing/2014/main" id="{E16E0E71-709C-F40D-F5A8-F607ADC9CF0D}"/>
                  </a:ext>
                </a:extLst>
              </p:cNvPr>
              <p:cNvSpPr/>
              <p:nvPr/>
            </p:nvSpPr>
            <p:spPr>
              <a:xfrm>
                <a:off x="3258459" y="6312981"/>
                <a:ext cx="864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5054" name="그룹 5053">
                <a:extLst>
                  <a:ext uri="{FF2B5EF4-FFF2-40B4-BE49-F238E27FC236}">
                    <a16:creationId xmlns:a16="http://schemas.microsoft.com/office/drawing/2014/main" id="{B33D7534-1417-B43D-6FE7-EE694F267254}"/>
                  </a:ext>
                </a:extLst>
              </p:cNvPr>
              <p:cNvGrpSpPr/>
              <p:nvPr/>
            </p:nvGrpSpPr>
            <p:grpSpPr>
              <a:xfrm>
                <a:off x="3258459" y="6286448"/>
                <a:ext cx="216000" cy="369332"/>
                <a:chOff x="2518792" y="2994099"/>
                <a:chExt cx="216000" cy="369332"/>
              </a:xfrm>
            </p:grpSpPr>
            <p:sp>
              <p:nvSpPr>
                <p:cNvPr id="5055" name="사각형: 둥근 모서리 5054">
                  <a:extLst>
                    <a:ext uri="{FF2B5EF4-FFF2-40B4-BE49-F238E27FC236}">
                      <a16:creationId xmlns:a16="http://schemas.microsoft.com/office/drawing/2014/main" id="{7C4FB1D8-8E5F-6C66-33C6-6C151474A12C}"/>
                    </a:ext>
                  </a:extLst>
                </p:cNvPr>
                <p:cNvSpPr/>
                <p:nvPr/>
              </p:nvSpPr>
              <p:spPr>
                <a:xfrm>
                  <a:off x="2518792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5056" name="TextBox 5055">
                  <a:extLst>
                    <a:ext uri="{FF2B5EF4-FFF2-40B4-BE49-F238E27FC236}">
                      <a16:creationId xmlns:a16="http://schemas.microsoft.com/office/drawing/2014/main" id="{66AB2308-D87A-B394-6893-4B3AE7E21624}"/>
                    </a:ext>
                  </a:extLst>
                </p:cNvPr>
                <p:cNvSpPr txBox="1"/>
                <p:nvPr/>
              </p:nvSpPr>
              <p:spPr>
                <a:xfrm>
                  <a:off x="2550988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  <p:grpSp>
          <p:nvGrpSpPr>
            <p:cNvPr id="5048" name="그룹 5047">
              <a:extLst>
                <a:ext uri="{FF2B5EF4-FFF2-40B4-BE49-F238E27FC236}">
                  <a16:creationId xmlns:a16="http://schemas.microsoft.com/office/drawing/2014/main" id="{20C9C914-5323-78FD-67F7-B55A014906FC}"/>
                </a:ext>
              </a:extLst>
            </p:cNvPr>
            <p:cNvGrpSpPr/>
            <p:nvPr/>
          </p:nvGrpSpPr>
          <p:grpSpPr>
            <a:xfrm>
              <a:off x="4120832" y="6286448"/>
              <a:ext cx="864000" cy="369332"/>
              <a:chOff x="4120832" y="6286448"/>
              <a:chExt cx="864000" cy="369332"/>
            </a:xfrm>
          </p:grpSpPr>
          <p:sp>
            <p:nvSpPr>
              <p:cNvPr id="5049" name="사각형: 둥근 모서리 5048">
                <a:extLst>
                  <a:ext uri="{FF2B5EF4-FFF2-40B4-BE49-F238E27FC236}">
                    <a16:creationId xmlns:a16="http://schemas.microsoft.com/office/drawing/2014/main" id="{82845869-A065-B217-4AA8-17BB281F1560}"/>
                  </a:ext>
                </a:extLst>
              </p:cNvPr>
              <p:cNvSpPr/>
              <p:nvPr/>
            </p:nvSpPr>
            <p:spPr>
              <a:xfrm>
                <a:off x="4120832" y="6312981"/>
                <a:ext cx="864000" cy="324000"/>
              </a:xfrm>
              <a:prstGeom prst="roundRect">
                <a:avLst>
                  <a:gd name="adj" fmla="val 1938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5050" name="그룹 5049">
                <a:extLst>
                  <a:ext uri="{FF2B5EF4-FFF2-40B4-BE49-F238E27FC236}">
                    <a16:creationId xmlns:a16="http://schemas.microsoft.com/office/drawing/2014/main" id="{E17854DB-1FBE-8C98-FB99-64EB99136CA8}"/>
                  </a:ext>
                </a:extLst>
              </p:cNvPr>
              <p:cNvGrpSpPr/>
              <p:nvPr/>
            </p:nvGrpSpPr>
            <p:grpSpPr>
              <a:xfrm>
                <a:off x="4120832" y="6286448"/>
                <a:ext cx="216000" cy="369332"/>
                <a:chOff x="3381165" y="2994099"/>
                <a:chExt cx="216000" cy="369332"/>
              </a:xfrm>
            </p:grpSpPr>
            <p:sp>
              <p:nvSpPr>
                <p:cNvPr id="5051" name="사각형: 둥근 모서리 5050">
                  <a:extLst>
                    <a:ext uri="{FF2B5EF4-FFF2-40B4-BE49-F238E27FC236}">
                      <a16:creationId xmlns:a16="http://schemas.microsoft.com/office/drawing/2014/main" id="{285D7159-3FA7-75BF-B059-1D5595FF707B}"/>
                    </a:ext>
                  </a:extLst>
                </p:cNvPr>
                <p:cNvSpPr/>
                <p:nvPr/>
              </p:nvSpPr>
              <p:spPr>
                <a:xfrm>
                  <a:off x="3381165" y="3020632"/>
                  <a:ext cx="216000" cy="324000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5052" name="TextBox 5051">
                  <a:extLst>
                    <a:ext uri="{FF2B5EF4-FFF2-40B4-BE49-F238E27FC236}">
                      <a16:creationId xmlns:a16="http://schemas.microsoft.com/office/drawing/2014/main" id="{B4213505-E2AB-4285-C03B-E7317C64609B}"/>
                    </a:ext>
                  </a:extLst>
                </p:cNvPr>
                <p:cNvSpPr txBox="1"/>
                <p:nvPr/>
              </p:nvSpPr>
              <p:spPr>
                <a:xfrm>
                  <a:off x="3414529" y="2994099"/>
                  <a:ext cx="14927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6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sz="1600" b="1" dirty="0"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</p:grpSp>
      </p:grpSp>
      <p:sp>
        <p:nvSpPr>
          <p:cNvPr id="5061" name="사각형: 둥근 모서리 5060">
            <a:extLst>
              <a:ext uri="{FF2B5EF4-FFF2-40B4-BE49-F238E27FC236}">
                <a16:creationId xmlns:a16="http://schemas.microsoft.com/office/drawing/2014/main" id="{B27C663F-16C1-C18D-4718-553B79D1B60B}"/>
              </a:ext>
            </a:extLst>
          </p:cNvPr>
          <p:cNvSpPr/>
          <p:nvPr/>
        </p:nvSpPr>
        <p:spPr>
          <a:xfrm>
            <a:off x="3043293" y="3538711"/>
            <a:ext cx="785612" cy="294604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062" name="그룹 5061">
            <a:extLst>
              <a:ext uri="{FF2B5EF4-FFF2-40B4-BE49-F238E27FC236}">
                <a16:creationId xmlns:a16="http://schemas.microsoft.com/office/drawing/2014/main" id="{8AB6DF5F-1537-48F2-197E-DF41250D49A9}"/>
              </a:ext>
            </a:extLst>
          </p:cNvPr>
          <p:cNvGrpSpPr/>
          <p:nvPr/>
        </p:nvGrpSpPr>
        <p:grpSpPr>
          <a:xfrm>
            <a:off x="3043293" y="3514585"/>
            <a:ext cx="196403" cy="335824"/>
            <a:chOff x="2518792" y="2994099"/>
            <a:chExt cx="216000" cy="369332"/>
          </a:xfrm>
        </p:grpSpPr>
        <p:sp>
          <p:nvSpPr>
            <p:cNvPr id="5063" name="사각형: 둥근 모서리 5062">
              <a:extLst>
                <a:ext uri="{FF2B5EF4-FFF2-40B4-BE49-F238E27FC236}">
                  <a16:creationId xmlns:a16="http://schemas.microsoft.com/office/drawing/2014/main" id="{9A7F290D-AA0B-7D19-2DD2-F5A453D3386C}"/>
                </a:ext>
              </a:extLst>
            </p:cNvPr>
            <p:cNvSpPr/>
            <p:nvPr/>
          </p:nvSpPr>
          <p:spPr>
            <a:xfrm>
              <a:off x="2518792" y="3020632"/>
              <a:ext cx="216000" cy="32400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064" name="TextBox 5063">
              <a:extLst>
                <a:ext uri="{FF2B5EF4-FFF2-40B4-BE49-F238E27FC236}">
                  <a16:creationId xmlns:a16="http://schemas.microsoft.com/office/drawing/2014/main" id="{C6ACF0AF-2DBD-2EF0-2AAF-8E1BE391C003}"/>
                </a:ext>
              </a:extLst>
            </p:cNvPr>
            <p:cNvSpPr txBox="1"/>
            <p:nvPr/>
          </p:nvSpPr>
          <p:spPr>
            <a:xfrm>
              <a:off x="2550988" y="2994099"/>
              <a:ext cx="1492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b="1" dirty="0"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1600" b="1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A4A818-49EF-4880-786E-EA6E0AA30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DEF9CCB-2E67-E705-783B-F432A324E1BF}"/>
              </a:ext>
            </a:extLst>
          </p:cNvPr>
          <p:cNvSpPr txBox="1">
            <a:spLocks/>
          </p:cNvSpPr>
          <p:nvPr/>
        </p:nvSpPr>
        <p:spPr>
          <a:xfrm>
            <a:off x="416499" y="266731"/>
            <a:ext cx="11264638" cy="675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The Need for Fine-Grained Access</a:t>
            </a:r>
            <a:endParaRPr lang="en-KR" dirty="0"/>
          </a:p>
        </p:txBody>
      </p:sp>
      <p:sp>
        <p:nvSpPr>
          <p:cNvPr id="16" name="부제목 2">
            <a:extLst>
              <a:ext uri="{FF2B5EF4-FFF2-40B4-BE49-F238E27FC236}">
                <a16:creationId xmlns:a16="http://schemas.microsoft.com/office/drawing/2014/main" id="{B355A2C4-211E-8D3B-5B5D-4D2EF109D321}"/>
              </a:ext>
            </a:extLst>
          </p:cNvPr>
          <p:cNvSpPr txBox="1">
            <a:spLocks/>
          </p:cNvSpPr>
          <p:nvPr/>
        </p:nvSpPr>
        <p:spPr>
          <a:xfrm>
            <a:off x="1290915" y="2184858"/>
            <a:ext cx="5381090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HBM2 </a:t>
            </a:r>
            <a:r>
              <a:rPr lang="en-US" altLang="ko-KR" sz="2400" b="0" dirty="0" err="1">
                <a:ea typeface="Calibri" panose="020F0502020204030204" pitchFamily="34" charset="0"/>
                <a:cs typeface="Calibri" panose="020F0502020204030204" pitchFamily="34" charset="0"/>
              </a:rPr>
              <a:t>pCH</a:t>
            </a: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 w/</a:t>
            </a:r>
            <a:r>
              <a:rPr lang="ko-KR" altLang="en-US" sz="2400" b="0" dirty="0"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FALA-PIM</a:t>
            </a:r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2F70149B-E9FA-6B19-4692-E41E76CF7D3D}"/>
              </a:ext>
            </a:extLst>
          </p:cNvPr>
          <p:cNvSpPr txBox="1">
            <a:spLocks/>
          </p:cNvSpPr>
          <p:nvPr/>
        </p:nvSpPr>
        <p:spPr>
          <a:xfrm>
            <a:off x="489968" y="1022477"/>
            <a:ext cx="11847806" cy="131089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Fine-grained random access causes bandwidth waste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Both the host and PIM suffer from inefficient memory access</a:t>
            </a:r>
            <a:endParaRPr lang="en-US" altLang="ko-KR" sz="2800" b="0" dirty="0">
              <a:latin typeface="+mj-lt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</p:txBody>
      </p:sp>
      <p:grpSp>
        <p:nvGrpSpPr>
          <p:cNvPr id="3013" name="그룹 3012">
            <a:extLst>
              <a:ext uri="{FF2B5EF4-FFF2-40B4-BE49-F238E27FC236}">
                <a16:creationId xmlns:a16="http://schemas.microsoft.com/office/drawing/2014/main" id="{2F19684D-C710-8506-2AF7-6B3FDB792222}"/>
              </a:ext>
            </a:extLst>
          </p:cNvPr>
          <p:cNvGrpSpPr/>
          <p:nvPr/>
        </p:nvGrpSpPr>
        <p:grpSpPr>
          <a:xfrm>
            <a:off x="8145022" y="4860039"/>
            <a:ext cx="3612638" cy="1428868"/>
            <a:chOff x="8135213" y="4639887"/>
            <a:chExt cx="3612638" cy="1428868"/>
          </a:xfrm>
        </p:grpSpPr>
        <p:sp>
          <p:nvSpPr>
            <p:cNvPr id="3014" name="부제목 2">
              <a:extLst>
                <a:ext uri="{FF2B5EF4-FFF2-40B4-BE49-F238E27FC236}">
                  <a16:creationId xmlns:a16="http://schemas.microsoft.com/office/drawing/2014/main" id="{76FD8527-05A4-41DC-E170-6D85D8DBA027}"/>
                </a:ext>
              </a:extLst>
            </p:cNvPr>
            <p:cNvSpPr txBox="1">
              <a:spLocks/>
            </p:cNvSpPr>
            <p:nvPr/>
          </p:nvSpPr>
          <p:spPr>
            <a:xfrm>
              <a:off x="8135213" y="4639887"/>
              <a:ext cx="3612638" cy="1342800"/>
            </a:xfrm>
            <a:prstGeom prst="rect">
              <a:avLst/>
            </a:prstGeom>
            <a:solidFill>
              <a:srgbClr val="FFCCCC"/>
            </a:solidFill>
            <a:ln w="57150">
              <a:solidFill>
                <a:srgbClr val="C00000"/>
              </a:solidFill>
              <a:prstDash val="sysDash"/>
            </a:ln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endParaRPr lang="en-US" altLang="ko-KR" dirty="0">
                <a:solidFill>
                  <a:srgbClr val="C00000"/>
                </a:solidFill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015" name="부제목 2">
              <a:extLst>
                <a:ext uri="{FF2B5EF4-FFF2-40B4-BE49-F238E27FC236}">
                  <a16:creationId xmlns:a16="http://schemas.microsoft.com/office/drawing/2014/main" id="{CE689B62-AFCA-4056-09AE-F1970089936F}"/>
                </a:ext>
              </a:extLst>
            </p:cNvPr>
            <p:cNvSpPr txBox="1">
              <a:spLocks/>
            </p:cNvSpPr>
            <p:nvPr/>
          </p:nvSpPr>
          <p:spPr>
            <a:xfrm>
              <a:off x="8439809" y="4725955"/>
              <a:ext cx="3003447" cy="1342800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280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Unnecessary Data Transfer</a:t>
              </a:r>
            </a:p>
          </p:txBody>
        </p:sp>
      </p:grpSp>
      <p:grpSp>
        <p:nvGrpSpPr>
          <p:cNvPr id="3730" name="그룹 3729">
            <a:extLst>
              <a:ext uri="{FF2B5EF4-FFF2-40B4-BE49-F238E27FC236}">
                <a16:creationId xmlns:a16="http://schemas.microsoft.com/office/drawing/2014/main" id="{E837B2D4-6DB5-1EC5-9D22-F75EC55E5CEA}"/>
              </a:ext>
            </a:extLst>
          </p:cNvPr>
          <p:cNvGrpSpPr/>
          <p:nvPr/>
        </p:nvGrpSpPr>
        <p:grpSpPr>
          <a:xfrm>
            <a:off x="7619503" y="3098829"/>
            <a:ext cx="4490356" cy="1343038"/>
            <a:chOff x="7702066" y="2801650"/>
            <a:chExt cx="4490356" cy="1343038"/>
          </a:xfrm>
        </p:grpSpPr>
        <p:sp>
          <p:nvSpPr>
            <p:cNvPr id="3016" name="부제목 2">
              <a:extLst>
                <a:ext uri="{FF2B5EF4-FFF2-40B4-BE49-F238E27FC236}">
                  <a16:creationId xmlns:a16="http://schemas.microsoft.com/office/drawing/2014/main" id="{8CE2EA17-5B7F-492F-BD8B-716A2DDA813F}"/>
                </a:ext>
              </a:extLst>
            </p:cNvPr>
            <p:cNvSpPr txBox="1">
              <a:spLocks/>
            </p:cNvSpPr>
            <p:nvPr/>
          </p:nvSpPr>
          <p:spPr>
            <a:xfrm>
              <a:off x="7751201" y="2801650"/>
              <a:ext cx="4390012" cy="1343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solidFill>
                <a:schemeClr val="accent6">
                  <a:lumMod val="50000"/>
                </a:schemeClr>
              </a:solidFill>
              <a:prstDash val="sysDash"/>
            </a:ln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altLang="ko-KR" sz="4000" dirty="0"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729" name="부제목 2">
              <a:extLst>
                <a:ext uri="{FF2B5EF4-FFF2-40B4-BE49-F238E27FC236}">
                  <a16:creationId xmlns:a16="http://schemas.microsoft.com/office/drawing/2014/main" id="{5F34E7C9-AEA8-6480-FBA0-6FDCBF9A3EEB}"/>
                </a:ext>
              </a:extLst>
            </p:cNvPr>
            <p:cNvSpPr txBox="1">
              <a:spLocks/>
            </p:cNvSpPr>
            <p:nvPr/>
          </p:nvSpPr>
          <p:spPr>
            <a:xfrm>
              <a:off x="7702066" y="2905501"/>
              <a:ext cx="4490356" cy="1061522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Bank Parallel Execution</a:t>
              </a:r>
              <a:r>
                <a:rPr lang="en-US" altLang="ko-KR" sz="2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 </a:t>
              </a: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 Bandwidth Gain</a:t>
              </a:r>
              <a:endParaRPr lang="en-US" altLang="ko-KR" sz="2800" dirty="0">
                <a:solidFill>
                  <a:schemeClr val="accent6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761" name="그룹 3760">
            <a:extLst>
              <a:ext uri="{FF2B5EF4-FFF2-40B4-BE49-F238E27FC236}">
                <a16:creationId xmlns:a16="http://schemas.microsoft.com/office/drawing/2014/main" id="{B8DCD1D9-3BA5-2008-4C5A-3969C2317C06}"/>
              </a:ext>
            </a:extLst>
          </p:cNvPr>
          <p:cNvGrpSpPr/>
          <p:nvPr/>
        </p:nvGrpSpPr>
        <p:grpSpPr>
          <a:xfrm>
            <a:off x="8145022" y="4860039"/>
            <a:ext cx="3614400" cy="1428868"/>
            <a:chOff x="7949117" y="4639887"/>
            <a:chExt cx="3614400" cy="1428868"/>
          </a:xfrm>
        </p:grpSpPr>
        <p:sp>
          <p:nvSpPr>
            <p:cNvPr id="3762" name="부제목 2">
              <a:extLst>
                <a:ext uri="{FF2B5EF4-FFF2-40B4-BE49-F238E27FC236}">
                  <a16:creationId xmlns:a16="http://schemas.microsoft.com/office/drawing/2014/main" id="{C67D23FA-D891-364D-1188-00EC0F7A33A1}"/>
                </a:ext>
              </a:extLst>
            </p:cNvPr>
            <p:cNvSpPr txBox="1">
              <a:spLocks/>
            </p:cNvSpPr>
            <p:nvPr/>
          </p:nvSpPr>
          <p:spPr>
            <a:xfrm>
              <a:off x="7949117" y="4639887"/>
              <a:ext cx="3614400" cy="1342800"/>
            </a:xfrm>
            <a:prstGeom prst="rect">
              <a:avLst/>
            </a:prstGeom>
            <a:solidFill>
              <a:srgbClr val="FFCCCC"/>
            </a:solidFill>
            <a:ln w="57150">
              <a:solidFill>
                <a:srgbClr val="C00000"/>
              </a:solidFill>
              <a:prstDash val="sysDash"/>
            </a:ln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endParaRPr lang="en-US" altLang="ko-KR" dirty="0">
                <a:solidFill>
                  <a:srgbClr val="C00000"/>
                </a:solidFill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763" name="부제목 2">
              <a:extLst>
                <a:ext uri="{FF2B5EF4-FFF2-40B4-BE49-F238E27FC236}">
                  <a16:creationId xmlns:a16="http://schemas.microsoft.com/office/drawing/2014/main" id="{4D77A7C2-92B6-8C54-B2D7-F25509B6607C}"/>
                </a:ext>
              </a:extLst>
            </p:cNvPr>
            <p:cNvSpPr txBox="1">
              <a:spLocks/>
            </p:cNvSpPr>
            <p:nvPr/>
          </p:nvSpPr>
          <p:spPr>
            <a:xfrm>
              <a:off x="7985240" y="4725955"/>
              <a:ext cx="3542155" cy="1342800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280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Need Fine-Grained Memory Access</a:t>
              </a:r>
            </a:p>
          </p:txBody>
        </p:sp>
      </p:grpSp>
      <p:sp>
        <p:nvSpPr>
          <p:cNvPr id="3776" name="직사각형 3775">
            <a:extLst>
              <a:ext uri="{FF2B5EF4-FFF2-40B4-BE49-F238E27FC236}">
                <a16:creationId xmlns:a16="http://schemas.microsoft.com/office/drawing/2014/main" id="{E4C74D9C-D6A4-419D-AC12-AB2CBFC55189}"/>
              </a:ext>
            </a:extLst>
          </p:cNvPr>
          <p:cNvSpPr/>
          <p:nvPr/>
        </p:nvSpPr>
        <p:spPr>
          <a:xfrm>
            <a:off x="114740" y="2590753"/>
            <a:ext cx="7482380" cy="3907055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2C4A6D87-10AE-C1E9-EA01-30785255C0C8}"/>
              </a:ext>
            </a:extLst>
          </p:cNvPr>
          <p:cNvSpPr/>
          <p:nvPr/>
        </p:nvSpPr>
        <p:spPr>
          <a:xfrm rot="16200000">
            <a:off x="3398783" y="4903617"/>
            <a:ext cx="372686" cy="541608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611E52A-5E57-B425-6D56-3EC44B875E86}"/>
              </a:ext>
            </a:extLst>
          </p:cNvPr>
          <p:cNvSpPr/>
          <p:nvPr/>
        </p:nvSpPr>
        <p:spPr>
          <a:xfrm>
            <a:off x="3314322" y="3833315"/>
            <a:ext cx="189251" cy="136141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A5E0F6F5-BECB-7A82-B329-8FB7A0FFD737}"/>
              </a:ext>
            </a:extLst>
          </p:cNvPr>
          <p:cNvSpPr/>
          <p:nvPr/>
        </p:nvSpPr>
        <p:spPr>
          <a:xfrm flipV="1">
            <a:off x="6643034" y="3770774"/>
            <a:ext cx="390837" cy="1253699"/>
          </a:xfrm>
          <a:prstGeom prst="downArrow">
            <a:avLst>
              <a:gd name="adj1" fmla="val 50000"/>
              <a:gd name="adj2" fmla="val 6344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740" name="그룹 3739">
            <a:extLst>
              <a:ext uri="{FF2B5EF4-FFF2-40B4-BE49-F238E27FC236}">
                <a16:creationId xmlns:a16="http://schemas.microsoft.com/office/drawing/2014/main" id="{F4C76A34-5BED-F82F-C56C-949506B51766}"/>
              </a:ext>
            </a:extLst>
          </p:cNvPr>
          <p:cNvGrpSpPr/>
          <p:nvPr/>
        </p:nvGrpSpPr>
        <p:grpSpPr>
          <a:xfrm>
            <a:off x="2933446" y="4247764"/>
            <a:ext cx="864000" cy="432000"/>
            <a:chOff x="7003185" y="5602168"/>
            <a:chExt cx="864000" cy="432000"/>
          </a:xfrm>
        </p:grpSpPr>
        <p:sp>
          <p:nvSpPr>
            <p:cNvPr id="3741" name="사각형: 둥근 모서리 3740">
              <a:extLst>
                <a:ext uri="{FF2B5EF4-FFF2-40B4-BE49-F238E27FC236}">
                  <a16:creationId xmlns:a16="http://schemas.microsoft.com/office/drawing/2014/main" id="{D3A55DC2-A08A-6A74-6A66-9F2AF4269B48}"/>
                </a:ext>
              </a:extLst>
            </p:cNvPr>
            <p:cNvSpPr/>
            <p:nvPr/>
          </p:nvSpPr>
          <p:spPr>
            <a:xfrm>
              <a:off x="7003185" y="5602168"/>
              <a:ext cx="864000" cy="432000"/>
            </a:xfrm>
            <a:prstGeom prst="roundRect">
              <a:avLst>
                <a:gd name="adj" fmla="val 1938"/>
              </a:avLst>
            </a:prstGeom>
            <a:solidFill>
              <a:srgbClr val="FF797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742" name="사각형: 둥근 모서리 3741">
              <a:extLst>
                <a:ext uri="{FF2B5EF4-FFF2-40B4-BE49-F238E27FC236}">
                  <a16:creationId xmlns:a16="http://schemas.microsoft.com/office/drawing/2014/main" id="{55030FA3-D9D1-9F3B-8D5B-A396025A3CC6}"/>
                </a:ext>
              </a:extLst>
            </p:cNvPr>
            <p:cNvSpPr/>
            <p:nvPr/>
          </p:nvSpPr>
          <p:spPr>
            <a:xfrm>
              <a:off x="7219235" y="5602168"/>
              <a:ext cx="216000" cy="43200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743" name="그룹 3742">
            <a:extLst>
              <a:ext uri="{FF2B5EF4-FFF2-40B4-BE49-F238E27FC236}">
                <a16:creationId xmlns:a16="http://schemas.microsoft.com/office/drawing/2014/main" id="{C2765350-4B56-8F95-308C-A1AC3213150C}"/>
              </a:ext>
            </a:extLst>
          </p:cNvPr>
          <p:cNvGrpSpPr/>
          <p:nvPr/>
        </p:nvGrpSpPr>
        <p:grpSpPr>
          <a:xfrm>
            <a:off x="6399314" y="4254807"/>
            <a:ext cx="864000" cy="432000"/>
            <a:chOff x="7003185" y="5602168"/>
            <a:chExt cx="864000" cy="432000"/>
          </a:xfrm>
        </p:grpSpPr>
        <p:sp>
          <p:nvSpPr>
            <p:cNvPr id="3744" name="사각형: 둥근 모서리 3743">
              <a:extLst>
                <a:ext uri="{FF2B5EF4-FFF2-40B4-BE49-F238E27FC236}">
                  <a16:creationId xmlns:a16="http://schemas.microsoft.com/office/drawing/2014/main" id="{34819B1A-2E20-40F7-393B-89F1FD69070C}"/>
                </a:ext>
              </a:extLst>
            </p:cNvPr>
            <p:cNvSpPr/>
            <p:nvPr/>
          </p:nvSpPr>
          <p:spPr>
            <a:xfrm>
              <a:off x="7003185" y="5602168"/>
              <a:ext cx="864000" cy="432000"/>
            </a:xfrm>
            <a:prstGeom prst="roundRect">
              <a:avLst>
                <a:gd name="adj" fmla="val 1938"/>
              </a:avLst>
            </a:prstGeom>
            <a:solidFill>
              <a:srgbClr val="FF797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745" name="사각형: 둥근 모서리 3744">
              <a:extLst>
                <a:ext uri="{FF2B5EF4-FFF2-40B4-BE49-F238E27FC236}">
                  <a16:creationId xmlns:a16="http://schemas.microsoft.com/office/drawing/2014/main" id="{5B2E0D49-BE53-2AC6-2D3E-E4C278511B32}"/>
                </a:ext>
              </a:extLst>
            </p:cNvPr>
            <p:cNvSpPr/>
            <p:nvPr/>
          </p:nvSpPr>
          <p:spPr>
            <a:xfrm>
              <a:off x="7428785" y="5602168"/>
              <a:ext cx="216000" cy="43200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777" name="그룹 3776">
            <a:extLst>
              <a:ext uri="{FF2B5EF4-FFF2-40B4-BE49-F238E27FC236}">
                <a16:creationId xmlns:a16="http://schemas.microsoft.com/office/drawing/2014/main" id="{1ACC0C3B-4592-A6FF-5E21-AA134E1A3765}"/>
              </a:ext>
            </a:extLst>
          </p:cNvPr>
          <p:cNvGrpSpPr/>
          <p:nvPr/>
        </p:nvGrpSpPr>
        <p:grpSpPr>
          <a:xfrm>
            <a:off x="3191982" y="4408736"/>
            <a:ext cx="4955555" cy="1290746"/>
            <a:chOff x="3191982" y="4408736"/>
            <a:chExt cx="4955555" cy="1290746"/>
          </a:xfrm>
        </p:grpSpPr>
        <p:cxnSp>
          <p:nvCxnSpPr>
            <p:cNvPr id="3749" name="직선 연결선 3748">
              <a:extLst>
                <a:ext uri="{FF2B5EF4-FFF2-40B4-BE49-F238E27FC236}">
                  <a16:creationId xmlns:a16="http://schemas.microsoft.com/office/drawing/2014/main" id="{6C726D81-43E3-D68D-44D5-6F953C4C3285}"/>
                </a:ext>
              </a:extLst>
            </p:cNvPr>
            <p:cNvCxnSpPr>
              <a:cxnSpLocks/>
              <a:stCxn id="3750" idx="5"/>
            </p:cNvCxnSpPr>
            <p:nvPr/>
          </p:nvCxnSpPr>
          <p:spPr>
            <a:xfrm>
              <a:off x="6985519" y="4540127"/>
              <a:ext cx="1162018" cy="769629"/>
            </a:xfrm>
            <a:prstGeom prst="line">
              <a:avLst/>
            </a:prstGeom>
            <a:ln w="38100">
              <a:solidFill>
                <a:srgbClr val="C0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50" name="타원 3749">
              <a:extLst>
                <a:ext uri="{FF2B5EF4-FFF2-40B4-BE49-F238E27FC236}">
                  <a16:creationId xmlns:a16="http://schemas.microsoft.com/office/drawing/2014/main" id="{99C81FE2-79FE-4B57-43E9-D40FE33B899D}"/>
                </a:ext>
              </a:extLst>
            </p:cNvPr>
            <p:cNvSpPr/>
            <p:nvPr/>
          </p:nvSpPr>
          <p:spPr>
            <a:xfrm>
              <a:off x="6862607" y="4417215"/>
              <a:ext cx="144000" cy="14400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3751" name="직선 연결선 3750">
              <a:extLst>
                <a:ext uri="{FF2B5EF4-FFF2-40B4-BE49-F238E27FC236}">
                  <a16:creationId xmlns:a16="http://schemas.microsoft.com/office/drawing/2014/main" id="{A44D3B7D-828E-9161-2361-890880C087DE}"/>
                </a:ext>
              </a:extLst>
            </p:cNvPr>
            <p:cNvCxnSpPr>
              <a:cxnSpLocks/>
              <a:stCxn id="3752" idx="2"/>
            </p:cNvCxnSpPr>
            <p:nvPr/>
          </p:nvCxnSpPr>
          <p:spPr>
            <a:xfrm>
              <a:off x="3191982" y="4480736"/>
              <a:ext cx="4916990" cy="1218746"/>
            </a:xfrm>
            <a:prstGeom prst="line">
              <a:avLst/>
            </a:prstGeom>
            <a:ln w="38100">
              <a:solidFill>
                <a:srgbClr val="C0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52" name="타원 3751">
              <a:extLst>
                <a:ext uri="{FF2B5EF4-FFF2-40B4-BE49-F238E27FC236}">
                  <a16:creationId xmlns:a16="http://schemas.microsoft.com/office/drawing/2014/main" id="{1B80B884-C8C5-3409-5BC1-5E0C974ED3E7}"/>
                </a:ext>
              </a:extLst>
            </p:cNvPr>
            <p:cNvSpPr/>
            <p:nvPr/>
          </p:nvSpPr>
          <p:spPr>
            <a:xfrm>
              <a:off x="3191982" y="4408736"/>
              <a:ext cx="144000" cy="14400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74624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7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AB147-0769-0211-CC12-27CE66E3E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직사각형 1067">
            <a:extLst>
              <a:ext uri="{FF2B5EF4-FFF2-40B4-BE49-F238E27FC236}">
                <a16:creationId xmlns:a16="http://schemas.microsoft.com/office/drawing/2014/main" id="{95A52FF2-9EF9-65E1-0C99-F4234F32DCC6}"/>
              </a:ext>
            </a:extLst>
          </p:cNvPr>
          <p:cNvSpPr/>
          <p:nvPr/>
        </p:nvSpPr>
        <p:spPr>
          <a:xfrm>
            <a:off x="3025058" y="2835576"/>
            <a:ext cx="4831561" cy="507761"/>
          </a:xfrm>
          <a:prstGeom prst="rect">
            <a:avLst/>
          </a:prstGeom>
          <a:solidFill>
            <a:srgbClr val="FFCCCC"/>
          </a:solidFill>
          <a:ln w="571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EE0CC99-97EA-CA19-935E-382FED6DA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82B618-7809-6E52-34A1-311F01C591E7}"/>
              </a:ext>
            </a:extLst>
          </p:cNvPr>
          <p:cNvSpPr txBox="1">
            <a:spLocks/>
          </p:cNvSpPr>
          <p:nvPr/>
        </p:nvSpPr>
        <p:spPr>
          <a:xfrm>
            <a:off x="416499" y="266731"/>
            <a:ext cx="11264638" cy="675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defRPr>
            </a:lvl1pPr>
          </a:lstStyle>
          <a:p>
            <a:r>
              <a:rPr lang="en-US" altLang="ko-KR" dirty="0"/>
              <a:t>Conventional HBM2</a:t>
            </a:r>
            <a:endParaRPr lang="en-KR" dirty="0"/>
          </a:p>
        </p:txBody>
      </p:sp>
      <p:sp>
        <p:nvSpPr>
          <p:cNvPr id="582" name="부제목 2">
            <a:extLst>
              <a:ext uri="{FF2B5EF4-FFF2-40B4-BE49-F238E27FC236}">
                <a16:creationId xmlns:a16="http://schemas.microsoft.com/office/drawing/2014/main" id="{BC7DD7FD-4D69-9203-864C-87BD302CDDC1}"/>
              </a:ext>
            </a:extLst>
          </p:cNvPr>
          <p:cNvSpPr txBox="1">
            <a:spLocks/>
          </p:cNvSpPr>
          <p:nvPr/>
        </p:nvSpPr>
        <p:spPr>
          <a:xfrm>
            <a:off x="216911" y="972317"/>
            <a:ext cx="8172769" cy="131089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 subarray is composed of multiple MATs.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HBM2 memory internal burst length = 2 </a:t>
            </a:r>
          </a:p>
        </p:txBody>
      </p:sp>
      <p:sp>
        <p:nvSpPr>
          <p:cNvPr id="411" name="자유형: 도형 410">
            <a:extLst>
              <a:ext uri="{FF2B5EF4-FFF2-40B4-BE49-F238E27FC236}">
                <a16:creationId xmlns:a16="http://schemas.microsoft.com/office/drawing/2014/main" id="{F3148306-8634-FF1D-7195-6DEB0C4331C8}"/>
              </a:ext>
            </a:extLst>
          </p:cNvPr>
          <p:cNvSpPr/>
          <p:nvPr/>
        </p:nvSpPr>
        <p:spPr>
          <a:xfrm>
            <a:off x="2652035" y="3914229"/>
            <a:ext cx="6880655" cy="2635729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rgbClr val="EDEDEB"/>
          </a:solidFill>
          <a:ln w="38100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6" name="부제목 2">
            <a:extLst>
              <a:ext uri="{FF2B5EF4-FFF2-40B4-BE49-F238E27FC236}">
                <a16:creationId xmlns:a16="http://schemas.microsoft.com/office/drawing/2014/main" id="{209F93D6-2C08-EFFB-DFD9-663DA951EC60}"/>
              </a:ext>
            </a:extLst>
          </p:cNvPr>
          <p:cNvSpPr txBox="1">
            <a:spLocks/>
          </p:cNvSpPr>
          <p:nvPr/>
        </p:nvSpPr>
        <p:spPr>
          <a:xfrm>
            <a:off x="3142003" y="3448104"/>
            <a:ext cx="5900720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Conventional HBM2 Bank</a:t>
            </a:r>
          </a:p>
        </p:txBody>
      </p:sp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F1621A2F-85AE-A67A-1CCB-55A7EE84CA9E}"/>
              </a:ext>
            </a:extLst>
          </p:cNvPr>
          <p:cNvSpPr/>
          <p:nvPr/>
        </p:nvSpPr>
        <p:spPr>
          <a:xfrm>
            <a:off x="3148047" y="4031027"/>
            <a:ext cx="6236009" cy="1311448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chemeClr val="bg1"/>
          </a:solidFill>
          <a:ln w="38100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94" name="TextBox 393">
            <a:extLst>
              <a:ext uri="{FF2B5EF4-FFF2-40B4-BE49-F238E27FC236}">
                <a16:creationId xmlns:a16="http://schemas.microsoft.com/office/drawing/2014/main" id="{26E2344B-6A39-0EE2-9E89-A96FB61368CB}"/>
              </a:ext>
            </a:extLst>
          </p:cNvPr>
          <p:cNvSpPr txBox="1"/>
          <p:nvPr/>
        </p:nvSpPr>
        <p:spPr>
          <a:xfrm>
            <a:off x="4516157" y="4425607"/>
            <a:ext cx="3955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2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2" name="사각형: 둥근 모서리 411">
            <a:extLst>
              <a:ext uri="{FF2B5EF4-FFF2-40B4-BE49-F238E27FC236}">
                <a16:creationId xmlns:a16="http://schemas.microsoft.com/office/drawing/2014/main" id="{738E794D-7ED8-1EE2-75C0-7E18257A5C06}"/>
              </a:ext>
            </a:extLst>
          </p:cNvPr>
          <p:cNvSpPr/>
          <p:nvPr/>
        </p:nvSpPr>
        <p:spPr>
          <a:xfrm>
            <a:off x="2773243" y="4031027"/>
            <a:ext cx="256504" cy="1311448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4" name="TextBox 413">
            <a:extLst>
              <a:ext uri="{FF2B5EF4-FFF2-40B4-BE49-F238E27FC236}">
                <a16:creationId xmlns:a16="http://schemas.microsoft.com/office/drawing/2014/main" id="{23CBC767-36B9-8A04-BFAE-E7B285FEDA2E}"/>
              </a:ext>
            </a:extLst>
          </p:cNvPr>
          <p:cNvSpPr txBox="1"/>
          <p:nvPr/>
        </p:nvSpPr>
        <p:spPr>
          <a:xfrm rot="16200000">
            <a:off x="2107168" y="4471773"/>
            <a:ext cx="15747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Row Dec</a:t>
            </a:r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16" name="직선 연결선 415">
            <a:extLst>
              <a:ext uri="{FF2B5EF4-FFF2-40B4-BE49-F238E27FC236}">
                <a16:creationId xmlns:a16="http://schemas.microsoft.com/office/drawing/2014/main" id="{3BCD6C20-C836-A33E-CAA2-8BC9D51FC213}"/>
              </a:ext>
            </a:extLst>
          </p:cNvPr>
          <p:cNvCxnSpPr>
            <a:cxnSpLocks/>
          </p:cNvCxnSpPr>
          <p:nvPr/>
        </p:nvCxnSpPr>
        <p:spPr>
          <a:xfrm flipH="1">
            <a:off x="3029747" y="4275279"/>
            <a:ext cx="6249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26B2041-142C-31DB-F156-1AB755B9A3A7}"/>
              </a:ext>
            </a:extLst>
          </p:cNvPr>
          <p:cNvGrpSpPr/>
          <p:nvPr/>
        </p:nvGrpSpPr>
        <p:grpSpPr>
          <a:xfrm>
            <a:off x="3330894" y="5209571"/>
            <a:ext cx="209271" cy="330911"/>
            <a:chOff x="3330894" y="5209571"/>
            <a:chExt cx="209271" cy="330911"/>
          </a:xfrm>
        </p:grpSpPr>
        <p:cxnSp>
          <p:nvCxnSpPr>
            <p:cNvPr id="427" name="직선 연결선 426">
              <a:extLst>
                <a:ext uri="{FF2B5EF4-FFF2-40B4-BE49-F238E27FC236}">
                  <a16:creationId xmlns:a16="http://schemas.microsoft.com/office/drawing/2014/main" id="{74C39ADB-990D-CA5D-311C-39BD2FFBB4BE}"/>
                </a:ext>
              </a:extLst>
            </p:cNvPr>
            <p:cNvCxnSpPr>
              <a:cxnSpLocks/>
            </p:cNvCxnSpPr>
            <p:nvPr/>
          </p:nvCxnSpPr>
          <p:spPr>
            <a:xfrm>
              <a:off x="3355992" y="5209571"/>
              <a:ext cx="0" cy="330911"/>
            </a:xfrm>
            <a:prstGeom prst="line">
              <a:avLst/>
            </a:prstGeom>
            <a:solidFill>
              <a:srgbClr val="F0E8E2"/>
            </a:solidFill>
            <a:ln w="47625">
              <a:solidFill>
                <a:srgbClr val="B27E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직선 연결선 428">
              <a:extLst>
                <a:ext uri="{FF2B5EF4-FFF2-40B4-BE49-F238E27FC236}">
                  <a16:creationId xmlns:a16="http://schemas.microsoft.com/office/drawing/2014/main" id="{1DFE9C36-BE61-D022-5FDA-7F746595C27F}"/>
                </a:ext>
              </a:extLst>
            </p:cNvPr>
            <p:cNvCxnSpPr>
              <a:cxnSpLocks/>
            </p:cNvCxnSpPr>
            <p:nvPr/>
          </p:nvCxnSpPr>
          <p:spPr>
            <a:xfrm>
              <a:off x="3330894" y="5222637"/>
              <a:ext cx="209271" cy="0"/>
            </a:xfrm>
            <a:prstGeom prst="line">
              <a:avLst/>
            </a:prstGeom>
            <a:solidFill>
              <a:srgbClr val="F0E8E2"/>
            </a:solidFill>
            <a:ln w="47625">
              <a:solidFill>
                <a:srgbClr val="B27E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3" name="부제목 2">
            <a:extLst>
              <a:ext uri="{FF2B5EF4-FFF2-40B4-BE49-F238E27FC236}">
                <a16:creationId xmlns:a16="http://schemas.microsoft.com/office/drawing/2014/main" id="{F7DDAB9D-DBC0-74F6-5AEE-3A9E46127AEA}"/>
              </a:ext>
            </a:extLst>
          </p:cNvPr>
          <p:cNvSpPr txBox="1">
            <a:spLocks/>
          </p:cNvSpPr>
          <p:nvPr/>
        </p:nvSpPr>
        <p:spPr>
          <a:xfrm>
            <a:off x="5229654" y="3940775"/>
            <a:ext cx="2072795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Subarray</a:t>
            </a:r>
          </a:p>
        </p:txBody>
      </p:sp>
      <p:cxnSp>
        <p:nvCxnSpPr>
          <p:cNvPr id="418" name="직선 연결선 417">
            <a:extLst>
              <a:ext uri="{FF2B5EF4-FFF2-40B4-BE49-F238E27FC236}">
                <a16:creationId xmlns:a16="http://schemas.microsoft.com/office/drawing/2014/main" id="{293C8400-364B-E405-FA0A-54AC24F121A2}"/>
              </a:ext>
            </a:extLst>
          </p:cNvPr>
          <p:cNvCxnSpPr>
            <a:cxnSpLocks/>
          </p:cNvCxnSpPr>
          <p:nvPr/>
        </p:nvCxnSpPr>
        <p:spPr>
          <a:xfrm>
            <a:off x="3270774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C2CC4F0E-AF5A-21DF-1CDA-1CD92680F906}"/>
              </a:ext>
            </a:extLst>
          </p:cNvPr>
          <p:cNvSpPr/>
          <p:nvPr/>
        </p:nvSpPr>
        <p:spPr>
          <a:xfrm>
            <a:off x="3386042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CC8E5422-61A0-5EAE-44CD-D0BA3B63BA37}"/>
              </a:ext>
            </a:extLst>
          </p:cNvPr>
          <p:cNvGrpSpPr/>
          <p:nvPr/>
        </p:nvGrpSpPr>
        <p:grpSpPr>
          <a:xfrm>
            <a:off x="3270774" y="4448548"/>
            <a:ext cx="1118318" cy="398239"/>
            <a:chOff x="947839" y="1915581"/>
            <a:chExt cx="1245913" cy="398239"/>
          </a:xfrm>
        </p:grpSpPr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A10629C0-FF46-1AC7-ED9A-5B260111C803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CF23ECE1-3D78-32BD-FC40-8047E57A5AEA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99BEBEC4-C521-9565-7DDE-A3032B969A30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직선 연결선 510">
              <a:extLst>
                <a:ext uri="{FF2B5EF4-FFF2-40B4-BE49-F238E27FC236}">
                  <a16:creationId xmlns:a16="http://schemas.microsoft.com/office/drawing/2014/main" id="{C624428E-50A7-AC33-FF8E-EC1A1013E0BF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051926FD-A2F8-E723-60AE-3D6CA8C77293}"/>
              </a:ext>
            </a:extLst>
          </p:cNvPr>
          <p:cNvCxnSpPr>
            <a:cxnSpLocks/>
          </p:cNvCxnSpPr>
          <p:nvPr/>
        </p:nvCxnSpPr>
        <p:spPr>
          <a:xfrm rot="16200000">
            <a:off x="3375581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83390AD3-A36D-B173-AA62-B4DE8BFD2002}"/>
              </a:ext>
            </a:extLst>
          </p:cNvPr>
          <p:cNvCxnSpPr>
            <a:cxnSpLocks/>
          </p:cNvCxnSpPr>
          <p:nvPr/>
        </p:nvCxnSpPr>
        <p:spPr>
          <a:xfrm rot="16200000">
            <a:off x="3508328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FDA2AEDF-86A4-1737-F296-0933956CBC26}"/>
              </a:ext>
            </a:extLst>
          </p:cNvPr>
          <p:cNvCxnSpPr>
            <a:cxnSpLocks/>
          </p:cNvCxnSpPr>
          <p:nvPr/>
        </p:nvCxnSpPr>
        <p:spPr>
          <a:xfrm rot="16200000">
            <a:off x="3773821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5482CD05-FBEE-BDF7-12E7-F24FC055B354}"/>
              </a:ext>
            </a:extLst>
          </p:cNvPr>
          <p:cNvCxnSpPr>
            <a:cxnSpLocks/>
          </p:cNvCxnSpPr>
          <p:nvPr/>
        </p:nvCxnSpPr>
        <p:spPr>
          <a:xfrm rot="16200000">
            <a:off x="3906567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D122FCC3-89FE-BE92-71B0-D688AB74F963}"/>
              </a:ext>
            </a:extLst>
          </p:cNvPr>
          <p:cNvCxnSpPr>
            <a:cxnSpLocks/>
          </p:cNvCxnSpPr>
          <p:nvPr/>
        </p:nvCxnSpPr>
        <p:spPr>
          <a:xfrm rot="16200000">
            <a:off x="403931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62BB66E1-D87B-99D5-4F8E-10C2A48CC86F}"/>
              </a:ext>
            </a:extLst>
          </p:cNvPr>
          <p:cNvCxnSpPr>
            <a:cxnSpLocks/>
          </p:cNvCxnSpPr>
          <p:nvPr/>
        </p:nvCxnSpPr>
        <p:spPr>
          <a:xfrm rot="16200000">
            <a:off x="311008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507019E8-735D-6CEC-E61B-3533C12F0F10}"/>
              </a:ext>
            </a:extLst>
          </p:cNvPr>
          <p:cNvCxnSpPr>
            <a:cxnSpLocks/>
          </p:cNvCxnSpPr>
          <p:nvPr/>
        </p:nvCxnSpPr>
        <p:spPr>
          <a:xfrm rot="16200000">
            <a:off x="3242835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D81F670E-FDC8-0BC9-DF79-EB83DE05DA57}"/>
              </a:ext>
            </a:extLst>
          </p:cNvPr>
          <p:cNvCxnSpPr>
            <a:cxnSpLocks/>
          </p:cNvCxnSpPr>
          <p:nvPr/>
        </p:nvCxnSpPr>
        <p:spPr>
          <a:xfrm rot="16200000">
            <a:off x="3641074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5D60E03D-DFD8-4975-26C4-89BE4625E5F2}"/>
              </a:ext>
            </a:extLst>
          </p:cNvPr>
          <p:cNvSpPr/>
          <p:nvPr/>
        </p:nvSpPr>
        <p:spPr>
          <a:xfrm>
            <a:off x="3546965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2D57038-876B-52DB-0BB2-D503E3E77220}"/>
              </a:ext>
            </a:extLst>
          </p:cNvPr>
          <p:cNvSpPr/>
          <p:nvPr/>
        </p:nvSpPr>
        <p:spPr>
          <a:xfrm>
            <a:off x="3546965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28F05AE-9CAA-F70C-CB88-3E2771EA5451}"/>
              </a:ext>
            </a:extLst>
          </p:cNvPr>
          <p:cNvSpPr/>
          <p:nvPr/>
        </p:nvSpPr>
        <p:spPr>
          <a:xfrm>
            <a:off x="3546965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D1905EF-9713-D7D5-018F-E2554CEC0808}"/>
              </a:ext>
            </a:extLst>
          </p:cNvPr>
          <p:cNvSpPr/>
          <p:nvPr/>
        </p:nvSpPr>
        <p:spPr>
          <a:xfrm>
            <a:off x="3679711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4494497B-757C-76E8-3CBC-E12E3422EA00}"/>
              </a:ext>
            </a:extLst>
          </p:cNvPr>
          <p:cNvSpPr/>
          <p:nvPr/>
        </p:nvSpPr>
        <p:spPr>
          <a:xfrm>
            <a:off x="3679711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6A9954C-B233-33F9-B1A5-CFFEE87CF9A3}"/>
              </a:ext>
            </a:extLst>
          </p:cNvPr>
          <p:cNvSpPr/>
          <p:nvPr/>
        </p:nvSpPr>
        <p:spPr>
          <a:xfrm>
            <a:off x="3679711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9897B75-B3B2-00E9-F5DA-8A9AACF6964C}"/>
              </a:ext>
            </a:extLst>
          </p:cNvPr>
          <p:cNvSpPr/>
          <p:nvPr/>
        </p:nvSpPr>
        <p:spPr>
          <a:xfrm>
            <a:off x="3812458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B59CCE2D-C2A6-DB05-02DF-3AF25E8CEC69}"/>
              </a:ext>
            </a:extLst>
          </p:cNvPr>
          <p:cNvSpPr/>
          <p:nvPr/>
        </p:nvSpPr>
        <p:spPr>
          <a:xfrm>
            <a:off x="3812458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58B4743E-DCDB-48C7-68B9-27742D3F1677}"/>
              </a:ext>
            </a:extLst>
          </p:cNvPr>
          <p:cNvSpPr/>
          <p:nvPr/>
        </p:nvSpPr>
        <p:spPr>
          <a:xfrm>
            <a:off x="3812458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99FCA810-DCDA-A3C4-E797-C113D2CFD72D}"/>
              </a:ext>
            </a:extLst>
          </p:cNvPr>
          <p:cNvSpPr/>
          <p:nvPr/>
        </p:nvSpPr>
        <p:spPr>
          <a:xfrm>
            <a:off x="3945204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1DB499D8-471C-DE44-54F2-FBD8A927975B}"/>
              </a:ext>
            </a:extLst>
          </p:cNvPr>
          <p:cNvSpPr/>
          <p:nvPr/>
        </p:nvSpPr>
        <p:spPr>
          <a:xfrm>
            <a:off x="3945204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1242996A-B691-34FA-291D-6E0ED205BC05}"/>
              </a:ext>
            </a:extLst>
          </p:cNvPr>
          <p:cNvSpPr/>
          <p:nvPr/>
        </p:nvSpPr>
        <p:spPr>
          <a:xfrm>
            <a:off x="3945204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725D8A4-E1BA-434F-83E7-21F556B7D923}"/>
              </a:ext>
            </a:extLst>
          </p:cNvPr>
          <p:cNvSpPr/>
          <p:nvPr/>
        </p:nvSpPr>
        <p:spPr>
          <a:xfrm>
            <a:off x="4077951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5F847859-6A80-472C-EBF4-51833F2BC269}"/>
              </a:ext>
            </a:extLst>
          </p:cNvPr>
          <p:cNvSpPr/>
          <p:nvPr/>
        </p:nvSpPr>
        <p:spPr>
          <a:xfrm>
            <a:off x="4077951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ACC59C5F-D083-71C6-783E-E745F69A0A36}"/>
              </a:ext>
            </a:extLst>
          </p:cNvPr>
          <p:cNvSpPr/>
          <p:nvPr/>
        </p:nvSpPr>
        <p:spPr>
          <a:xfrm>
            <a:off x="4077951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92A6009-6B6C-E33C-55BD-47A0CB0EE8BF}"/>
              </a:ext>
            </a:extLst>
          </p:cNvPr>
          <p:cNvSpPr/>
          <p:nvPr/>
        </p:nvSpPr>
        <p:spPr>
          <a:xfrm>
            <a:off x="4210697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C182D874-5217-6F35-97B1-DF426168C6E1}"/>
              </a:ext>
            </a:extLst>
          </p:cNvPr>
          <p:cNvSpPr/>
          <p:nvPr/>
        </p:nvSpPr>
        <p:spPr>
          <a:xfrm>
            <a:off x="4210697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23C93E6E-8C2C-23CF-5D0A-B662D6299C28}"/>
              </a:ext>
            </a:extLst>
          </p:cNvPr>
          <p:cNvSpPr/>
          <p:nvPr/>
        </p:nvSpPr>
        <p:spPr>
          <a:xfrm>
            <a:off x="4210697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4F9478EC-4DEB-92EA-8F5F-6AFB245526B6}"/>
              </a:ext>
            </a:extLst>
          </p:cNvPr>
          <p:cNvSpPr/>
          <p:nvPr/>
        </p:nvSpPr>
        <p:spPr>
          <a:xfrm>
            <a:off x="3414219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3A7F636-7B60-F883-2DB6-0910597A6B97}"/>
              </a:ext>
            </a:extLst>
          </p:cNvPr>
          <p:cNvSpPr/>
          <p:nvPr/>
        </p:nvSpPr>
        <p:spPr>
          <a:xfrm>
            <a:off x="341421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0C4039D7-7281-9FDB-CAC3-E5B1E51BD6F9}"/>
              </a:ext>
            </a:extLst>
          </p:cNvPr>
          <p:cNvSpPr/>
          <p:nvPr/>
        </p:nvSpPr>
        <p:spPr>
          <a:xfrm>
            <a:off x="341421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2" name="타원 481">
            <a:extLst>
              <a:ext uri="{FF2B5EF4-FFF2-40B4-BE49-F238E27FC236}">
                <a16:creationId xmlns:a16="http://schemas.microsoft.com/office/drawing/2014/main" id="{A535986E-1224-88AC-EE16-18D1D4918739}"/>
              </a:ext>
            </a:extLst>
          </p:cNvPr>
          <p:cNvSpPr/>
          <p:nvPr/>
        </p:nvSpPr>
        <p:spPr>
          <a:xfrm>
            <a:off x="434344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3" name="타원 482">
            <a:extLst>
              <a:ext uri="{FF2B5EF4-FFF2-40B4-BE49-F238E27FC236}">
                <a16:creationId xmlns:a16="http://schemas.microsoft.com/office/drawing/2014/main" id="{94342409-0B97-3013-3CFD-3E0070B17443}"/>
              </a:ext>
            </a:extLst>
          </p:cNvPr>
          <p:cNvSpPr/>
          <p:nvPr/>
        </p:nvSpPr>
        <p:spPr>
          <a:xfrm>
            <a:off x="434344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4" name="타원 483">
            <a:extLst>
              <a:ext uri="{FF2B5EF4-FFF2-40B4-BE49-F238E27FC236}">
                <a16:creationId xmlns:a16="http://schemas.microsoft.com/office/drawing/2014/main" id="{08BC0EDD-42B1-753C-2474-AD80CA404C4D}"/>
              </a:ext>
            </a:extLst>
          </p:cNvPr>
          <p:cNvSpPr/>
          <p:nvPr/>
        </p:nvSpPr>
        <p:spPr>
          <a:xfrm>
            <a:off x="434344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5" name="타원 484">
            <a:extLst>
              <a:ext uri="{FF2B5EF4-FFF2-40B4-BE49-F238E27FC236}">
                <a16:creationId xmlns:a16="http://schemas.microsoft.com/office/drawing/2014/main" id="{21086971-D427-C156-F65D-9172E2650708}"/>
              </a:ext>
            </a:extLst>
          </p:cNvPr>
          <p:cNvSpPr/>
          <p:nvPr/>
        </p:nvSpPr>
        <p:spPr>
          <a:xfrm>
            <a:off x="434344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8" name="타원 487">
            <a:extLst>
              <a:ext uri="{FF2B5EF4-FFF2-40B4-BE49-F238E27FC236}">
                <a16:creationId xmlns:a16="http://schemas.microsoft.com/office/drawing/2014/main" id="{61BC57C6-6850-E826-6B1E-B407A6332891}"/>
              </a:ext>
            </a:extLst>
          </p:cNvPr>
          <p:cNvSpPr/>
          <p:nvPr/>
        </p:nvSpPr>
        <p:spPr>
          <a:xfrm>
            <a:off x="341421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9" name="타원 488">
            <a:extLst>
              <a:ext uri="{FF2B5EF4-FFF2-40B4-BE49-F238E27FC236}">
                <a16:creationId xmlns:a16="http://schemas.microsoft.com/office/drawing/2014/main" id="{21B94F77-95CA-F1F5-EE46-4781C2EE104D}"/>
              </a:ext>
            </a:extLst>
          </p:cNvPr>
          <p:cNvSpPr/>
          <p:nvPr/>
        </p:nvSpPr>
        <p:spPr>
          <a:xfrm>
            <a:off x="3546965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0" name="타원 489">
            <a:extLst>
              <a:ext uri="{FF2B5EF4-FFF2-40B4-BE49-F238E27FC236}">
                <a16:creationId xmlns:a16="http://schemas.microsoft.com/office/drawing/2014/main" id="{78514FD3-A9EF-649C-3ADB-5F21865F850E}"/>
              </a:ext>
            </a:extLst>
          </p:cNvPr>
          <p:cNvSpPr/>
          <p:nvPr/>
        </p:nvSpPr>
        <p:spPr>
          <a:xfrm>
            <a:off x="3679711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1" name="타원 490">
            <a:extLst>
              <a:ext uri="{FF2B5EF4-FFF2-40B4-BE49-F238E27FC236}">
                <a16:creationId xmlns:a16="http://schemas.microsoft.com/office/drawing/2014/main" id="{AF672530-D0A6-8BEC-B170-607E8F7FB5AA}"/>
              </a:ext>
            </a:extLst>
          </p:cNvPr>
          <p:cNvSpPr/>
          <p:nvPr/>
        </p:nvSpPr>
        <p:spPr>
          <a:xfrm>
            <a:off x="3812458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2" name="타원 491">
            <a:extLst>
              <a:ext uri="{FF2B5EF4-FFF2-40B4-BE49-F238E27FC236}">
                <a16:creationId xmlns:a16="http://schemas.microsoft.com/office/drawing/2014/main" id="{371DABBD-189D-A28A-C609-91CE19896AC1}"/>
              </a:ext>
            </a:extLst>
          </p:cNvPr>
          <p:cNvSpPr/>
          <p:nvPr/>
        </p:nvSpPr>
        <p:spPr>
          <a:xfrm>
            <a:off x="3945204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3" name="타원 492">
            <a:extLst>
              <a:ext uri="{FF2B5EF4-FFF2-40B4-BE49-F238E27FC236}">
                <a16:creationId xmlns:a16="http://schemas.microsoft.com/office/drawing/2014/main" id="{3D5AFE69-73AD-80C5-EB65-0132DCB0E7E8}"/>
              </a:ext>
            </a:extLst>
          </p:cNvPr>
          <p:cNvSpPr/>
          <p:nvPr/>
        </p:nvSpPr>
        <p:spPr>
          <a:xfrm>
            <a:off x="4077951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4" name="타원 493">
            <a:extLst>
              <a:ext uri="{FF2B5EF4-FFF2-40B4-BE49-F238E27FC236}">
                <a16:creationId xmlns:a16="http://schemas.microsoft.com/office/drawing/2014/main" id="{DECE95E5-8027-1A64-214E-0A459AE18C94}"/>
              </a:ext>
            </a:extLst>
          </p:cNvPr>
          <p:cNvSpPr/>
          <p:nvPr/>
        </p:nvSpPr>
        <p:spPr>
          <a:xfrm>
            <a:off x="4210697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02D25128-850C-B19B-CDF6-AA5D519F6793}"/>
              </a:ext>
            </a:extLst>
          </p:cNvPr>
          <p:cNvSpPr/>
          <p:nvPr/>
        </p:nvSpPr>
        <p:spPr>
          <a:xfrm>
            <a:off x="3216775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FF2B35B8-9DA1-6723-FBF8-DEEF0D415A62}"/>
              </a:ext>
            </a:extLst>
          </p:cNvPr>
          <p:cNvSpPr txBox="1"/>
          <p:nvPr/>
        </p:nvSpPr>
        <p:spPr>
          <a:xfrm>
            <a:off x="7579205" y="4425607"/>
            <a:ext cx="3955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2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64" name="그룹 463">
            <a:extLst>
              <a:ext uri="{FF2B5EF4-FFF2-40B4-BE49-F238E27FC236}">
                <a16:creationId xmlns:a16="http://schemas.microsoft.com/office/drawing/2014/main" id="{30FF6A5C-1C5B-701D-A561-0C1F86E587A0}"/>
              </a:ext>
            </a:extLst>
          </p:cNvPr>
          <p:cNvGrpSpPr/>
          <p:nvPr/>
        </p:nvGrpSpPr>
        <p:grpSpPr>
          <a:xfrm>
            <a:off x="5057300" y="5209571"/>
            <a:ext cx="209271" cy="330911"/>
            <a:chOff x="1837799" y="4760119"/>
            <a:chExt cx="209271" cy="341677"/>
          </a:xfrm>
          <a:solidFill>
            <a:srgbClr val="F0E8E2"/>
          </a:solidFill>
        </p:grpSpPr>
        <p:cxnSp>
          <p:nvCxnSpPr>
            <p:cNvPr id="465" name="직선 연결선 464">
              <a:extLst>
                <a:ext uri="{FF2B5EF4-FFF2-40B4-BE49-F238E27FC236}">
                  <a16:creationId xmlns:a16="http://schemas.microsoft.com/office/drawing/2014/main" id="{F4276824-77F6-1F78-E580-B3642F59FAC4}"/>
                </a:ext>
              </a:extLst>
            </p:cNvPr>
            <p:cNvCxnSpPr>
              <a:cxnSpLocks/>
            </p:cNvCxnSpPr>
            <p:nvPr/>
          </p:nvCxnSpPr>
          <p:spPr>
            <a:xfrm>
              <a:off x="1862897" y="4760119"/>
              <a:ext cx="0" cy="341677"/>
            </a:xfrm>
            <a:prstGeom prst="line">
              <a:avLst/>
            </a:prstGeom>
            <a:grpFill/>
            <a:ln w="47625">
              <a:solidFill>
                <a:srgbClr val="B27E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6" name="직선 연결선 465">
              <a:extLst>
                <a:ext uri="{FF2B5EF4-FFF2-40B4-BE49-F238E27FC236}">
                  <a16:creationId xmlns:a16="http://schemas.microsoft.com/office/drawing/2014/main" id="{0AED807E-5533-FBCA-5E4D-47FF6C6A6FC1}"/>
                </a:ext>
              </a:extLst>
            </p:cNvPr>
            <p:cNvCxnSpPr>
              <a:cxnSpLocks/>
            </p:cNvCxnSpPr>
            <p:nvPr/>
          </p:nvCxnSpPr>
          <p:spPr>
            <a:xfrm>
              <a:off x="1837799" y="4773610"/>
              <a:ext cx="209271" cy="0"/>
            </a:xfrm>
            <a:prstGeom prst="line">
              <a:avLst/>
            </a:prstGeom>
            <a:grpFill/>
            <a:ln w="47625">
              <a:solidFill>
                <a:srgbClr val="B27E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BA669A7A-5BFE-0D39-744C-20B3F47ECEF0}"/>
              </a:ext>
            </a:extLst>
          </p:cNvPr>
          <p:cNvCxnSpPr>
            <a:cxnSpLocks/>
          </p:cNvCxnSpPr>
          <p:nvPr/>
        </p:nvCxnSpPr>
        <p:spPr>
          <a:xfrm>
            <a:off x="4992675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294EC662-CD0A-98CD-5286-B56A6E63B924}"/>
              </a:ext>
            </a:extLst>
          </p:cNvPr>
          <p:cNvSpPr/>
          <p:nvPr/>
        </p:nvSpPr>
        <p:spPr>
          <a:xfrm>
            <a:off x="5107943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ED12A545-593B-9459-A9A8-2BD2F52EEAA2}"/>
              </a:ext>
            </a:extLst>
          </p:cNvPr>
          <p:cNvGrpSpPr/>
          <p:nvPr/>
        </p:nvGrpSpPr>
        <p:grpSpPr>
          <a:xfrm>
            <a:off x="4992675" y="4448548"/>
            <a:ext cx="1118318" cy="398239"/>
            <a:chOff x="947839" y="1915581"/>
            <a:chExt cx="1245913" cy="398239"/>
          </a:xfrm>
        </p:grpSpPr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66EDFAF7-6B9D-E26B-A831-B5CFA4100A6B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5997BDB5-C1C2-6D19-DCAC-7711E36FAF7E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CB948CAA-6036-01AA-7EBD-E8BE252E9615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1A0674C6-4860-8321-AE39-AA14319AFACE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113CBF09-BECE-D54F-B626-42A711D37AD5}"/>
              </a:ext>
            </a:extLst>
          </p:cNvPr>
          <p:cNvCxnSpPr>
            <a:cxnSpLocks/>
          </p:cNvCxnSpPr>
          <p:nvPr/>
        </p:nvCxnSpPr>
        <p:spPr>
          <a:xfrm rot="16200000">
            <a:off x="509748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AFE68062-09CC-9C3C-C19E-6205D49AED4E}"/>
              </a:ext>
            </a:extLst>
          </p:cNvPr>
          <p:cNvCxnSpPr>
            <a:cxnSpLocks/>
          </p:cNvCxnSpPr>
          <p:nvPr/>
        </p:nvCxnSpPr>
        <p:spPr>
          <a:xfrm rot="16200000">
            <a:off x="523022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2295DFCF-96D4-1853-68A4-BC0ABC8778B5}"/>
              </a:ext>
            </a:extLst>
          </p:cNvPr>
          <p:cNvCxnSpPr>
            <a:cxnSpLocks/>
          </p:cNvCxnSpPr>
          <p:nvPr/>
        </p:nvCxnSpPr>
        <p:spPr>
          <a:xfrm rot="16200000">
            <a:off x="549572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2DCE5549-3D1F-C601-4A27-8DB290587B73}"/>
              </a:ext>
            </a:extLst>
          </p:cNvPr>
          <p:cNvCxnSpPr>
            <a:cxnSpLocks/>
          </p:cNvCxnSpPr>
          <p:nvPr/>
        </p:nvCxnSpPr>
        <p:spPr>
          <a:xfrm rot="16200000">
            <a:off x="5628468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13F50486-C739-0D68-4CC8-C989EAF0D6EC}"/>
              </a:ext>
            </a:extLst>
          </p:cNvPr>
          <p:cNvCxnSpPr>
            <a:cxnSpLocks/>
          </p:cNvCxnSpPr>
          <p:nvPr/>
        </p:nvCxnSpPr>
        <p:spPr>
          <a:xfrm rot="16200000">
            <a:off x="5761213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CD518B7A-D2CF-DE85-1DF4-412206499F69}"/>
              </a:ext>
            </a:extLst>
          </p:cNvPr>
          <p:cNvCxnSpPr>
            <a:cxnSpLocks/>
          </p:cNvCxnSpPr>
          <p:nvPr/>
        </p:nvCxnSpPr>
        <p:spPr>
          <a:xfrm rot="16200000">
            <a:off x="483199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53B49671-FBD7-4097-30D3-40FF8AA9E09D}"/>
              </a:ext>
            </a:extLst>
          </p:cNvPr>
          <p:cNvCxnSpPr>
            <a:cxnSpLocks/>
          </p:cNvCxnSpPr>
          <p:nvPr/>
        </p:nvCxnSpPr>
        <p:spPr>
          <a:xfrm rot="16200000">
            <a:off x="4964736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4103E06F-F6AB-AB5B-2CE3-CF50E3954DE5}"/>
              </a:ext>
            </a:extLst>
          </p:cNvPr>
          <p:cNvCxnSpPr>
            <a:cxnSpLocks/>
          </p:cNvCxnSpPr>
          <p:nvPr/>
        </p:nvCxnSpPr>
        <p:spPr>
          <a:xfrm rot="16200000">
            <a:off x="5362975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타원 64">
            <a:extLst>
              <a:ext uri="{FF2B5EF4-FFF2-40B4-BE49-F238E27FC236}">
                <a16:creationId xmlns:a16="http://schemas.microsoft.com/office/drawing/2014/main" id="{10E69816-8C41-0314-E8DF-DFDF975310DD}"/>
              </a:ext>
            </a:extLst>
          </p:cNvPr>
          <p:cNvSpPr/>
          <p:nvPr/>
        </p:nvSpPr>
        <p:spPr>
          <a:xfrm>
            <a:off x="5268866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C66BC6E2-2F03-EDE8-39A9-CB668B71FAEE}"/>
              </a:ext>
            </a:extLst>
          </p:cNvPr>
          <p:cNvSpPr/>
          <p:nvPr/>
        </p:nvSpPr>
        <p:spPr>
          <a:xfrm>
            <a:off x="5268866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6B019B95-E254-BAF6-4868-D4799B705D1C}"/>
              </a:ext>
            </a:extLst>
          </p:cNvPr>
          <p:cNvSpPr/>
          <p:nvPr/>
        </p:nvSpPr>
        <p:spPr>
          <a:xfrm>
            <a:off x="5268866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B498417E-56A0-AF52-0D14-99E8ACE87B5E}"/>
              </a:ext>
            </a:extLst>
          </p:cNvPr>
          <p:cNvSpPr/>
          <p:nvPr/>
        </p:nvSpPr>
        <p:spPr>
          <a:xfrm>
            <a:off x="540161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128A72C6-BAF4-A334-4969-80DDDDA864B8}"/>
              </a:ext>
            </a:extLst>
          </p:cNvPr>
          <p:cNvSpPr/>
          <p:nvPr/>
        </p:nvSpPr>
        <p:spPr>
          <a:xfrm>
            <a:off x="540161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BA5FF35A-F352-01C8-EFE1-DCD5E9610276}"/>
              </a:ext>
            </a:extLst>
          </p:cNvPr>
          <p:cNvSpPr/>
          <p:nvPr/>
        </p:nvSpPr>
        <p:spPr>
          <a:xfrm>
            <a:off x="540161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9868A66A-7063-E9BB-8430-B9A62CA3D7FF}"/>
              </a:ext>
            </a:extLst>
          </p:cNvPr>
          <p:cNvSpPr/>
          <p:nvPr/>
        </p:nvSpPr>
        <p:spPr>
          <a:xfrm>
            <a:off x="5534359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3DF0DC13-4287-47D7-90DA-7C792E83BC7E}"/>
              </a:ext>
            </a:extLst>
          </p:cNvPr>
          <p:cNvSpPr/>
          <p:nvPr/>
        </p:nvSpPr>
        <p:spPr>
          <a:xfrm>
            <a:off x="553435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AD55D70E-B1CA-CC99-433F-670D5FEF20D4}"/>
              </a:ext>
            </a:extLst>
          </p:cNvPr>
          <p:cNvSpPr/>
          <p:nvPr/>
        </p:nvSpPr>
        <p:spPr>
          <a:xfrm>
            <a:off x="553435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D40A85DB-7FA5-BEF1-0C51-6FFB8E75F8D1}"/>
              </a:ext>
            </a:extLst>
          </p:cNvPr>
          <p:cNvSpPr/>
          <p:nvPr/>
        </p:nvSpPr>
        <p:spPr>
          <a:xfrm>
            <a:off x="5667105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76C832E1-D6CA-2F6F-F4EC-4D123C664BB0}"/>
              </a:ext>
            </a:extLst>
          </p:cNvPr>
          <p:cNvSpPr/>
          <p:nvPr/>
        </p:nvSpPr>
        <p:spPr>
          <a:xfrm>
            <a:off x="5667105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5EAE3DC-960E-2E4C-5738-C3327A047612}"/>
              </a:ext>
            </a:extLst>
          </p:cNvPr>
          <p:cNvSpPr/>
          <p:nvPr/>
        </p:nvSpPr>
        <p:spPr>
          <a:xfrm>
            <a:off x="5667105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4C4B46EF-884C-7E7D-2AB0-74F77B44FB06}"/>
              </a:ext>
            </a:extLst>
          </p:cNvPr>
          <p:cNvSpPr/>
          <p:nvPr/>
        </p:nvSpPr>
        <p:spPr>
          <a:xfrm>
            <a:off x="579985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E78AFD91-7EDF-7823-CB54-9A8C8C59D84C}"/>
              </a:ext>
            </a:extLst>
          </p:cNvPr>
          <p:cNvSpPr/>
          <p:nvPr/>
        </p:nvSpPr>
        <p:spPr>
          <a:xfrm>
            <a:off x="579985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C7041D37-894F-14F4-029E-CA19EA812CAF}"/>
              </a:ext>
            </a:extLst>
          </p:cNvPr>
          <p:cNvSpPr/>
          <p:nvPr/>
        </p:nvSpPr>
        <p:spPr>
          <a:xfrm>
            <a:off x="579985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0F702E8D-8F9F-EB00-4FB3-80A6FADA3621}"/>
              </a:ext>
            </a:extLst>
          </p:cNvPr>
          <p:cNvSpPr/>
          <p:nvPr/>
        </p:nvSpPr>
        <p:spPr>
          <a:xfrm>
            <a:off x="5932598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D7474721-0315-244E-4C8C-61AE0232B07F}"/>
              </a:ext>
            </a:extLst>
          </p:cNvPr>
          <p:cNvSpPr/>
          <p:nvPr/>
        </p:nvSpPr>
        <p:spPr>
          <a:xfrm>
            <a:off x="5932598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2FE43CD8-5606-DEA7-7006-BA8172F806EC}"/>
              </a:ext>
            </a:extLst>
          </p:cNvPr>
          <p:cNvSpPr/>
          <p:nvPr/>
        </p:nvSpPr>
        <p:spPr>
          <a:xfrm>
            <a:off x="5932598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65DECF01-6DDC-0069-B45F-DE65C6EE0F31}"/>
              </a:ext>
            </a:extLst>
          </p:cNvPr>
          <p:cNvSpPr/>
          <p:nvPr/>
        </p:nvSpPr>
        <p:spPr>
          <a:xfrm>
            <a:off x="5136120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75946D82-AFEC-7434-4016-DEEDFE331CAF}"/>
              </a:ext>
            </a:extLst>
          </p:cNvPr>
          <p:cNvSpPr/>
          <p:nvPr/>
        </p:nvSpPr>
        <p:spPr>
          <a:xfrm>
            <a:off x="513612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B7E917BF-F762-3652-7327-3D05679D1751}"/>
              </a:ext>
            </a:extLst>
          </p:cNvPr>
          <p:cNvSpPr/>
          <p:nvPr/>
        </p:nvSpPr>
        <p:spPr>
          <a:xfrm>
            <a:off x="513612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4AD1D47B-9F73-0DA6-0805-33312915974D}"/>
              </a:ext>
            </a:extLst>
          </p:cNvPr>
          <p:cNvSpPr/>
          <p:nvPr/>
        </p:nvSpPr>
        <p:spPr>
          <a:xfrm>
            <a:off x="6065343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D9D639E6-83F4-6540-A7BB-2DCBE0C915BB}"/>
              </a:ext>
            </a:extLst>
          </p:cNvPr>
          <p:cNvSpPr/>
          <p:nvPr/>
        </p:nvSpPr>
        <p:spPr>
          <a:xfrm>
            <a:off x="6065343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A2AC40F7-565C-C46A-A799-19CF86D1AC05}"/>
              </a:ext>
            </a:extLst>
          </p:cNvPr>
          <p:cNvSpPr/>
          <p:nvPr/>
        </p:nvSpPr>
        <p:spPr>
          <a:xfrm>
            <a:off x="6065343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5361FBF5-2021-7840-3209-CE4520F25A14}"/>
              </a:ext>
            </a:extLst>
          </p:cNvPr>
          <p:cNvSpPr/>
          <p:nvPr/>
        </p:nvSpPr>
        <p:spPr>
          <a:xfrm>
            <a:off x="6065343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8E458A5F-3150-2FD2-5D27-102DA8D14356}"/>
              </a:ext>
            </a:extLst>
          </p:cNvPr>
          <p:cNvSpPr/>
          <p:nvPr/>
        </p:nvSpPr>
        <p:spPr>
          <a:xfrm>
            <a:off x="513612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B0205875-46B2-818F-AFB3-E6260B8ED658}"/>
              </a:ext>
            </a:extLst>
          </p:cNvPr>
          <p:cNvSpPr/>
          <p:nvPr/>
        </p:nvSpPr>
        <p:spPr>
          <a:xfrm>
            <a:off x="5268866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142733D5-D805-C5C6-2152-4ADB2CD1FD49}"/>
              </a:ext>
            </a:extLst>
          </p:cNvPr>
          <p:cNvSpPr/>
          <p:nvPr/>
        </p:nvSpPr>
        <p:spPr>
          <a:xfrm>
            <a:off x="540161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10C83ABB-8A24-9B29-92F7-B408A9027E69}"/>
              </a:ext>
            </a:extLst>
          </p:cNvPr>
          <p:cNvSpPr/>
          <p:nvPr/>
        </p:nvSpPr>
        <p:spPr>
          <a:xfrm>
            <a:off x="553435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D49B01B5-3D6A-34C8-75E2-D923C643A7F5}"/>
              </a:ext>
            </a:extLst>
          </p:cNvPr>
          <p:cNvSpPr/>
          <p:nvPr/>
        </p:nvSpPr>
        <p:spPr>
          <a:xfrm>
            <a:off x="5667105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45300C77-D3D3-A76F-42A5-08DBDC3DAF32}"/>
              </a:ext>
            </a:extLst>
          </p:cNvPr>
          <p:cNvSpPr/>
          <p:nvPr/>
        </p:nvSpPr>
        <p:spPr>
          <a:xfrm>
            <a:off x="579985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0A3C9EE3-AF48-7B63-CD30-A3B6DFDC1133}"/>
              </a:ext>
            </a:extLst>
          </p:cNvPr>
          <p:cNvSpPr/>
          <p:nvPr/>
        </p:nvSpPr>
        <p:spPr>
          <a:xfrm>
            <a:off x="5932598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사각형: 둥근 모서리 118">
            <a:extLst>
              <a:ext uri="{FF2B5EF4-FFF2-40B4-BE49-F238E27FC236}">
                <a16:creationId xmlns:a16="http://schemas.microsoft.com/office/drawing/2014/main" id="{A24F8533-1308-142D-A896-D1A00A0F5164}"/>
              </a:ext>
            </a:extLst>
          </p:cNvPr>
          <p:cNvSpPr/>
          <p:nvPr/>
        </p:nvSpPr>
        <p:spPr>
          <a:xfrm>
            <a:off x="4938676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68" name="그룹 467">
            <a:extLst>
              <a:ext uri="{FF2B5EF4-FFF2-40B4-BE49-F238E27FC236}">
                <a16:creationId xmlns:a16="http://schemas.microsoft.com/office/drawing/2014/main" id="{15527CA1-C059-C7AD-3D16-D0D19B7575CA}"/>
              </a:ext>
            </a:extLst>
          </p:cNvPr>
          <p:cNvGrpSpPr/>
          <p:nvPr/>
        </p:nvGrpSpPr>
        <p:grpSpPr>
          <a:xfrm>
            <a:off x="6405089" y="5209571"/>
            <a:ext cx="209271" cy="330911"/>
            <a:chOff x="1837799" y="4760119"/>
            <a:chExt cx="209271" cy="341677"/>
          </a:xfrm>
          <a:solidFill>
            <a:srgbClr val="F0E8E2"/>
          </a:solidFill>
        </p:grpSpPr>
        <p:cxnSp>
          <p:nvCxnSpPr>
            <p:cNvPr id="469" name="직선 연결선 468">
              <a:extLst>
                <a:ext uri="{FF2B5EF4-FFF2-40B4-BE49-F238E27FC236}">
                  <a16:creationId xmlns:a16="http://schemas.microsoft.com/office/drawing/2014/main" id="{53B6BC41-63ED-0025-ADB2-4C20EBA0C12C}"/>
                </a:ext>
              </a:extLst>
            </p:cNvPr>
            <p:cNvCxnSpPr>
              <a:cxnSpLocks/>
            </p:cNvCxnSpPr>
            <p:nvPr/>
          </p:nvCxnSpPr>
          <p:spPr>
            <a:xfrm>
              <a:off x="1862897" y="4760119"/>
              <a:ext cx="0" cy="341677"/>
            </a:xfrm>
            <a:prstGeom prst="line">
              <a:avLst/>
            </a:prstGeom>
            <a:grpFill/>
            <a:ln w="47625">
              <a:solidFill>
                <a:srgbClr val="B27E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" name="직선 연결선 469">
              <a:extLst>
                <a:ext uri="{FF2B5EF4-FFF2-40B4-BE49-F238E27FC236}">
                  <a16:creationId xmlns:a16="http://schemas.microsoft.com/office/drawing/2014/main" id="{5C56FBFF-A594-F03A-4676-D00205211989}"/>
                </a:ext>
              </a:extLst>
            </p:cNvPr>
            <p:cNvCxnSpPr>
              <a:cxnSpLocks/>
            </p:cNvCxnSpPr>
            <p:nvPr/>
          </p:nvCxnSpPr>
          <p:spPr>
            <a:xfrm>
              <a:off x="1837799" y="4773610"/>
              <a:ext cx="209271" cy="0"/>
            </a:xfrm>
            <a:prstGeom prst="line">
              <a:avLst/>
            </a:prstGeom>
            <a:grpFill/>
            <a:ln w="47625">
              <a:solidFill>
                <a:srgbClr val="B27E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2" name="그룹 471">
            <a:extLst>
              <a:ext uri="{FF2B5EF4-FFF2-40B4-BE49-F238E27FC236}">
                <a16:creationId xmlns:a16="http://schemas.microsoft.com/office/drawing/2014/main" id="{1D5635F0-DCC1-A819-BA9A-162CCC266903}"/>
              </a:ext>
            </a:extLst>
          </p:cNvPr>
          <p:cNvGrpSpPr/>
          <p:nvPr/>
        </p:nvGrpSpPr>
        <p:grpSpPr>
          <a:xfrm>
            <a:off x="8121970" y="5209571"/>
            <a:ext cx="209271" cy="330911"/>
            <a:chOff x="1837799" y="4760119"/>
            <a:chExt cx="209271" cy="341677"/>
          </a:xfrm>
          <a:solidFill>
            <a:srgbClr val="F0E8E2"/>
          </a:solidFill>
        </p:grpSpPr>
        <p:cxnSp>
          <p:nvCxnSpPr>
            <p:cNvPr id="473" name="직선 연결선 472">
              <a:extLst>
                <a:ext uri="{FF2B5EF4-FFF2-40B4-BE49-F238E27FC236}">
                  <a16:creationId xmlns:a16="http://schemas.microsoft.com/office/drawing/2014/main" id="{C8A3A8CD-1ABB-2CE1-C1EE-98DC51E58541}"/>
                </a:ext>
              </a:extLst>
            </p:cNvPr>
            <p:cNvCxnSpPr>
              <a:cxnSpLocks/>
            </p:cNvCxnSpPr>
            <p:nvPr/>
          </p:nvCxnSpPr>
          <p:spPr>
            <a:xfrm>
              <a:off x="1862897" y="4760119"/>
              <a:ext cx="0" cy="341677"/>
            </a:xfrm>
            <a:prstGeom prst="line">
              <a:avLst/>
            </a:prstGeom>
            <a:grpFill/>
            <a:ln w="47625">
              <a:solidFill>
                <a:srgbClr val="B27E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" name="직선 연결선 473">
              <a:extLst>
                <a:ext uri="{FF2B5EF4-FFF2-40B4-BE49-F238E27FC236}">
                  <a16:creationId xmlns:a16="http://schemas.microsoft.com/office/drawing/2014/main" id="{C4B84FBC-ED77-81E2-EA54-87956C7ED0DB}"/>
                </a:ext>
              </a:extLst>
            </p:cNvPr>
            <p:cNvCxnSpPr>
              <a:cxnSpLocks/>
            </p:cNvCxnSpPr>
            <p:nvPr/>
          </p:nvCxnSpPr>
          <p:spPr>
            <a:xfrm>
              <a:off x="1837799" y="4773610"/>
              <a:ext cx="209271" cy="0"/>
            </a:xfrm>
            <a:prstGeom prst="line">
              <a:avLst/>
            </a:prstGeom>
            <a:grpFill/>
            <a:ln w="47625">
              <a:solidFill>
                <a:srgbClr val="B27E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82A582B-3D28-3EA9-5872-68B774E5C6BD}"/>
              </a:ext>
            </a:extLst>
          </p:cNvPr>
          <p:cNvGrpSpPr/>
          <p:nvPr/>
        </p:nvGrpSpPr>
        <p:grpSpPr>
          <a:xfrm>
            <a:off x="3932841" y="5280081"/>
            <a:ext cx="4784964" cy="521400"/>
            <a:chOff x="1540892" y="4239084"/>
            <a:chExt cx="4784964" cy="972472"/>
          </a:xfrm>
        </p:grpSpPr>
        <p:cxnSp>
          <p:nvCxnSpPr>
            <p:cNvPr id="445" name="직선 연결선 444">
              <a:extLst>
                <a:ext uri="{FF2B5EF4-FFF2-40B4-BE49-F238E27FC236}">
                  <a16:creationId xmlns:a16="http://schemas.microsoft.com/office/drawing/2014/main" id="{5A04C3F3-DC13-F5D7-9120-32AF7326E500}"/>
                </a:ext>
              </a:extLst>
            </p:cNvPr>
            <p:cNvCxnSpPr>
              <a:cxnSpLocks/>
            </p:cNvCxnSpPr>
            <p:nvPr/>
          </p:nvCxnSpPr>
          <p:spPr>
            <a:xfrm>
              <a:off x="1540892" y="4239084"/>
              <a:ext cx="0" cy="97247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7" name="직선 연결선 466">
              <a:extLst>
                <a:ext uri="{FF2B5EF4-FFF2-40B4-BE49-F238E27FC236}">
                  <a16:creationId xmlns:a16="http://schemas.microsoft.com/office/drawing/2014/main" id="{91A6A6DB-9031-5FE6-3704-499770A2A3A2}"/>
                </a:ext>
              </a:extLst>
            </p:cNvPr>
            <p:cNvCxnSpPr>
              <a:cxnSpLocks/>
            </p:cNvCxnSpPr>
            <p:nvPr/>
          </p:nvCxnSpPr>
          <p:spPr>
            <a:xfrm>
              <a:off x="3265199" y="4239084"/>
              <a:ext cx="0" cy="97247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" name="직선 연결선 470">
              <a:extLst>
                <a:ext uri="{FF2B5EF4-FFF2-40B4-BE49-F238E27FC236}">
                  <a16:creationId xmlns:a16="http://schemas.microsoft.com/office/drawing/2014/main" id="{A9C9342D-412B-C4DA-7FFB-E90F57A4462C}"/>
                </a:ext>
              </a:extLst>
            </p:cNvPr>
            <p:cNvCxnSpPr>
              <a:cxnSpLocks/>
            </p:cNvCxnSpPr>
            <p:nvPr/>
          </p:nvCxnSpPr>
          <p:spPr>
            <a:xfrm>
              <a:off x="4603955" y="4239556"/>
              <a:ext cx="0" cy="9720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직선 연결선 474">
              <a:extLst>
                <a:ext uri="{FF2B5EF4-FFF2-40B4-BE49-F238E27FC236}">
                  <a16:creationId xmlns:a16="http://schemas.microsoft.com/office/drawing/2014/main" id="{DDC5CC70-118F-041D-993B-38905D70A878}"/>
                </a:ext>
              </a:extLst>
            </p:cNvPr>
            <p:cNvCxnSpPr>
              <a:cxnSpLocks/>
            </p:cNvCxnSpPr>
            <p:nvPr/>
          </p:nvCxnSpPr>
          <p:spPr>
            <a:xfrm>
              <a:off x="6325856" y="4239084"/>
              <a:ext cx="0" cy="97247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6" name="직선 연결선 185">
            <a:extLst>
              <a:ext uri="{FF2B5EF4-FFF2-40B4-BE49-F238E27FC236}">
                <a16:creationId xmlns:a16="http://schemas.microsoft.com/office/drawing/2014/main" id="{B407FA6C-3A5E-42FC-B455-F3232BD48F94}"/>
              </a:ext>
            </a:extLst>
          </p:cNvPr>
          <p:cNvCxnSpPr>
            <a:cxnSpLocks/>
          </p:cNvCxnSpPr>
          <p:nvPr/>
        </p:nvCxnSpPr>
        <p:spPr>
          <a:xfrm>
            <a:off x="8055723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사각형: 둥근 모서리 187">
            <a:extLst>
              <a:ext uri="{FF2B5EF4-FFF2-40B4-BE49-F238E27FC236}">
                <a16:creationId xmlns:a16="http://schemas.microsoft.com/office/drawing/2014/main" id="{287206AE-31CD-D234-0E9F-928AE94BB5A7}"/>
              </a:ext>
            </a:extLst>
          </p:cNvPr>
          <p:cNvSpPr/>
          <p:nvPr/>
        </p:nvSpPr>
        <p:spPr>
          <a:xfrm>
            <a:off x="8170991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45FEEB52-29BE-3391-D599-022010F52AA4}"/>
              </a:ext>
            </a:extLst>
          </p:cNvPr>
          <p:cNvGrpSpPr/>
          <p:nvPr/>
        </p:nvGrpSpPr>
        <p:grpSpPr>
          <a:xfrm>
            <a:off x="8055723" y="4448548"/>
            <a:ext cx="1118318" cy="398239"/>
            <a:chOff x="947839" y="1915581"/>
            <a:chExt cx="1245913" cy="398239"/>
          </a:xfrm>
        </p:grpSpPr>
        <p:cxnSp>
          <p:nvCxnSpPr>
            <p:cNvPr id="458" name="직선 연결선 457">
              <a:extLst>
                <a:ext uri="{FF2B5EF4-FFF2-40B4-BE49-F238E27FC236}">
                  <a16:creationId xmlns:a16="http://schemas.microsoft.com/office/drawing/2014/main" id="{7B6120AF-0307-851B-F536-802967D3454F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직선 연결선 458">
              <a:extLst>
                <a:ext uri="{FF2B5EF4-FFF2-40B4-BE49-F238E27FC236}">
                  <a16:creationId xmlns:a16="http://schemas.microsoft.com/office/drawing/2014/main" id="{FE330FF4-2031-0B83-1EA9-9379F6214BFD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직선 연결선 459">
              <a:extLst>
                <a:ext uri="{FF2B5EF4-FFF2-40B4-BE49-F238E27FC236}">
                  <a16:creationId xmlns:a16="http://schemas.microsoft.com/office/drawing/2014/main" id="{40FB92AE-7BF6-FC83-106E-21D665BA367D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직선 연결선 460">
              <a:extLst>
                <a:ext uri="{FF2B5EF4-FFF2-40B4-BE49-F238E27FC236}">
                  <a16:creationId xmlns:a16="http://schemas.microsoft.com/office/drawing/2014/main" id="{636C1636-B0A6-3EB3-9A01-F2A210EBC16E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0" name="직선 연결선 189">
            <a:extLst>
              <a:ext uri="{FF2B5EF4-FFF2-40B4-BE49-F238E27FC236}">
                <a16:creationId xmlns:a16="http://schemas.microsoft.com/office/drawing/2014/main" id="{B91371E5-E0EB-B8D2-B413-ED8DDE63E1D7}"/>
              </a:ext>
            </a:extLst>
          </p:cNvPr>
          <p:cNvCxnSpPr>
            <a:cxnSpLocks/>
          </p:cNvCxnSpPr>
          <p:nvPr/>
        </p:nvCxnSpPr>
        <p:spPr>
          <a:xfrm rot="16200000">
            <a:off x="816053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연결선 190">
            <a:extLst>
              <a:ext uri="{FF2B5EF4-FFF2-40B4-BE49-F238E27FC236}">
                <a16:creationId xmlns:a16="http://schemas.microsoft.com/office/drawing/2014/main" id="{AFC212B9-13CC-5B96-CCF3-6974E0E851BD}"/>
              </a:ext>
            </a:extLst>
          </p:cNvPr>
          <p:cNvCxnSpPr>
            <a:cxnSpLocks/>
          </p:cNvCxnSpPr>
          <p:nvPr/>
        </p:nvCxnSpPr>
        <p:spPr>
          <a:xfrm rot="16200000">
            <a:off x="8293277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직선 연결선 383">
            <a:extLst>
              <a:ext uri="{FF2B5EF4-FFF2-40B4-BE49-F238E27FC236}">
                <a16:creationId xmlns:a16="http://schemas.microsoft.com/office/drawing/2014/main" id="{C8B0C255-988B-F59D-5785-4AF4FD37B9FD}"/>
              </a:ext>
            </a:extLst>
          </p:cNvPr>
          <p:cNvCxnSpPr>
            <a:cxnSpLocks/>
          </p:cNvCxnSpPr>
          <p:nvPr/>
        </p:nvCxnSpPr>
        <p:spPr>
          <a:xfrm rot="16200000">
            <a:off x="855877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직선 연결선 384">
            <a:extLst>
              <a:ext uri="{FF2B5EF4-FFF2-40B4-BE49-F238E27FC236}">
                <a16:creationId xmlns:a16="http://schemas.microsoft.com/office/drawing/2014/main" id="{64373A1A-00CB-B6D3-4B9D-87E9676EBABF}"/>
              </a:ext>
            </a:extLst>
          </p:cNvPr>
          <p:cNvCxnSpPr>
            <a:cxnSpLocks/>
          </p:cNvCxnSpPr>
          <p:nvPr/>
        </p:nvCxnSpPr>
        <p:spPr>
          <a:xfrm rot="16200000">
            <a:off x="8691516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직선 연결선 385">
            <a:extLst>
              <a:ext uri="{FF2B5EF4-FFF2-40B4-BE49-F238E27FC236}">
                <a16:creationId xmlns:a16="http://schemas.microsoft.com/office/drawing/2014/main" id="{6E995B0F-AF85-464D-BA7D-FACDA2DA9A5F}"/>
              </a:ext>
            </a:extLst>
          </p:cNvPr>
          <p:cNvCxnSpPr>
            <a:cxnSpLocks/>
          </p:cNvCxnSpPr>
          <p:nvPr/>
        </p:nvCxnSpPr>
        <p:spPr>
          <a:xfrm rot="16200000">
            <a:off x="8824261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직선 연결선 386">
            <a:extLst>
              <a:ext uri="{FF2B5EF4-FFF2-40B4-BE49-F238E27FC236}">
                <a16:creationId xmlns:a16="http://schemas.microsoft.com/office/drawing/2014/main" id="{627D1585-43CA-B2FF-3EAD-01A458320B5F}"/>
              </a:ext>
            </a:extLst>
          </p:cNvPr>
          <p:cNvCxnSpPr>
            <a:cxnSpLocks/>
          </p:cNvCxnSpPr>
          <p:nvPr/>
        </p:nvCxnSpPr>
        <p:spPr>
          <a:xfrm rot="16200000">
            <a:off x="7895038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8" name="직선 연결선 387">
            <a:extLst>
              <a:ext uri="{FF2B5EF4-FFF2-40B4-BE49-F238E27FC236}">
                <a16:creationId xmlns:a16="http://schemas.microsoft.com/office/drawing/2014/main" id="{62A06737-58D6-64E6-B3BA-B908309E23F2}"/>
              </a:ext>
            </a:extLst>
          </p:cNvPr>
          <p:cNvCxnSpPr>
            <a:cxnSpLocks/>
          </p:cNvCxnSpPr>
          <p:nvPr/>
        </p:nvCxnSpPr>
        <p:spPr>
          <a:xfrm rot="16200000">
            <a:off x="8027784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" name="직선 연결선 388">
            <a:extLst>
              <a:ext uri="{FF2B5EF4-FFF2-40B4-BE49-F238E27FC236}">
                <a16:creationId xmlns:a16="http://schemas.microsoft.com/office/drawing/2014/main" id="{632FA592-B999-DA03-2FEF-4F0077B7F36A}"/>
              </a:ext>
            </a:extLst>
          </p:cNvPr>
          <p:cNvCxnSpPr>
            <a:cxnSpLocks/>
          </p:cNvCxnSpPr>
          <p:nvPr/>
        </p:nvCxnSpPr>
        <p:spPr>
          <a:xfrm rot="16200000">
            <a:off x="8426023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1" name="타원 390">
            <a:extLst>
              <a:ext uri="{FF2B5EF4-FFF2-40B4-BE49-F238E27FC236}">
                <a16:creationId xmlns:a16="http://schemas.microsoft.com/office/drawing/2014/main" id="{375A29D1-F2C6-CC00-6214-CADBF7DBE237}"/>
              </a:ext>
            </a:extLst>
          </p:cNvPr>
          <p:cNvSpPr/>
          <p:nvPr/>
        </p:nvSpPr>
        <p:spPr>
          <a:xfrm>
            <a:off x="8331914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2" name="타원 391">
            <a:extLst>
              <a:ext uri="{FF2B5EF4-FFF2-40B4-BE49-F238E27FC236}">
                <a16:creationId xmlns:a16="http://schemas.microsoft.com/office/drawing/2014/main" id="{BA2D1255-23BE-6239-577F-3776D5BD74BF}"/>
              </a:ext>
            </a:extLst>
          </p:cNvPr>
          <p:cNvSpPr/>
          <p:nvPr/>
        </p:nvSpPr>
        <p:spPr>
          <a:xfrm>
            <a:off x="8331914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3" name="타원 392">
            <a:extLst>
              <a:ext uri="{FF2B5EF4-FFF2-40B4-BE49-F238E27FC236}">
                <a16:creationId xmlns:a16="http://schemas.microsoft.com/office/drawing/2014/main" id="{10FE88DA-318C-233E-0B5A-A803C424CA37}"/>
              </a:ext>
            </a:extLst>
          </p:cNvPr>
          <p:cNvSpPr/>
          <p:nvPr/>
        </p:nvSpPr>
        <p:spPr>
          <a:xfrm>
            <a:off x="8331914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5" name="타원 394">
            <a:extLst>
              <a:ext uri="{FF2B5EF4-FFF2-40B4-BE49-F238E27FC236}">
                <a16:creationId xmlns:a16="http://schemas.microsoft.com/office/drawing/2014/main" id="{42220EC8-3CC8-4A27-2BF2-DC46F9912CD9}"/>
              </a:ext>
            </a:extLst>
          </p:cNvPr>
          <p:cNvSpPr/>
          <p:nvPr/>
        </p:nvSpPr>
        <p:spPr>
          <a:xfrm>
            <a:off x="8464660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6" name="타원 395">
            <a:extLst>
              <a:ext uri="{FF2B5EF4-FFF2-40B4-BE49-F238E27FC236}">
                <a16:creationId xmlns:a16="http://schemas.microsoft.com/office/drawing/2014/main" id="{6D2ADE2A-A6EA-1981-C25B-0F0964356A34}"/>
              </a:ext>
            </a:extLst>
          </p:cNvPr>
          <p:cNvSpPr/>
          <p:nvPr/>
        </p:nvSpPr>
        <p:spPr>
          <a:xfrm>
            <a:off x="846466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7" name="타원 396">
            <a:extLst>
              <a:ext uri="{FF2B5EF4-FFF2-40B4-BE49-F238E27FC236}">
                <a16:creationId xmlns:a16="http://schemas.microsoft.com/office/drawing/2014/main" id="{E28817BA-24DF-C313-934B-865AAD3F6A0A}"/>
              </a:ext>
            </a:extLst>
          </p:cNvPr>
          <p:cNvSpPr/>
          <p:nvPr/>
        </p:nvSpPr>
        <p:spPr>
          <a:xfrm>
            <a:off x="846466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8" name="타원 397">
            <a:extLst>
              <a:ext uri="{FF2B5EF4-FFF2-40B4-BE49-F238E27FC236}">
                <a16:creationId xmlns:a16="http://schemas.microsoft.com/office/drawing/2014/main" id="{6545AB43-8C58-32D5-B11F-9B2685336DD0}"/>
              </a:ext>
            </a:extLst>
          </p:cNvPr>
          <p:cNvSpPr/>
          <p:nvPr/>
        </p:nvSpPr>
        <p:spPr>
          <a:xfrm>
            <a:off x="8597407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9" name="타원 398">
            <a:extLst>
              <a:ext uri="{FF2B5EF4-FFF2-40B4-BE49-F238E27FC236}">
                <a16:creationId xmlns:a16="http://schemas.microsoft.com/office/drawing/2014/main" id="{FC05EC93-CC4D-4C7D-675F-A0E18A2CB7EC}"/>
              </a:ext>
            </a:extLst>
          </p:cNvPr>
          <p:cNvSpPr/>
          <p:nvPr/>
        </p:nvSpPr>
        <p:spPr>
          <a:xfrm>
            <a:off x="8597407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0" name="타원 399">
            <a:extLst>
              <a:ext uri="{FF2B5EF4-FFF2-40B4-BE49-F238E27FC236}">
                <a16:creationId xmlns:a16="http://schemas.microsoft.com/office/drawing/2014/main" id="{ECCC495B-30F8-E1E9-8246-9D71341ADC2B}"/>
              </a:ext>
            </a:extLst>
          </p:cNvPr>
          <p:cNvSpPr/>
          <p:nvPr/>
        </p:nvSpPr>
        <p:spPr>
          <a:xfrm>
            <a:off x="8597407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1" name="타원 400">
            <a:extLst>
              <a:ext uri="{FF2B5EF4-FFF2-40B4-BE49-F238E27FC236}">
                <a16:creationId xmlns:a16="http://schemas.microsoft.com/office/drawing/2014/main" id="{198D8BCE-BBC6-0EC7-4BC7-9273A5D4CACA}"/>
              </a:ext>
            </a:extLst>
          </p:cNvPr>
          <p:cNvSpPr/>
          <p:nvPr/>
        </p:nvSpPr>
        <p:spPr>
          <a:xfrm>
            <a:off x="8730153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2" name="타원 401">
            <a:extLst>
              <a:ext uri="{FF2B5EF4-FFF2-40B4-BE49-F238E27FC236}">
                <a16:creationId xmlns:a16="http://schemas.microsoft.com/office/drawing/2014/main" id="{A125A108-8BE4-13A9-847A-56E0489AA739}"/>
              </a:ext>
            </a:extLst>
          </p:cNvPr>
          <p:cNvSpPr/>
          <p:nvPr/>
        </p:nvSpPr>
        <p:spPr>
          <a:xfrm>
            <a:off x="8730153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3" name="타원 402">
            <a:extLst>
              <a:ext uri="{FF2B5EF4-FFF2-40B4-BE49-F238E27FC236}">
                <a16:creationId xmlns:a16="http://schemas.microsoft.com/office/drawing/2014/main" id="{006A406F-7FE3-196F-C217-FC51D8DA8290}"/>
              </a:ext>
            </a:extLst>
          </p:cNvPr>
          <p:cNvSpPr/>
          <p:nvPr/>
        </p:nvSpPr>
        <p:spPr>
          <a:xfrm>
            <a:off x="8730153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7" name="타원 406">
            <a:extLst>
              <a:ext uri="{FF2B5EF4-FFF2-40B4-BE49-F238E27FC236}">
                <a16:creationId xmlns:a16="http://schemas.microsoft.com/office/drawing/2014/main" id="{9B083C9B-A287-A1EA-5D1C-592252B3F3F0}"/>
              </a:ext>
            </a:extLst>
          </p:cNvPr>
          <p:cNvSpPr/>
          <p:nvPr/>
        </p:nvSpPr>
        <p:spPr>
          <a:xfrm>
            <a:off x="8862900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8" name="타원 407">
            <a:extLst>
              <a:ext uri="{FF2B5EF4-FFF2-40B4-BE49-F238E27FC236}">
                <a16:creationId xmlns:a16="http://schemas.microsoft.com/office/drawing/2014/main" id="{4284B927-B4BF-8369-9DDD-7F2BB51FE970}"/>
              </a:ext>
            </a:extLst>
          </p:cNvPr>
          <p:cNvSpPr/>
          <p:nvPr/>
        </p:nvSpPr>
        <p:spPr>
          <a:xfrm>
            <a:off x="886290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9" name="타원 408">
            <a:extLst>
              <a:ext uri="{FF2B5EF4-FFF2-40B4-BE49-F238E27FC236}">
                <a16:creationId xmlns:a16="http://schemas.microsoft.com/office/drawing/2014/main" id="{8B81B1B6-7143-31F2-0B31-4966BCADB760}"/>
              </a:ext>
            </a:extLst>
          </p:cNvPr>
          <p:cNvSpPr/>
          <p:nvPr/>
        </p:nvSpPr>
        <p:spPr>
          <a:xfrm>
            <a:off x="886290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0" name="타원 409">
            <a:extLst>
              <a:ext uri="{FF2B5EF4-FFF2-40B4-BE49-F238E27FC236}">
                <a16:creationId xmlns:a16="http://schemas.microsoft.com/office/drawing/2014/main" id="{55A210D6-B852-5F61-FC18-5137039CC6B2}"/>
              </a:ext>
            </a:extLst>
          </p:cNvPr>
          <p:cNvSpPr/>
          <p:nvPr/>
        </p:nvSpPr>
        <p:spPr>
          <a:xfrm>
            <a:off x="8995646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5" name="타원 414">
            <a:extLst>
              <a:ext uri="{FF2B5EF4-FFF2-40B4-BE49-F238E27FC236}">
                <a16:creationId xmlns:a16="http://schemas.microsoft.com/office/drawing/2014/main" id="{9EC18620-4FB0-3E43-9329-E2A135C48709}"/>
              </a:ext>
            </a:extLst>
          </p:cNvPr>
          <p:cNvSpPr/>
          <p:nvPr/>
        </p:nvSpPr>
        <p:spPr>
          <a:xfrm>
            <a:off x="8995646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7" name="타원 416">
            <a:extLst>
              <a:ext uri="{FF2B5EF4-FFF2-40B4-BE49-F238E27FC236}">
                <a16:creationId xmlns:a16="http://schemas.microsoft.com/office/drawing/2014/main" id="{1D144583-ED00-76EB-6620-0C837C61BC47}"/>
              </a:ext>
            </a:extLst>
          </p:cNvPr>
          <p:cNvSpPr/>
          <p:nvPr/>
        </p:nvSpPr>
        <p:spPr>
          <a:xfrm>
            <a:off x="8995646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0" name="타원 439">
            <a:extLst>
              <a:ext uri="{FF2B5EF4-FFF2-40B4-BE49-F238E27FC236}">
                <a16:creationId xmlns:a16="http://schemas.microsoft.com/office/drawing/2014/main" id="{F940EEE9-60B3-C08E-E9C3-68ABCD019264}"/>
              </a:ext>
            </a:extLst>
          </p:cNvPr>
          <p:cNvSpPr/>
          <p:nvPr/>
        </p:nvSpPr>
        <p:spPr>
          <a:xfrm>
            <a:off x="8199168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1" name="타원 440">
            <a:extLst>
              <a:ext uri="{FF2B5EF4-FFF2-40B4-BE49-F238E27FC236}">
                <a16:creationId xmlns:a16="http://schemas.microsoft.com/office/drawing/2014/main" id="{5BC3FD3A-DF37-44DD-6BE5-B1A54D9A8A60}"/>
              </a:ext>
            </a:extLst>
          </p:cNvPr>
          <p:cNvSpPr/>
          <p:nvPr/>
        </p:nvSpPr>
        <p:spPr>
          <a:xfrm>
            <a:off x="8199168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2" name="타원 441">
            <a:extLst>
              <a:ext uri="{FF2B5EF4-FFF2-40B4-BE49-F238E27FC236}">
                <a16:creationId xmlns:a16="http://schemas.microsoft.com/office/drawing/2014/main" id="{18A21144-39DE-80D1-66A0-483412BE924F}"/>
              </a:ext>
            </a:extLst>
          </p:cNvPr>
          <p:cNvSpPr/>
          <p:nvPr/>
        </p:nvSpPr>
        <p:spPr>
          <a:xfrm>
            <a:off x="8199168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3" name="타원 442">
            <a:extLst>
              <a:ext uri="{FF2B5EF4-FFF2-40B4-BE49-F238E27FC236}">
                <a16:creationId xmlns:a16="http://schemas.microsoft.com/office/drawing/2014/main" id="{270D6AE2-0EB3-E837-D744-9147E453BA83}"/>
              </a:ext>
            </a:extLst>
          </p:cNvPr>
          <p:cNvSpPr/>
          <p:nvPr/>
        </p:nvSpPr>
        <p:spPr>
          <a:xfrm>
            <a:off x="9128391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4" name="타원 443">
            <a:extLst>
              <a:ext uri="{FF2B5EF4-FFF2-40B4-BE49-F238E27FC236}">
                <a16:creationId xmlns:a16="http://schemas.microsoft.com/office/drawing/2014/main" id="{AADBF510-6860-2473-405A-3E7A71056E03}"/>
              </a:ext>
            </a:extLst>
          </p:cNvPr>
          <p:cNvSpPr/>
          <p:nvPr/>
        </p:nvSpPr>
        <p:spPr>
          <a:xfrm>
            <a:off x="9128391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6" name="타원 445">
            <a:extLst>
              <a:ext uri="{FF2B5EF4-FFF2-40B4-BE49-F238E27FC236}">
                <a16:creationId xmlns:a16="http://schemas.microsoft.com/office/drawing/2014/main" id="{5F9D20EA-1BF1-ED62-8685-9FE6120675A1}"/>
              </a:ext>
            </a:extLst>
          </p:cNvPr>
          <p:cNvSpPr/>
          <p:nvPr/>
        </p:nvSpPr>
        <p:spPr>
          <a:xfrm>
            <a:off x="9128391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7" name="타원 446">
            <a:extLst>
              <a:ext uri="{FF2B5EF4-FFF2-40B4-BE49-F238E27FC236}">
                <a16:creationId xmlns:a16="http://schemas.microsoft.com/office/drawing/2014/main" id="{D2BBE303-011B-C1CD-EDC3-B63315AB5859}"/>
              </a:ext>
            </a:extLst>
          </p:cNvPr>
          <p:cNvSpPr/>
          <p:nvPr/>
        </p:nvSpPr>
        <p:spPr>
          <a:xfrm>
            <a:off x="9128391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8" name="타원 447">
            <a:extLst>
              <a:ext uri="{FF2B5EF4-FFF2-40B4-BE49-F238E27FC236}">
                <a16:creationId xmlns:a16="http://schemas.microsoft.com/office/drawing/2014/main" id="{1783BE6D-9370-D5F9-CD6F-A6DB50814AE8}"/>
              </a:ext>
            </a:extLst>
          </p:cNvPr>
          <p:cNvSpPr/>
          <p:nvPr/>
        </p:nvSpPr>
        <p:spPr>
          <a:xfrm>
            <a:off x="8199168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0" name="타원 419">
            <a:extLst>
              <a:ext uri="{FF2B5EF4-FFF2-40B4-BE49-F238E27FC236}">
                <a16:creationId xmlns:a16="http://schemas.microsoft.com/office/drawing/2014/main" id="{5918875C-AB43-8BE5-EEC7-8B699FAB7304}"/>
              </a:ext>
            </a:extLst>
          </p:cNvPr>
          <p:cNvSpPr/>
          <p:nvPr/>
        </p:nvSpPr>
        <p:spPr>
          <a:xfrm>
            <a:off x="8331914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1" name="타원 420">
            <a:extLst>
              <a:ext uri="{FF2B5EF4-FFF2-40B4-BE49-F238E27FC236}">
                <a16:creationId xmlns:a16="http://schemas.microsoft.com/office/drawing/2014/main" id="{EC98568A-0C8F-CCDA-E33F-0DD07F5A251D}"/>
              </a:ext>
            </a:extLst>
          </p:cNvPr>
          <p:cNvSpPr/>
          <p:nvPr/>
        </p:nvSpPr>
        <p:spPr>
          <a:xfrm>
            <a:off x="846466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2" name="타원 421">
            <a:extLst>
              <a:ext uri="{FF2B5EF4-FFF2-40B4-BE49-F238E27FC236}">
                <a16:creationId xmlns:a16="http://schemas.microsoft.com/office/drawing/2014/main" id="{EE800463-3421-D088-B7ED-FA6D35DCC2E0}"/>
              </a:ext>
            </a:extLst>
          </p:cNvPr>
          <p:cNvSpPr/>
          <p:nvPr/>
        </p:nvSpPr>
        <p:spPr>
          <a:xfrm>
            <a:off x="8597407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3" name="타원 422">
            <a:extLst>
              <a:ext uri="{FF2B5EF4-FFF2-40B4-BE49-F238E27FC236}">
                <a16:creationId xmlns:a16="http://schemas.microsoft.com/office/drawing/2014/main" id="{CA74FA78-F8A5-2DCA-00F2-24001A502680}"/>
              </a:ext>
            </a:extLst>
          </p:cNvPr>
          <p:cNvSpPr/>
          <p:nvPr/>
        </p:nvSpPr>
        <p:spPr>
          <a:xfrm>
            <a:off x="8730153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4" name="타원 423">
            <a:extLst>
              <a:ext uri="{FF2B5EF4-FFF2-40B4-BE49-F238E27FC236}">
                <a16:creationId xmlns:a16="http://schemas.microsoft.com/office/drawing/2014/main" id="{D88C0F00-585C-0403-EBBF-02F1357B0978}"/>
              </a:ext>
            </a:extLst>
          </p:cNvPr>
          <p:cNvSpPr/>
          <p:nvPr/>
        </p:nvSpPr>
        <p:spPr>
          <a:xfrm>
            <a:off x="886290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5" name="타원 424">
            <a:extLst>
              <a:ext uri="{FF2B5EF4-FFF2-40B4-BE49-F238E27FC236}">
                <a16:creationId xmlns:a16="http://schemas.microsoft.com/office/drawing/2014/main" id="{A3277DF1-2BA3-365E-1E30-916C81CC1C1F}"/>
              </a:ext>
            </a:extLst>
          </p:cNvPr>
          <p:cNvSpPr/>
          <p:nvPr/>
        </p:nvSpPr>
        <p:spPr>
          <a:xfrm>
            <a:off x="8995646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8" name="사각형: 둥근 모서리 427">
            <a:extLst>
              <a:ext uri="{FF2B5EF4-FFF2-40B4-BE49-F238E27FC236}">
                <a16:creationId xmlns:a16="http://schemas.microsoft.com/office/drawing/2014/main" id="{20DD54B8-DCB2-3198-1D05-B77F2C5FC3E0}"/>
              </a:ext>
            </a:extLst>
          </p:cNvPr>
          <p:cNvSpPr/>
          <p:nvPr/>
        </p:nvSpPr>
        <p:spPr>
          <a:xfrm>
            <a:off x="8001724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사다리꼴 2">
            <a:extLst>
              <a:ext uri="{FF2B5EF4-FFF2-40B4-BE49-F238E27FC236}">
                <a16:creationId xmlns:a16="http://schemas.microsoft.com/office/drawing/2014/main" id="{7F4A6C53-6E37-62CC-3115-BEEEBBBD7167}"/>
              </a:ext>
            </a:extLst>
          </p:cNvPr>
          <p:cNvSpPr/>
          <p:nvPr/>
        </p:nvSpPr>
        <p:spPr>
          <a:xfrm flipV="1">
            <a:off x="3216775" y="5443737"/>
            <a:ext cx="6062506" cy="242992"/>
          </a:xfrm>
          <a:prstGeom prst="trapezoid">
            <a:avLst>
              <a:gd name="adj" fmla="val 0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7FD0E8-DE09-C442-5DFA-C9E33DF22FCB}"/>
              </a:ext>
            </a:extLst>
          </p:cNvPr>
          <p:cNvSpPr txBox="1"/>
          <p:nvPr/>
        </p:nvSpPr>
        <p:spPr>
          <a:xfrm>
            <a:off x="5058873" y="5373164"/>
            <a:ext cx="24143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6" name="TextBox 405">
            <a:extLst>
              <a:ext uri="{FF2B5EF4-FFF2-40B4-BE49-F238E27FC236}">
                <a16:creationId xmlns:a16="http://schemas.microsoft.com/office/drawing/2014/main" id="{BD964E0C-D5AC-B2A9-1446-E00DB6167502}"/>
              </a:ext>
            </a:extLst>
          </p:cNvPr>
          <p:cNvSpPr txBox="1"/>
          <p:nvPr/>
        </p:nvSpPr>
        <p:spPr>
          <a:xfrm>
            <a:off x="4969253" y="6189986"/>
            <a:ext cx="25935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Global Sense Amplifier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24" name="직선 연결선 123">
            <a:extLst>
              <a:ext uri="{FF2B5EF4-FFF2-40B4-BE49-F238E27FC236}">
                <a16:creationId xmlns:a16="http://schemas.microsoft.com/office/drawing/2014/main" id="{960C2DD1-FC9E-A657-D0DF-FC1C1A8C1E29}"/>
              </a:ext>
            </a:extLst>
          </p:cNvPr>
          <p:cNvCxnSpPr>
            <a:cxnSpLocks/>
          </p:cNvCxnSpPr>
          <p:nvPr/>
        </p:nvCxnSpPr>
        <p:spPr>
          <a:xfrm>
            <a:off x="6333822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사각형: 둥근 모서리 125">
            <a:extLst>
              <a:ext uri="{FF2B5EF4-FFF2-40B4-BE49-F238E27FC236}">
                <a16:creationId xmlns:a16="http://schemas.microsoft.com/office/drawing/2014/main" id="{572ACAFA-34FE-FE40-8CA4-81B7C6949CB3}"/>
              </a:ext>
            </a:extLst>
          </p:cNvPr>
          <p:cNvSpPr/>
          <p:nvPr/>
        </p:nvSpPr>
        <p:spPr>
          <a:xfrm>
            <a:off x="6449090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A001A925-08C5-710F-B25B-12A8BDDB1BC9}"/>
              </a:ext>
            </a:extLst>
          </p:cNvPr>
          <p:cNvGrpSpPr/>
          <p:nvPr/>
        </p:nvGrpSpPr>
        <p:grpSpPr>
          <a:xfrm>
            <a:off x="6333822" y="4448548"/>
            <a:ext cx="1118318" cy="398239"/>
            <a:chOff x="947839" y="1915581"/>
            <a:chExt cx="1245913" cy="398239"/>
          </a:xfrm>
        </p:grpSpPr>
        <p:cxnSp>
          <p:nvCxnSpPr>
            <p:cNvPr id="181" name="직선 연결선 180">
              <a:extLst>
                <a:ext uri="{FF2B5EF4-FFF2-40B4-BE49-F238E27FC236}">
                  <a16:creationId xmlns:a16="http://schemas.microsoft.com/office/drawing/2014/main" id="{47109F6B-CAD7-EC86-30DB-53E4369A10A4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>
              <a:extLst>
                <a:ext uri="{FF2B5EF4-FFF2-40B4-BE49-F238E27FC236}">
                  <a16:creationId xmlns:a16="http://schemas.microsoft.com/office/drawing/2014/main" id="{11A908BE-CA4A-0D1A-8FD6-A467497EC79A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>
              <a:extLst>
                <a:ext uri="{FF2B5EF4-FFF2-40B4-BE49-F238E27FC236}">
                  <a16:creationId xmlns:a16="http://schemas.microsoft.com/office/drawing/2014/main" id="{7A5721DE-01BC-7F80-0886-30B6D61B203F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>
              <a:extLst>
                <a:ext uri="{FF2B5EF4-FFF2-40B4-BE49-F238E27FC236}">
                  <a16:creationId xmlns:a16="http://schemas.microsoft.com/office/drawing/2014/main" id="{0AD4B301-BAD6-6100-8B22-E6D7EA39347C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926C7B1C-EFA9-B8B9-9BD9-1BCF17B7E85F}"/>
              </a:ext>
            </a:extLst>
          </p:cNvPr>
          <p:cNvCxnSpPr>
            <a:cxnSpLocks/>
          </p:cNvCxnSpPr>
          <p:nvPr/>
        </p:nvCxnSpPr>
        <p:spPr>
          <a:xfrm rot="16200000">
            <a:off x="643862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D091E7B0-2F0F-FC66-51A0-D3B0884A5B06}"/>
              </a:ext>
            </a:extLst>
          </p:cNvPr>
          <p:cNvCxnSpPr>
            <a:cxnSpLocks/>
          </p:cNvCxnSpPr>
          <p:nvPr/>
        </p:nvCxnSpPr>
        <p:spPr>
          <a:xfrm rot="16200000">
            <a:off x="6571376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>
            <a:extLst>
              <a:ext uri="{FF2B5EF4-FFF2-40B4-BE49-F238E27FC236}">
                <a16:creationId xmlns:a16="http://schemas.microsoft.com/office/drawing/2014/main" id="{78B04107-69A4-0721-A406-AD1B153D4679}"/>
              </a:ext>
            </a:extLst>
          </p:cNvPr>
          <p:cNvCxnSpPr>
            <a:cxnSpLocks/>
          </p:cNvCxnSpPr>
          <p:nvPr/>
        </p:nvCxnSpPr>
        <p:spPr>
          <a:xfrm rot="16200000">
            <a:off x="683686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BF9D6714-7199-9EE3-6776-1E306AE0466B}"/>
              </a:ext>
            </a:extLst>
          </p:cNvPr>
          <p:cNvCxnSpPr>
            <a:cxnSpLocks/>
          </p:cNvCxnSpPr>
          <p:nvPr/>
        </p:nvCxnSpPr>
        <p:spPr>
          <a:xfrm rot="16200000">
            <a:off x="6969615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EECBBD29-7B51-31D6-CFEF-9F8D7E968FDC}"/>
              </a:ext>
            </a:extLst>
          </p:cNvPr>
          <p:cNvCxnSpPr>
            <a:cxnSpLocks/>
          </p:cNvCxnSpPr>
          <p:nvPr/>
        </p:nvCxnSpPr>
        <p:spPr>
          <a:xfrm rot="16200000">
            <a:off x="710236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2C06331E-1D73-FB1B-58C9-64B7E53D6849}"/>
              </a:ext>
            </a:extLst>
          </p:cNvPr>
          <p:cNvCxnSpPr>
            <a:cxnSpLocks/>
          </p:cNvCxnSpPr>
          <p:nvPr/>
        </p:nvCxnSpPr>
        <p:spPr>
          <a:xfrm rot="16200000">
            <a:off x="6173137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D5CCB30D-6EE5-423F-3393-C2712E46C873}"/>
              </a:ext>
            </a:extLst>
          </p:cNvPr>
          <p:cNvCxnSpPr>
            <a:cxnSpLocks/>
          </p:cNvCxnSpPr>
          <p:nvPr/>
        </p:nvCxnSpPr>
        <p:spPr>
          <a:xfrm rot="16200000">
            <a:off x="6305883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연결선 135">
            <a:extLst>
              <a:ext uri="{FF2B5EF4-FFF2-40B4-BE49-F238E27FC236}">
                <a16:creationId xmlns:a16="http://schemas.microsoft.com/office/drawing/2014/main" id="{EB0B0721-3A98-D65E-122E-436342B4B09A}"/>
              </a:ext>
            </a:extLst>
          </p:cNvPr>
          <p:cNvCxnSpPr>
            <a:cxnSpLocks/>
          </p:cNvCxnSpPr>
          <p:nvPr/>
        </p:nvCxnSpPr>
        <p:spPr>
          <a:xfrm rot="16200000">
            <a:off x="670412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타원 136">
            <a:extLst>
              <a:ext uri="{FF2B5EF4-FFF2-40B4-BE49-F238E27FC236}">
                <a16:creationId xmlns:a16="http://schemas.microsoft.com/office/drawing/2014/main" id="{B2C14A81-EC41-4074-9950-B8EC289A4A94}"/>
              </a:ext>
            </a:extLst>
          </p:cNvPr>
          <p:cNvSpPr/>
          <p:nvPr/>
        </p:nvSpPr>
        <p:spPr>
          <a:xfrm>
            <a:off x="6610013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05434508-1346-BC06-72DE-0CB5F690B3D4}"/>
              </a:ext>
            </a:extLst>
          </p:cNvPr>
          <p:cNvSpPr/>
          <p:nvPr/>
        </p:nvSpPr>
        <p:spPr>
          <a:xfrm>
            <a:off x="6610013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B5C54309-652E-C7A3-1573-2ED6DD58838C}"/>
              </a:ext>
            </a:extLst>
          </p:cNvPr>
          <p:cNvSpPr/>
          <p:nvPr/>
        </p:nvSpPr>
        <p:spPr>
          <a:xfrm>
            <a:off x="6610013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F2FB3133-CE6F-679F-74A2-705CD64B9C43}"/>
              </a:ext>
            </a:extLst>
          </p:cNvPr>
          <p:cNvSpPr/>
          <p:nvPr/>
        </p:nvSpPr>
        <p:spPr>
          <a:xfrm>
            <a:off x="6742759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E6618F46-BC81-CAF4-FF48-53D638B9BD03}"/>
              </a:ext>
            </a:extLst>
          </p:cNvPr>
          <p:cNvSpPr/>
          <p:nvPr/>
        </p:nvSpPr>
        <p:spPr>
          <a:xfrm>
            <a:off x="674275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DC923C74-7337-F947-25E1-1E23674E0655}"/>
              </a:ext>
            </a:extLst>
          </p:cNvPr>
          <p:cNvSpPr/>
          <p:nvPr/>
        </p:nvSpPr>
        <p:spPr>
          <a:xfrm>
            <a:off x="674275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BCD4FF95-F21A-E0DB-2727-5038060EF54A}"/>
              </a:ext>
            </a:extLst>
          </p:cNvPr>
          <p:cNvSpPr/>
          <p:nvPr/>
        </p:nvSpPr>
        <p:spPr>
          <a:xfrm>
            <a:off x="6875506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E29422DD-501B-FCDB-6441-975B83C3BE72}"/>
              </a:ext>
            </a:extLst>
          </p:cNvPr>
          <p:cNvSpPr/>
          <p:nvPr/>
        </p:nvSpPr>
        <p:spPr>
          <a:xfrm>
            <a:off x="6875506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76D1EAB3-E5A5-915E-81D7-A164B72AD24F}"/>
              </a:ext>
            </a:extLst>
          </p:cNvPr>
          <p:cNvSpPr/>
          <p:nvPr/>
        </p:nvSpPr>
        <p:spPr>
          <a:xfrm>
            <a:off x="6875506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ED89A59E-EFA0-8632-A6E9-E8A7164DE20F}"/>
              </a:ext>
            </a:extLst>
          </p:cNvPr>
          <p:cNvSpPr/>
          <p:nvPr/>
        </p:nvSpPr>
        <p:spPr>
          <a:xfrm>
            <a:off x="700825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4768D1BA-62E8-9B50-657B-68AB460F244A}"/>
              </a:ext>
            </a:extLst>
          </p:cNvPr>
          <p:cNvSpPr/>
          <p:nvPr/>
        </p:nvSpPr>
        <p:spPr>
          <a:xfrm>
            <a:off x="700825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16981F87-BB43-E8BB-5849-695C221264E1}"/>
              </a:ext>
            </a:extLst>
          </p:cNvPr>
          <p:cNvSpPr/>
          <p:nvPr/>
        </p:nvSpPr>
        <p:spPr>
          <a:xfrm>
            <a:off x="700825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EA36F67B-DCD4-D69E-D32F-0E2076E79E47}"/>
              </a:ext>
            </a:extLst>
          </p:cNvPr>
          <p:cNvSpPr/>
          <p:nvPr/>
        </p:nvSpPr>
        <p:spPr>
          <a:xfrm>
            <a:off x="7140999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A09DDACB-80E7-B9EF-5941-E00BA4D2C660}"/>
              </a:ext>
            </a:extLst>
          </p:cNvPr>
          <p:cNvSpPr/>
          <p:nvPr/>
        </p:nvSpPr>
        <p:spPr>
          <a:xfrm>
            <a:off x="714099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1DA5A7D9-788C-859F-C96A-C81516CFA5B8}"/>
              </a:ext>
            </a:extLst>
          </p:cNvPr>
          <p:cNvSpPr/>
          <p:nvPr/>
        </p:nvSpPr>
        <p:spPr>
          <a:xfrm>
            <a:off x="714099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E7B899E8-230F-5D96-B5F3-2DCA44BF704A}"/>
              </a:ext>
            </a:extLst>
          </p:cNvPr>
          <p:cNvSpPr/>
          <p:nvPr/>
        </p:nvSpPr>
        <p:spPr>
          <a:xfrm>
            <a:off x="7273745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D73212CE-A1F6-D11E-FE10-CC696C61C800}"/>
              </a:ext>
            </a:extLst>
          </p:cNvPr>
          <p:cNvSpPr/>
          <p:nvPr/>
        </p:nvSpPr>
        <p:spPr>
          <a:xfrm>
            <a:off x="7273745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D45C012F-AE98-BF77-1DFF-746B77613330}"/>
              </a:ext>
            </a:extLst>
          </p:cNvPr>
          <p:cNvSpPr/>
          <p:nvPr/>
        </p:nvSpPr>
        <p:spPr>
          <a:xfrm>
            <a:off x="7273745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E9B216DC-2CBA-5037-EA50-9EE1EF4D1356}"/>
              </a:ext>
            </a:extLst>
          </p:cNvPr>
          <p:cNvSpPr/>
          <p:nvPr/>
        </p:nvSpPr>
        <p:spPr>
          <a:xfrm>
            <a:off x="6477267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11C69D99-B800-443C-EE80-4F47BD898162}"/>
              </a:ext>
            </a:extLst>
          </p:cNvPr>
          <p:cNvSpPr/>
          <p:nvPr/>
        </p:nvSpPr>
        <p:spPr>
          <a:xfrm>
            <a:off x="6477267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DA47F838-EDEB-B397-CE4A-28C9EAC8AB51}"/>
              </a:ext>
            </a:extLst>
          </p:cNvPr>
          <p:cNvSpPr/>
          <p:nvPr/>
        </p:nvSpPr>
        <p:spPr>
          <a:xfrm>
            <a:off x="6477267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DC42C2DE-7F68-30EA-0613-CD91770AB105}"/>
              </a:ext>
            </a:extLst>
          </p:cNvPr>
          <p:cNvSpPr/>
          <p:nvPr/>
        </p:nvSpPr>
        <p:spPr>
          <a:xfrm>
            <a:off x="740649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CE7913F4-5003-21AA-D492-E36AC303AA63}"/>
              </a:ext>
            </a:extLst>
          </p:cNvPr>
          <p:cNvSpPr/>
          <p:nvPr/>
        </p:nvSpPr>
        <p:spPr>
          <a:xfrm>
            <a:off x="7406490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72876D08-7189-8DE9-98DC-CE25ABC03835}"/>
              </a:ext>
            </a:extLst>
          </p:cNvPr>
          <p:cNvSpPr/>
          <p:nvPr/>
        </p:nvSpPr>
        <p:spPr>
          <a:xfrm>
            <a:off x="740649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9D9ED75F-6EE4-E0A5-670E-D14DEBA1D60A}"/>
              </a:ext>
            </a:extLst>
          </p:cNvPr>
          <p:cNvSpPr/>
          <p:nvPr/>
        </p:nvSpPr>
        <p:spPr>
          <a:xfrm>
            <a:off x="740649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AEACE108-76FC-4ED3-D8B7-02131A2495BB}"/>
              </a:ext>
            </a:extLst>
          </p:cNvPr>
          <p:cNvSpPr/>
          <p:nvPr/>
        </p:nvSpPr>
        <p:spPr>
          <a:xfrm>
            <a:off x="6477267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F1BFA828-30A7-CDC5-58E9-E58C5995B2B1}"/>
              </a:ext>
            </a:extLst>
          </p:cNvPr>
          <p:cNvSpPr/>
          <p:nvPr/>
        </p:nvSpPr>
        <p:spPr>
          <a:xfrm>
            <a:off x="6610013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5BF07AAC-CA4E-F46A-ECA8-9C292BD1B66C}"/>
              </a:ext>
            </a:extLst>
          </p:cNvPr>
          <p:cNvSpPr/>
          <p:nvPr/>
        </p:nvSpPr>
        <p:spPr>
          <a:xfrm>
            <a:off x="674275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0B24DE74-03D1-9865-0177-594B2C34C32A}"/>
              </a:ext>
            </a:extLst>
          </p:cNvPr>
          <p:cNvSpPr/>
          <p:nvPr/>
        </p:nvSpPr>
        <p:spPr>
          <a:xfrm>
            <a:off x="6875506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E28A66A1-3226-5556-C729-5F21F5038A63}"/>
              </a:ext>
            </a:extLst>
          </p:cNvPr>
          <p:cNvSpPr/>
          <p:nvPr/>
        </p:nvSpPr>
        <p:spPr>
          <a:xfrm>
            <a:off x="700825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67BF337C-8BCB-05A3-D91B-19B4F13D7BBA}"/>
              </a:ext>
            </a:extLst>
          </p:cNvPr>
          <p:cNvSpPr/>
          <p:nvPr/>
        </p:nvSpPr>
        <p:spPr>
          <a:xfrm>
            <a:off x="714099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17E85CCB-ADF3-BC8A-559E-D4C5AF07F86C}"/>
              </a:ext>
            </a:extLst>
          </p:cNvPr>
          <p:cNvSpPr/>
          <p:nvPr/>
        </p:nvSpPr>
        <p:spPr>
          <a:xfrm>
            <a:off x="7273745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사각형: 둥근 모서리 162">
            <a:extLst>
              <a:ext uri="{FF2B5EF4-FFF2-40B4-BE49-F238E27FC236}">
                <a16:creationId xmlns:a16="http://schemas.microsoft.com/office/drawing/2014/main" id="{200A3676-131C-BFE2-728A-03A3A7BF4309}"/>
              </a:ext>
            </a:extLst>
          </p:cNvPr>
          <p:cNvSpPr/>
          <p:nvPr/>
        </p:nvSpPr>
        <p:spPr>
          <a:xfrm>
            <a:off x="6279823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63" name="직선 연결선 462">
            <a:extLst>
              <a:ext uri="{FF2B5EF4-FFF2-40B4-BE49-F238E27FC236}">
                <a16:creationId xmlns:a16="http://schemas.microsoft.com/office/drawing/2014/main" id="{F2C96569-B9A5-931D-58CE-5D0500E0A5C6}"/>
              </a:ext>
            </a:extLst>
          </p:cNvPr>
          <p:cNvCxnSpPr>
            <a:cxnSpLocks/>
          </p:cNvCxnSpPr>
          <p:nvPr/>
        </p:nvCxnSpPr>
        <p:spPr>
          <a:xfrm flipH="1">
            <a:off x="3919226" y="5789400"/>
            <a:ext cx="481319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6" name="직선 연결선 475">
            <a:extLst>
              <a:ext uri="{FF2B5EF4-FFF2-40B4-BE49-F238E27FC236}">
                <a16:creationId xmlns:a16="http://schemas.microsoft.com/office/drawing/2014/main" id="{E568D591-0389-EBDB-CB03-F78A10E40B66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6266051" y="5790795"/>
            <a:ext cx="1" cy="4607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4" name="사다리꼴 853">
            <a:extLst>
              <a:ext uri="{FF2B5EF4-FFF2-40B4-BE49-F238E27FC236}">
                <a16:creationId xmlns:a16="http://schemas.microsoft.com/office/drawing/2014/main" id="{2CF000E9-C5BF-8803-D861-BB0A9561B9CE}"/>
              </a:ext>
            </a:extLst>
          </p:cNvPr>
          <p:cNvSpPr/>
          <p:nvPr/>
        </p:nvSpPr>
        <p:spPr>
          <a:xfrm flipV="1">
            <a:off x="3216775" y="5443737"/>
            <a:ext cx="6062506" cy="242992"/>
          </a:xfrm>
          <a:prstGeom prst="trapezoid">
            <a:avLst>
              <a:gd name="adj" fmla="val 0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5" name="TextBox 854">
            <a:extLst>
              <a:ext uri="{FF2B5EF4-FFF2-40B4-BE49-F238E27FC236}">
                <a16:creationId xmlns:a16="http://schemas.microsoft.com/office/drawing/2014/main" id="{52A8DE0A-7F71-C3BB-3A29-D945C4DB2E52}"/>
              </a:ext>
            </a:extLst>
          </p:cNvPr>
          <p:cNvSpPr txBox="1"/>
          <p:nvPr/>
        </p:nvSpPr>
        <p:spPr>
          <a:xfrm>
            <a:off x="5058873" y="5373164"/>
            <a:ext cx="24143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893" name="직선 연결선 892">
            <a:extLst>
              <a:ext uri="{FF2B5EF4-FFF2-40B4-BE49-F238E27FC236}">
                <a16:creationId xmlns:a16="http://schemas.microsoft.com/office/drawing/2014/main" id="{22E596F9-F67B-ABA4-06D1-FBD2B5091341}"/>
              </a:ext>
            </a:extLst>
          </p:cNvPr>
          <p:cNvCxnSpPr>
            <a:cxnSpLocks/>
          </p:cNvCxnSpPr>
          <p:nvPr/>
        </p:nvCxnSpPr>
        <p:spPr>
          <a:xfrm>
            <a:off x="3337010" y="2139410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6" name="부제목 2">
            <a:extLst>
              <a:ext uri="{FF2B5EF4-FFF2-40B4-BE49-F238E27FC236}">
                <a16:creationId xmlns:a16="http://schemas.microsoft.com/office/drawing/2014/main" id="{12294A41-505E-EF19-8F30-10FE0F845DFD}"/>
              </a:ext>
            </a:extLst>
          </p:cNvPr>
          <p:cNvSpPr txBox="1">
            <a:spLocks/>
          </p:cNvSpPr>
          <p:nvPr/>
        </p:nvSpPr>
        <p:spPr>
          <a:xfrm>
            <a:off x="133350" y="2120591"/>
            <a:ext cx="1311296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DRAM CLK</a:t>
            </a:r>
          </a:p>
        </p:txBody>
      </p:sp>
      <p:sp>
        <p:nvSpPr>
          <p:cNvPr id="887" name="부제목 2">
            <a:extLst>
              <a:ext uri="{FF2B5EF4-FFF2-40B4-BE49-F238E27FC236}">
                <a16:creationId xmlns:a16="http://schemas.microsoft.com/office/drawing/2014/main" id="{AD2B293D-B587-6752-F625-8F1358EFB8F9}"/>
              </a:ext>
            </a:extLst>
          </p:cNvPr>
          <p:cNvSpPr txBox="1">
            <a:spLocks/>
          </p:cNvSpPr>
          <p:nvPr/>
        </p:nvSpPr>
        <p:spPr>
          <a:xfrm>
            <a:off x="-101600" y="2438972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Bank Access</a:t>
            </a:r>
          </a:p>
        </p:txBody>
      </p:sp>
      <p:sp>
        <p:nvSpPr>
          <p:cNvPr id="879" name="자유형: 도형 878">
            <a:extLst>
              <a:ext uri="{FF2B5EF4-FFF2-40B4-BE49-F238E27FC236}">
                <a16:creationId xmlns:a16="http://schemas.microsoft.com/office/drawing/2014/main" id="{B3A5FAF7-4EFC-CFB0-ADC7-B6FE29E46138}"/>
              </a:ext>
            </a:extLst>
          </p:cNvPr>
          <p:cNvSpPr/>
          <p:nvPr/>
        </p:nvSpPr>
        <p:spPr>
          <a:xfrm>
            <a:off x="2138220" y="2546229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83" name="자유형: 도형 882">
            <a:extLst>
              <a:ext uri="{FF2B5EF4-FFF2-40B4-BE49-F238E27FC236}">
                <a16:creationId xmlns:a16="http://schemas.microsoft.com/office/drawing/2014/main" id="{6C1A51B7-4ED6-8C4F-77D0-317550B4E731}"/>
              </a:ext>
            </a:extLst>
          </p:cNvPr>
          <p:cNvSpPr/>
          <p:nvPr/>
        </p:nvSpPr>
        <p:spPr>
          <a:xfrm>
            <a:off x="2735515" y="2544346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890" name="직선 연결선 889">
            <a:extLst>
              <a:ext uri="{FF2B5EF4-FFF2-40B4-BE49-F238E27FC236}">
                <a16:creationId xmlns:a16="http://schemas.microsoft.com/office/drawing/2014/main" id="{22854A14-C0CC-82D8-C978-A19743746BE1}"/>
              </a:ext>
            </a:extLst>
          </p:cNvPr>
          <p:cNvCxnSpPr>
            <a:cxnSpLocks/>
            <a:stCxn id="879" idx="0"/>
            <a:endCxn id="883" idx="1"/>
          </p:cNvCxnSpPr>
          <p:nvPr/>
        </p:nvCxnSpPr>
        <p:spPr>
          <a:xfrm flipV="1">
            <a:off x="2673563" y="2544346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1" name="직선 연결선 890">
            <a:extLst>
              <a:ext uri="{FF2B5EF4-FFF2-40B4-BE49-F238E27FC236}">
                <a16:creationId xmlns:a16="http://schemas.microsoft.com/office/drawing/2014/main" id="{6EF0B103-E607-107B-E550-A8A3DD71216C}"/>
              </a:ext>
            </a:extLst>
          </p:cNvPr>
          <p:cNvCxnSpPr>
            <a:cxnSpLocks/>
            <a:stCxn id="879" idx="4"/>
            <a:endCxn id="883" idx="3"/>
          </p:cNvCxnSpPr>
          <p:nvPr/>
        </p:nvCxnSpPr>
        <p:spPr>
          <a:xfrm flipV="1">
            <a:off x="2673563" y="2768140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2" name="그룹 881">
            <a:extLst>
              <a:ext uri="{FF2B5EF4-FFF2-40B4-BE49-F238E27FC236}">
                <a16:creationId xmlns:a16="http://schemas.microsoft.com/office/drawing/2014/main" id="{04DF70F8-4E34-0BC6-8FC8-E4B2758900A5}"/>
              </a:ext>
            </a:extLst>
          </p:cNvPr>
          <p:cNvGrpSpPr/>
          <p:nvPr/>
        </p:nvGrpSpPr>
        <p:grpSpPr>
          <a:xfrm>
            <a:off x="2134392" y="2252607"/>
            <a:ext cx="657269" cy="140754"/>
            <a:chOff x="8749591" y="2003432"/>
            <a:chExt cx="1269122" cy="170855"/>
          </a:xfrm>
        </p:grpSpPr>
        <p:sp>
          <p:nvSpPr>
            <p:cNvPr id="894" name="자유형: 도형 893">
              <a:extLst>
                <a:ext uri="{FF2B5EF4-FFF2-40B4-BE49-F238E27FC236}">
                  <a16:creationId xmlns:a16="http://schemas.microsoft.com/office/drawing/2014/main" id="{3DC5EB87-212F-6C94-9D5E-A5017AD270ED}"/>
                </a:ext>
              </a:extLst>
            </p:cNvPr>
            <p:cNvSpPr/>
            <p:nvPr/>
          </p:nvSpPr>
          <p:spPr>
            <a:xfrm>
              <a:off x="8749591" y="2007600"/>
              <a:ext cx="685800" cy="166687"/>
            </a:xfrm>
            <a:custGeom>
              <a:avLst/>
              <a:gdLst>
                <a:gd name="connsiteX0" fmla="*/ 0 w 685800"/>
                <a:gd name="connsiteY0" fmla="*/ 166687 h 166687"/>
                <a:gd name="connsiteX1" fmla="*/ 104775 w 685800"/>
                <a:gd name="connsiteY1" fmla="*/ 0 h 166687"/>
                <a:gd name="connsiteX2" fmla="*/ 585788 w 685800"/>
                <a:gd name="connsiteY2" fmla="*/ 0 h 166687"/>
                <a:gd name="connsiteX3" fmla="*/ 685800 w 685800"/>
                <a:gd name="connsiteY3" fmla="*/ 166687 h 166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5800" h="166687">
                  <a:moveTo>
                    <a:pt x="0" y="166687"/>
                  </a:moveTo>
                  <a:lnTo>
                    <a:pt x="104775" y="0"/>
                  </a:lnTo>
                  <a:lnTo>
                    <a:pt x="585788" y="0"/>
                  </a:lnTo>
                  <a:lnTo>
                    <a:pt x="685800" y="166687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5" name="자유형: 도형 894">
              <a:extLst>
                <a:ext uri="{FF2B5EF4-FFF2-40B4-BE49-F238E27FC236}">
                  <a16:creationId xmlns:a16="http://schemas.microsoft.com/office/drawing/2014/main" id="{A439286A-EF18-F606-3FAC-AB4958B97266}"/>
                </a:ext>
              </a:extLst>
            </p:cNvPr>
            <p:cNvSpPr/>
            <p:nvPr/>
          </p:nvSpPr>
          <p:spPr>
            <a:xfrm flipH="1" flipV="1">
              <a:off x="9332913" y="2003432"/>
              <a:ext cx="685800" cy="166687"/>
            </a:xfrm>
            <a:custGeom>
              <a:avLst/>
              <a:gdLst>
                <a:gd name="connsiteX0" fmla="*/ 0 w 685800"/>
                <a:gd name="connsiteY0" fmla="*/ 166687 h 166687"/>
                <a:gd name="connsiteX1" fmla="*/ 104775 w 685800"/>
                <a:gd name="connsiteY1" fmla="*/ 0 h 166687"/>
                <a:gd name="connsiteX2" fmla="*/ 585788 w 685800"/>
                <a:gd name="connsiteY2" fmla="*/ 0 h 166687"/>
                <a:gd name="connsiteX3" fmla="*/ 685800 w 685800"/>
                <a:gd name="connsiteY3" fmla="*/ 166687 h 166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5800" h="166687">
                  <a:moveTo>
                    <a:pt x="0" y="166687"/>
                  </a:moveTo>
                  <a:lnTo>
                    <a:pt x="104775" y="0"/>
                  </a:lnTo>
                  <a:lnTo>
                    <a:pt x="585788" y="0"/>
                  </a:lnTo>
                  <a:lnTo>
                    <a:pt x="685800" y="166687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9" name="그룹 898">
            <a:extLst>
              <a:ext uri="{FF2B5EF4-FFF2-40B4-BE49-F238E27FC236}">
                <a16:creationId xmlns:a16="http://schemas.microsoft.com/office/drawing/2014/main" id="{2C1C93FE-56A5-B997-174C-ABABFAE5148F}"/>
              </a:ext>
            </a:extLst>
          </p:cNvPr>
          <p:cNvGrpSpPr/>
          <p:nvPr/>
        </p:nvGrpSpPr>
        <p:grpSpPr>
          <a:xfrm>
            <a:off x="2736099" y="2251647"/>
            <a:ext cx="1257877" cy="141714"/>
            <a:chOff x="936939" y="2456311"/>
            <a:chExt cx="2982978" cy="172020"/>
          </a:xfrm>
        </p:grpSpPr>
        <p:grpSp>
          <p:nvGrpSpPr>
            <p:cNvPr id="900" name="그룹 899">
              <a:extLst>
                <a:ext uri="{FF2B5EF4-FFF2-40B4-BE49-F238E27FC236}">
                  <a16:creationId xmlns:a16="http://schemas.microsoft.com/office/drawing/2014/main" id="{0457FA45-0392-9792-2B66-055DD5D9332C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904" name="자유형: 도형 903">
                <a:extLst>
                  <a:ext uri="{FF2B5EF4-FFF2-40B4-BE49-F238E27FC236}">
                    <a16:creationId xmlns:a16="http://schemas.microsoft.com/office/drawing/2014/main" id="{7DC3BC42-4F7B-A895-0DA1-7D503E8A024E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5" name="자유형: 도형 904">
                <a:extLst>
                  <a:ext uri="{FF2B5EF4-FFF2-40B4-BE49-F238E27FC236}">
                    <a16:creationId xmlns:a16="http://schemas.microsoft.com/office/drawing/2014/main" id="{C6207168-6630-FEC5-3BE9-E68137C4591C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01" name="그룹 900">
              <a:extLst>
                <a:ext uri="{FF2B5EF4-FFF2-40B4-BE49-F238E27FC236}">
                  <a16:creationId xmlns:a16="http://schemas.microsoft.com/office/drawing/2014/main" id="{5A5A2C4B-6BAA-5318-6CEE-B8307556F383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902" name="자유형: 도형 901">
                <a:extLst>
                  <a:ext uri="{FF2B5EF4-FFF2-40B4-BE49-F238E27FC236}">
                    <a16:creationId xmlns:a16="http://schemas.microsoft.com/office/drawing/2014/main" id="{33C9D77A-53D1-751C-50D2-D810E2DFFBBF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3" name="자유형: 도형 902">
                <a:extLst>
                  <a:ext uri="{FF2B5EF4-FFF2-40B4-BE49-F238E27FC236}">
                    <a16:creationId xmlns:a16="http://schemas.microsoft.com/office/drawing/2014/main" id="{6E24289C-F201-AD84-98A6-DD4B95E65FB7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06" name="그룹 905">
            <a:extLst>
              <a:ext uri="{FF2B5EF4-FFF2-40B4-BE49-F238E27FC236}">
                <a16:creationId xmlns:a16="http://schemas.microsoft.com/office/drawing/2014/main" id="{4C84C812-6490-D1E9-7CF7-761EC4D6A982}"/>
              </a:ext>
            </a:extLst>
          </p:cNvPr>
          <p:cNvGrpSpPr/>
          <p:nvPr/>
        </p:nvGrpSpPr>
        <p:grpSpPr>
          <a:xfrm>
            <a:off x="3935804" y="2251647"/>
            <a:ext cx="1257877" cy="141714"/>
            <a:chOff x="936939" y="2456311"/>
            <a:chExt cx="2982978" cy="172020"/>
          </a:xfrm>
        </p:grpSpPr>
        <p:grpSp>
          <p:nvGrpSpPr>
            <p:cNvPr id="907" name="그룹 906">
              <a:extLst>
                <a:ext uri="{FF2B5EF4-FFF2-40B4-BE49-F238E27FC236}">
                  <a16:creationId xmlns:a16="http://schemas.microsoft.com/office/drawing/2014/main" id="{7A287A62-79A0-B749-38B5-7287459EFA53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911" name="자유형: 도형 910">
                <a:extLst>
                  <a:ext uri="{FF2B5EF4-FFF2-40B4-BE49-F238E27FC236}">
                    <a16:creationId xmlns:a16="http://schemas.microsoft.com/office/drawing/2014/main" id="{A06C24C1-773B-1E18-1AFD-FBDF89F5603A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2" name="자유형: 도형 911">
                <a:extLst>
                  <a:ext uri="{FF2B5EF4-FFF2-40B4-BE49-F238E27FC236}">
                    <a16:creationId xmlns:a16="http://schemas.microsoft.com/office/drawing/2014/main" id="{B8E9FA23-DA1A-3983-411D-9DB6C448E74A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08" name="그룹 907">
              <a:extLst>
                <a:ext uri="{FF2B5EF4-FFF2-40B4-BE49-F238E27FC236}">
                  <a16:creationId xmlns:a16="http://schemas.microsoft.com/office/drawing/2014/main" id="{1626DAC1-46FE-9C9B-1505-5EF548FCCDA8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909" name="자유형: 도형 908">
                <a:extLst>
                  <a:ext uri="{FF2B5EF4-FFF2-40B4-BE49-F238E27FC236}">
                    <a16:creationId xmlns:a16="http://schemas.microsoft.com/office/drawing/2014/main" id="{11902787-6C97-7904-E904-D3EBAF49765B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0" name="자유형: 도형 909">
                <a:extLst>
                  <a:ext uri="{FF2B5EF4-FFF2-40B4-BE49-F238E27FC236}">
                    <a16:creationId xmlns:a16="http://schemas.microsoft.com/office/drawing/2014/main" id="{0918616A-2858-5C7D-B711-B54DEA6C270E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34" name="그룹 933">
            <a:extLst>
              <a:ext uri="{FF2B5EF4-FFF2-40B4-BE49-F238E27FC236}">
                <a16:creationId xmlns:a16="http://schemas.microsoft.com/office/drawing/2014/main" id="{83DDFDE7-5172-EE8B-849C-4010A11553F2}"/>
              </a:ext>
            </a:extLst>
          </p:cNvPr>
          <p:cNvGrpSpPr/>
          <p:nvPr/>
        </p:nvGrpSpPr>
        <p:grpSpPr>
          <a:xfrm>
            <a:off x="5136555" y="2251647"/>
            <a:ext cx="1257877" cy="141714"/>
            <a:chOff x="936939" y="2456311"/>
            <a:chExt cx="2982978" cy="172020"/>
          </a:xfrm>
        </p:grpSpPr>
        <p:grpSp>
          <p:nvGrpSpPr>
            <p:cNvPr id="935" name="그룹 934">
              <a:extLst>
                <a:ext uri="{FF2B5EF4-FFF2-40B4-BE49-F238E27FC236}">
                  <a16:creationId xmlns:a16="http://schemas.microsoft.com/office/drawing/2014/main" id="{77C7AB1A-7EF3-5992-C9F4-7AE1A45BA2B8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939" name="자유형: 도형 938">
                <a:extLst>
                  <a:ext uri="{FF2B5EF4-FFF2-40B4-BE49-F238E27FC236}">
                    <a16:creationId xmlns:a16="http://schemas.microsoft.com/office/drawing/2014/main" id="{BC627BAE-D9FF-11B4-7062-A119EA324FF9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0" name="자유형: 도형 939">
                <a:extLst>
                  <a:ext uri="{FF2B5EF4-FFF2-40B4-BE49-F238E27FC236}">
                    <a16:creationId xmlns:a16="http://schemas.microsoft.com/office/drawing/2014/main" id="{A4D9161F-9ED7-4D37-A8DD-DAB6B3DE0D80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36" name="그룹 935">
              <a:extLst>
                <a:ext uri="{FF2B5EF4-FFF2-40B4-BE49-F238E27FC236}">
                  <a16:creationId xmlns:a16="http://schemas.microsoft.com/office/drawing/2014/main" id="{4E9D09A6-7770-5B31-17B1-FB44276C5DC3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937" name="자유형: 도형 936">
                <a:extLst>
                  <a:ext uri="{FF2B5EF4-FFF2-40B4-BE49-F238E27FC236}">
                    <a16:creationId xmlns:a16="http://schemas.microsoft.com/office/drawing/2014/main" id="{0484E29B-C896-DE7D-9764-D32D0EDBA5DD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8" name="자유형: 도형 937">
                <a:extLst>
                  <a:ext uri="{FF2B5EF4-FFF2-40B4-BE49-F238E27FC236}">
                    <a16:creationId xmlns:a16="http://schemas.microsoft.com/office/drawing/2014/main" id="{3FECA79A-B865-FA7E-4183-C0A2ED9827B0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cxnSp>
        <p:nvCxnSpPr>
          <p:cNvPr id="951" name="직선 연결선 950">
            <a:extLst>
              <a:ext uri="{FF2B5EF4-FFF2-40B4-BE49-F238E27FC236}">
                <a16:creationId xmlns:a16="http://schemas.microsoft.com/office/drawing/2014/main" id="{FB3559E0-669D-0CB9-FD69-451B869112A1}"/>
              </a:ext>
            </a:extLst>
          </p:cNvPr>
          <p:cNvCxnSpPr>
            <a:cxnSpLocks/>
          </p:cNvCxnSpPr>
          <p:nvPr/>
        </p:nvCxnSpPr>
        <p:spPr>
          <a:xfrm>
            <a:off x="4539795" y="2139173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3" name="자유형: 도형 952">
            <a:extLst>
              <a:ext uri="{FF2B5EF4-FFF2-40B4-BE49-F238E27FC236}">
                <a16:creationId xmlns:a16="http://schemas.microsoft.com/office/drawing/2014/main" id="{1B6C4827-FD92-59F4-4F68-7D245737D44E}"/>
              </a:ext>
            </a:extLst>
          </p:cNvPr>
          <p:cNvSpPr/>
          <p:nvPr/>
        </p:nvSpPr>
        <p:spPr>
          <a:xfrm>
            <a:off x="3341004" y="2546229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54" name="자유형: 도형 953">
            <a:extLst>
              <a:ext uri="{FF2B5EF4-FFF2-40B4-BE49-F238E27FC236}">
                <a16:creationId xmlns:a16="http://schemas.microsoft.com/office/drawing/2014/main" id="{4441905F-E422-29CE-3668-E1404AF776CD}"/>
              </a:ext>
            </a:extLst>
          </p:cNvPr>
          <p:cNvSpPr/>
          <p:nvPr/>
        </p:nvSpPr>
        <p:spPr>
          <a:xfrm>
            <a:off x="3938299" y="2544346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55" name="직선 연결선 954">
            <a:extLst>
              <a:ext uri="{FF2B5EF4-FFF2-40B4-BE49-F238E27FC236}">
                <a16:creationId xmlns:a16="http://schemas.microsoft.com/office/drawing/2014/main" id="{DB7ED3EB-7C0F-6DE4-EB43-6DE809DF25A3}"/>
              </a:ext>
            </a:extLst>
          </p:cNvPr>
          <p:cNvCxnSpPr>
            <a:cxnSpLocks/>
            <a:stCxn id="953" idx="0"/>
            <a:endCxn id="954" idx="1"/>
          </p:cNvCxnSpPr>
          <p:nvPr/>
        </p:nvCxnSpPr>
        <p:spPr>
          <a:xfrm flipV="1">
            <a:off x="3876347" y="2544346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6" name="직선 연결선 955">
            <a:extLst>
              <a:ext uri="{FF2B5EF4-FFF2-40B4-BE49-F238E27FC236}">
                <a16:creationId xmlns:a16="http://schemas.microsoft.com/office/drawing/2014/main" id="{EA21A19C-3133-8F2E-1350-48A3B6E83F81}"/>
              </a:ext>
            </a:extLst>
          </p:cNvPr>
          <p:cNvCxnSpPr>
            <a:cxnSpLocks/>
            <a:stCxn id="953" idx="4"/>
            <a:endCxn id="954" idx="3"/>
          </p:cNvCxnSpPr>
          <p:nvPr/>
        </p:nvCxnSpPr>
        <p:spPr>
          <a:xfrm flipV="1">
            <a:off x="3876347" y="2768140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7" name="직선 연결선 956">
            <a:extLst>
              <a:ext uri="{FF2B5EF4-FFF2-40B4-BE49-F238E27FC236}">
                <a16:creationId xmlns:a16="http://schemas.microsoft.com/office/drawing/2014/main" id="{AE58FB47-73E6-CFA4-4BF5-DCD5C5625902}"/>
              </a:ext>
            </a:extLst>
          </p:cNvPr>
          <p:cNvCxnSpPr>
            <a:cxnSpLocks/>
          </p:cNvCxnSpPr>
          <p:nvPr/>
        </p:nvCxnSpPr>
        <p:spPr>
          <a:xfrm>
            <a:off x="5742579" y="2132084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9" name="자유형: 도형 958">
            <a:extLst>
              <a:ext uri="{FF2B5EF4-FFF2-40B4-BE49-F238E27FC236}">
                <a16:creationId xmlns:a16="http://schemas.microsoft.com/office/drawing/2014/main" id="{442FF8FD-3EF2-E8CF-2F85-7CAA8F99ABFB}"/>
              </a:ext>
            </a:extLst>
          </p:cNvPr>
          <p:cNvSpPr/>
          <p:nvPr/>
        </p:nvSpPr>
        <p:spPr>
          <a:xfrm>
            <a:off x="4543789" y="2546229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60" name="자유형: 도형 959">
            <a:extLst>
              <a:ext uri="{FF2B5EF4-FFF2-40B4-BE49-F238E27FC236}">
                <a16:creationId xmlns:a16="http://schemas.microsoft.com/office/drawing/2014/main" id="{9900C94C-529A-AEB4-9CEC-3AAB33940B09}"/>
              </a:ext>
            </a:extLst>
          </p:cNvPr>
          <p:cNvSpPr/>
          <p:nvPr/>
        </p:nvSpPr>
        <p:spPr>
          <a:xfrm>
            <a:off x="5141084" y="2544346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61" name="직선 연결선 960">
            <a:extLst>
              <a:ext uri="{FF2B5EF4-FFF2-40B4-BE49-F238E27FC236}">
                <a16:creationId xmlns:a16="http://schemas.microsoft.com/office/drawing/2014/main" id="{F7B35EE1-2F60-F3E9-A92C-2D21691CF1D3}"/>
              </a:ext>
            </a:extLst>
          </p:cNvPr>
          <p:cNvCxnSpPr>
            <a:cxnSpLocks/>
            <a:stCxn id="959" idx="0"/>
            <a:endCxn id="960" idx="1"/>
          </p:cNvCxnSpPr>
          <p:nvPr/>
        </p:nvCxnSpPr>
        <p:spPr>
          <a:xfrm flipV="1">
            <a:off x="5079132" y="2544346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2" name="직선 연결선 961">
            <a:extLst>
              <a:ext uri="{FF2B5EF4-FFF2-40B4-BE49-F238E27FC236}">
                <a16:creationId xmlns:a16="http://schemas.microsoft.com/office/drawing/2014/main" id="{C6C2B018-8D69-B644-7F39-29C1B3FF7F80}"/>
              </a:ext>
            </a:extLst>
          </p:cNvPr>
          <p:cNvCxnSpPr>
            <a:cxnSpLocks/>
            <a:stCxn id="959" idx="4"/>
            <a:endCxn id="960" idx="3"/>
          </p:cNvCxnSpPr>
          <p:nvPr/>
        </p:nvCxnSpPr>
        <p:spPr>
          <a:xfrm flipV="1">
            <a:off x="5079132" y="2768140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5" name="자유형: 도형 964">
            <a:extLst>
              <a:ext uri="{FF2B5EF4-FFF2-40B4-BE49-F238E27FC236}">
                <a16:creationId xmlns:a16="http://schemas.microsoft.com/office/drawing/2014/main" id="{E8DAA07A-7DA4-1C20-7A3E-F5FF4C80F0B8}"/>
              </a:ext>
            </a:extLst>
          </p:cNvPr>
          <p:cNvSpPr/>
          <p:nvPr/>
        </p:nvSpPr>
        <p:spPr>
          <a:xfrm>
            <a:off x="5746574" y="2546229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66" name="자유형: 도형 965">
            <a:extLst>
              <a:ext uri="{FF2B5EF4-FFF2-40B4-BE49-F238E27FC236}">
                <a16:creationId xmlns:a16="http://schemas.microsoft.com/office/drawing/2014/main" id="{76F07E4E-0B7B-C6E9-AA3F-D9190B6593F6}"/>
              </a:ext>
            </a:extLst>
          </p:cNvPr>
          <p:cNvSpPr/>
          <p:nvPr/>
        </p:nvSpPr>
        <p:spPr>
          <a:xfrm>
            <a:off x="6343869" y="2544346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67" name="직선 연결선 966">
            <a:extLst>
              <a:ext uri="{FF2B5EF4-FFF2-40B4-BE49-F238E27FC236}">
                <a16:creationId xmlns:a16="http://schemas.microsoft.com/office/drawing/2014/main" id="{2302E94E-9E5B-F428-2B42-67EDB1784DCB}"/>
              </a:ext>
            </a:extLst>
          </p:cNvPr>
          <p:cNvCxnSpPr>
            <a:cxnSpLocks/>
            <a:stCxn id="965" idx="0"/>
            <a:endCxn id="966" idx="1"/>
          </p:cNvCxnSpPr>
          <p:nvPr/>
        </p:nvCxnSpPr>
        <p:spPr>
          <a:xfrm flipV="1">
            <a:off x="6281917" y="2544346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8" name="직선 연결선 967">
            <a:extLst>
              <a:ext uri="{FF2B5EF4-FFF2-40B4-BE49-F238E27FC236}">
                <a16:creationId xmlns:a16="http://schemas.microsoft.com/office/drawing/2014/main" id="{5F3ACDDC-741B-93B8-A7F4-160322B8203A}"/>
              </a:ext>
            </a:extLst>
          </p:cNvPr>
          <p:cNvCxnSpPr>
            <a:cxnSpLocks/>
            <a:stCxn id="965" idx="4"/>
            <a:endCxn id="966" idx="3"/>
          </p:cNvCxnSpPr>
          <p:nvPr/>
        </p:nvCxnSpPr>
        <p:spPr>
          <a:xfrm flipV="1">
            <a:off x="6281917" y="2768140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0" name="부제목 2">
            <a:extLst>
              <a:ext uri="{FF2B5EF4-FFF2-40B4-BE49-F238E27FC236}">
                <a16:creationId xmlns:a16="http://schemas.microsoft.com/office/drawing/2014/main" id="{D4A65AF4-2D76-EBD1-5586-F2EA2C241530}"/>
              </a:ext>
            </a:extLst>
          </p:cNvPr>
          <p:cNvSpPr txBox="1">
            <a:spLocks/>
          </p:cNvSpPr>
          <p:nvPr/>
        </p:nvSpPr>
        <p:spPr>
          <a:xfrm>
            <a:off x="-101600" y="2761234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Bus</a:t>
            </a:r>
          </a:p>
        </p:txBody>
      </p:sp>
      <p:grpSp>
        <p:nvGrpSpPr>
          <p:cNvPr id="972" name="그룹 971">
            <a:extLst>
              <a:ext uri="{FF2B5EF4-FFF2-40B4-BE49-F238E27FC236}">
                <a16:creationId xmlns:a16="http://schemas.microsoft.com/office/drawing/2014/main" id="{D70ED127-12AE-8F67-632F-85CC4AB02558}"/>
              </a:ext>
            </a:extLst>
          </p:cNvPr>
          <p:cNvGrpSpPr/>
          <p:nvPr/>
        </p:nvGrpSpPr>
        <p:grpSpPr>
          <a:xfrm>
            <a:off x="6345143" y="2252316"/>
            <a:ext cx="1257877" cy="141714"/>
            <a:chOff x="936939" y="2456311"/>
            <a:chExt cx="2982978" cy="172020"/>
          </a:xfrm>
        </p:grpSpPr>
        <p:grpSp>
          <p:nvGrpSpPr>
            <p:cNvPr id="973" name="그룹 972">
              <a:extLst>
                <a:ext uri="{FF2B5EF4-FFF2-40B4-BE49-F238E27FC236}">
                  <a16:creationId xmlns:a16="http://schemas.microsoft.com/office/drawing/2014/main" id="{C607F040-7FFE-6F22-23E8-29D864528152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977" name="자유형: 도형 976">
                <a:extLst>
                  <a:ext uri="{FF2B5EF4-FFF2-40B4-BE49-F238E27FC236}">
                    <a16:creationId xmlns:a16="http://schemas.microsoft.com/office/drawing/2014/main" id="{9F240104-847E-FC6D-99B9-50FDDAD3EB45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8" name="자유형: 도형 977">
                <a:extLst>
                  <a:ext uri="{FF2B5EF4-FFF2-40B4-BE49-F238E27FC236}">
                    <a16:creationId xmlns:a16="http://schemas.microsoft.com/office/drawing/2014/main" id="{595042CC-25C3-3801-52B9-AC9B0F881ADD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74" name="그룹 973">
              <a:extLst>
                <a:ext uri="{FF2B5EF4-FFF2-40B4-BE49-F238E27FC236}">
                  <a16:creationId xmlns:a16="http://schemas.microsoft.com/office/drawing/2014/main" id="{2DDAB7CE-C940-CFC6-F126-F49346FAD80B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975" name="자유형: 도형 974">
                <a:extLst>
                  <a:ext uri="{FF2B5EF4-FFF2-40B4-BE49-F238E27FC236}">
                    <a16:creationId xmlns:a16="http://schemas.microsoft.com/office/drawing/2014/main" id="{FEF9CF86-E714-B50C-2AB7-4D12A6E19397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6" name="자유형: 도형 975">
                <a:extLst>
                  <a:ext uri="{FF2B5EF4-FFF2-40B4-BE49-F238E27FC236}">
                    <a16:creationId xmlns:a16="http://schemas.microsoft.com/office/drawing/2014/main" id="{5A2F8DF1-CB81-3C5D-2EAD-044A7A7ADD34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884" name="직사각형 883">
            <a:extLst>
              <a:ext uri="{FF2B5EF4-FFF2-40B4-BE49-F238E27FC236}">
                <a16:creationId xmlns:a16="http://schemas.microsoft.com/office/drawing/2014/main" id="{4F98544C-07C3-B5A7-B837-CFC5426D10D0}"/>
              </a:ext>
            </a:extLst>
          </p:cNvPr>
          <p:cNvSpPr/>
          <p:nvPr/>
        </p:nvSpPr>
        <p:spPr>
          <a:xfrm>
            <a:off x="7512261" y="2151855"/>
            <a:ext cx="133887" cy="3689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3" name="그룹 1002">
            <a:extLst>
              <a:ext uri="{FF2B5EF4-FFF2-40B4-BE49-F238E27FC236}">
                <a16:creationId xmlns:a16="http://schemas.microsoft.com/office/drawing/2014/main" id="{3E8D097E-D321-B85E-EE9A-3BAAA125986F}"/>
              </a:ext>
            </a:extLst>
          </p:cNvPr>
          <p:cNvGrpSpPr/>
          <p:nvPr/>
        </p:nvGrpSpPr>
        <p:grpSpPr>
          <a:xfrm>
            <a:off x="3348647" y="2878985"/>
            <a:ext cx="590110" cy="223794"/>
            <a:chOff x="1515073" y="3364760"/>
            <a:chExt cx="590110" cy="223794"/>
          </a:xfrm>
        </p:grpSpPr>
        <p:sp>
          <p:nvSpPr>
            <p:cNvPr id="982" name="자유형: 도형 981">
              <a:extLst>
                <a:ext uri="{FF2B5EF4-FFF2-40B4-BE49-F238E27FC236}">
                  <a16:creationId xmlns:a16="http://schemas.microsoft.com/office/drawing/2014/main" id="{4370D783-FC64-9227-4DE1-EDC45593B315}"/>
                </a:ext>
              </a:extLst>
            </p:cNvPr>
            <p:cNvSpPr/>
            <p:nvPr/>
          </p:nvSpPr>
          <p:spPr>
            <a:xfrm>
              <a:off x="151507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accent6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83" name="자유형: 도형 982">
              <a:extLst>
                <a:ext uri="{FF2B5EF4-FFF2-40B4-BE49-F238E27FC236}">
                  <a16:creationId xmlns:a16="http://schemas.microsoft.com/office/drawing/2014/main" id="{19DAAAC8-8796-283E-17F9-84A89BE9EFDB}"/>
                </a:ext>
              </a:extLst>
            </p:cNvPr>
            <p:cNvSpPr/>
            <p:nvPr/>
          </p:nvSpPr>
          <p:spPr>
            <a:xfrm>
              <a:off x="1814879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984" name="직선 연결선 983">
              <a:extLst>
                <a:ext uri="{FF2B5EF4-FFF2-40B4-BE49-F238E27FC236}">
                  <a16:creationId xmlns:a16="http://schemas.microsoft.com/office/drawing/2014/main" id="{62E2F0C6-0181-BBD2-B34A-6C564B55D20E}"/>
                </a:ext>
              </a:extLst>
            </p:cNvPr>
            <p:cNvCxnSpPr>
              <a:cxnSpLocks/>
              <a:stCxn id="982" idx="0"/>
              <a:endCxn id="997" idx="1"/>
            </p:cNvCxnSpPr>
            <p:nvPr/>
          </p:nvCxnSpPr>
          <p:spPr>
            <a:xfrm>
              <a:off x="1640867" y="3364760"/>
              <a:ext cx="3394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5" name="직선 연결선 984">
              <a:extLst>
                <a:ext uri="{FF2B5EF4-FFF2-40B4-BE49-F238E27FC236}">
                  <a16:creationId xmlns:a16="http://schemas.microsoft.com/office/drawing/2014/main" id="{7350581E-0DEA-FD02-6AB8-6C585B5832B2}"/>
                </a:ext>
              </a:extLst>
            </p:cNvPr>
            <p:cNvCxnSpPr>
              <a:cxnSpLocks/>
              <a:stCxn id="982" idx="4"/>
              <a:endCxn id="997" idx="3"/>
            </p:cNvCxnSpPr>
            <p:nvPr/>
          </p:nvCxnSpPr>
          <p:spPr>
            <a:xfrm>
              <a:off x="1640867" y="3588554"/>
              <a:ext cx="3394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4" name="자유형: 도형 993">
              <a:extLst>
                <a:ext uri="{FF2B5EF4-FFF2-40B4-BE49-F238E27FC236}">
                  <a16:creationId xmlns:a16="http://schemas.microsoft.com/office/drawing/2014/main" id="{61EC6399-F11D-A4DE-E991-FE2F8061EE31}"/>
                </a:ext>
              </a:extLst>
            </p:cNvPr>
            <p:cNvSpPr/>
            <p:nvPr/>
          </p:nvSpPr>
          <p:spPr>
            <a:xfrm>
              <a:off x="1664976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97" name="자유형: 도형 996">
              <a:extLst>
                <a:ext uri="{FF2B5EF4-FFF2-40B4-BE49-F238E27FC236}">
                  <a16:creationId xmlns:a16="http://schemas.microsoft.com/office/drawing/2014/main" id="{5561D338-F1BE-2BFE-357D-B68A7860EE4B}"/>
                </a:ext>
              </a:extLst>
            </p:cNvPr>
            <p:cNvSpPr/>
            <p:nvPr/>
          </p:nvSpPr>
          <p:spPr>
            <a:xfrm>
              <a:off x="196478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cxnSp>
        <p:nvCxnSpPr>
          <p:cNvPr id="892" name="직선 연결선 891">
            <a:extLst>
              <a:ext uri="{FF2B5EF4-FFF2-40B4-BE49-F238E27FC236}">
                <a16:creationId xmlns:a16="http://schemas.microsoft.com/office/drawing/2014/main" id="{7EC9EC43-DD80-2846-00DF-87DB8EEBDFAA}"/>
              </a:ext>
            </a:extLst>
          </p:cNvPr>
          <p:cNvCxnSpPr>
            <a:cxnSpLocks/>
          </p:cNvCxnSpPr>
          <p:nvPr/>
        </p:nvCxnSpPr>
        <p:spPr>
          <a:xfrm>
            <a:off x="2136516" y="2139410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4" name="그룹 1003">
            <a:extLst>
              <a:ext uri="{FF2B5EF4-FFF2-40B4-BE49-F238E27FC236}">
                <a16:creationId xmlns:a16="http://schemas.microsoft.com/office/drawing/2014/main" id="{DAA3235A-A2E3-0690-2C7A-48B82981B22D}"/>
              </a:ext>
            </a:extLst>
          </p:cNvPr>
          <p:cNvGrpSpPr/>
          <p:nvPr/>
        </p:nvGrpSpPr>
        <p:grpSpPr>
          <a:xfrm>
            <a:off x="6930036" y="2878985"/>
            <a:ext cx="590110" cy="223794"/>
            <a:chOff x="1515073" y="3364760"/>
            <a:chExt cx="590110" cy="223794"/>
          </a:xfrm>
        </p:grpSpPr>
        <p:sp>
          <p:nvSpPr>
            <p:cNvPr id="1005" name="자유형: 도형 1004">
              <a:extLst>
                <a:ext uri="{FF2B5EF4-FFF2-40B4-BE49-F238E27FC236}">
                  <a16:creationId xmlns:a16="http://schemas.microsoft.com/office/drawing/2014/main" id="{5C7CD486-5714-9864-457E-4988BED65BED}"/>
                </a:ext>
              </a:extLst>
            </p:cNvPr>
            <p:cNvSpPr/>
            <p:nvPr/>
          </p:nvSpPr>
          <p:spPr>
            <a:xfrm>
              <a:off x="151507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06" name="자유형: 도형 1005">
              <a:extLst>
                <a:ext uri="{FF2B5EF4-FFF2-40B4-BE49-F238E27FC236}">
                  <a16:creationId xmlns:a16="http://schemas.microsoft.com/office/drawing/2014/main" id="{3550B959-5A84-BF65-090E-247DDA027CB0}"/>
                </a:ext>
              </a:extLst>
            </p:cNvPr>
            <p:cNvSpPr/>
            <p:nvPr/>
          </p:nvSpPr>
          <p:spPr>
            <a:xfrm>
              <a:off x="1814879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1007" name="직선 연결선 1006">
              <a:extLst>
                <a:ext uri="{FF2B5EF4-FFF2-40B4-BE49-F238E27FC236}">
                  <a16:creationId xmlns:a16="http://schemas.microsoft.com/office/drawing/2014/main" id="{85D9062A-DA8D-8603-079C-EA45B3AD41FA}"/>
                </a:ext>
              </a:extLst>
            </p:cNvPr>
            <p:cNvCxnSpPr>
              <a:cxnSpLocks/>
              <a:stCxn id="1005" idx="0"/>
              <a:endCxn id="1010" idx="1"/>
            </p:cNvCxnSpPr>
            <p:nvPr/>
          </p:nvCxnSpPr>
          <p:spPr>
            <a:xfrm>
              <a:off x="1640867" y="3364760"/>
              <a:ext cx="3394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8" name="직선 연결선 1007">
              <a:extLst>
                <a:ext uri="{FF2B5EF4-FFF2-40B4-BE49-F238E27FC236}">
                  <a16:creationId xmlns:a16="http://schemas.microsoft.com/office/drawing/2014/main" id="{96CDCE9E-6CAA-FE87-4067-54B36EDF708F}"/>
                </a:ext>
              </a:extLst>
            </p:cNvPr>
            <p:cNvCxnSpPr>
              <a:cxnSpLocks/>
              <a:stCxn id="1005" idx="4"/>
              <a:endCxn id="1010" idx="3"/>
            </p:cNvCxnSpPr>
            <p:nvPr/>
          </p:nvCxnSpPr>
          <p:spPr>
            <a:xfrm>
              <a:off x="1640867" y="3588554"/>
              <a:ext cx="3394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9" name="자유형: 도형 1008">
              <a:extLst>
                <a:ext uri="{FF2B5EF4-FFF2-40B4-BE49-F238E27FC236}">
                  <a16:creationId xmlns:a16="http://schemas.microsoft.com/office/drawing/2014/main" id="{99D65B09-B1DA-BD70-7350-284282B3E09A}"/>
                </a:ext>
              </a:extLst>
            </p:cNvPr>
            <p:cNvSpPr/>
            <p:nvPr/>
          </p:nvSpPr>
          <p:spPr>
            <a:xfrm>
              <a:off x="1664976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10" name="자유형: 도형 1009">
              <a:extLst>
                <a:ext uri="{FF2B5EF4-FFF2-40B4-BE49-F238E27FC236}">
                  <a16:creationId xmlns:a16="http://schemas.microsoft.com/office/drawing/2014/main" id="{B0BC4D75-55E2-E75B-32D8-4FF71CA3785B}"/>
                </a:ext>
              </a:extLst>
            </p:cNvPr>
            <p:cNvSpPr/>
            <p:nvPr/>
          </p:nvSpPr>
          <p:spPr>
            <a:xfrm>
              <a:off x="196478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accent6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cxnSp>
        <p:nvCxnSpPr>
          <p:cNvPr id="963" name="직선 연결선 962">
            <a:extLst>
              <a:ext uri="{FF2B5EF4-FFF2-40B4-BE49-F238E27FC236}">
                <a16:creationId xmlns:a16="http://schemas.microsoft.com/office/drawing/2014/main" id="{8E06739F-26BE-1E3F-C810-996ACE32EE69}"/>
              </a:ext>
            </a:extLst>
          </p:cNvPr>
          <p:cNvCxnSpPr>
            <a:cxnSpLocks/>
          </p:cNvCxnSpPr>
          <p:nvPr/>
        </p:nvCxnSpPr>
        <p:spPr>
          <a:xfrm>
            <a:off x="6940881" y="2134353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9" name="직선 연결선 978">
            <a:extLst>
              <a:ext uri="{FF2B5EF4-FFF2-40B4-BE49-F238E27FC236}">
                <a16:creationId xmlns:a16="http://schemas.microsoft.com/office/drawing/2014/main" id="{946744F6-17D6-0472-D211-B9CC6E9726BD}"/>
              </a:ext>
            </a:extLst>
          </p:cNvPr>
          <p:cNvCxnSpPr>
            <a:cxnSpLocks/>
          </p:cNvCxnSpPr>
          <p:nvPr/>
        </p:nvCxnSpPr>
        <p:spPr>
          <a:xfrm>
            <a:off x="7512371" y="2121653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1" name="부제목 2">
            <a:extLst>
              <a:ext uri="{FF2B5EF4-FFF2-40B4-BE49-F238E27FC236}">
                <a16:creationId xmlns:a16="http://schemas.microsoft.com/office/drawing/2014/main" id="{2F18DC77-55D0-86E4-EF77-0F1E346D9BEE}"/>
              </a:ext>
            </a:extLst>
          </p:cNvPr>
          <p:cNvSpPr txBox="1">
            <a:spLocks/>
          </p:cNvSpPr>
          <p:nvPr/>
        </p:nvSpPr>
        <p:spPr>
          <a:xfrm>
            <a:off x="2867924" y="3059336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32B Burst</a:t>
            </a:r>
          </a:p>
        </p:txBody>
      </p:sp>
      <p:sp>
        <p:nvSpPr>
          <p:cNvPr id="1012" name="부제목 2">
            <a:extLst>
              <a:ext uri="{FF2B5EF4-FFF2-40B4-BE49-F238E27FC236}">
                <a16:creationId xmlns:a16="http://schemas.microsoft.com/office/drawing/2014/main" id="{5B0C7F9D-D066-4C18-D18D-7381C8579A3A}"/>
              </a:ext>
            </a:extLst>
          </p:cNvPr>
          <p:cNvSpPr txBox="1">
            <a:spLocks/>
          </p:cNvSpPr>
          <p:nvPr/>
        </p:nvSpPr>
        <p:spPr>
          <a:xfrm>
            <a:off x="6477888" y="3059336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32B Burst</a:t>
            </a:r>
          </a:p>
        </p:txBody>
      </p:sp>
      <p:sp>
        <p:nvSpPr>
          <p:cNvPr id="1013" name="부제목 2">
            <a:extLst>
              <a:ext uri="{FF2B5EF4-FFF2-40B4-BE49-F238E27FC236}">
                <a16:creationId xmlns:a16="http://schemas.microsoft.com/office/drawing/2014/main" id="{8B09E85E-03F6-D1BC-5EAB-A863D4A4D24B}"/>
              </a:ext>
            </a:extLst>
          </p:cNvPr>
          <p:cNvSpPr txBox="1">
            <a:spLocks/>
          </p:cNvSpPr>
          <p:nvPr/>
        </p:nvSpPr>
        <p:spPr>
          <a:xfrm>
            <a:off x="2185003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4" name="부제목 2">
            <a:extLst>
              <a:ext uri="{FF2B5EF4-FFF2-40B4-BE49-F238E27FC236}">
                <a16:creationId xmlns:a16="http://schemas.microsoft.com/office/drawing/2014/main" id="{EE939EE0-1E6B-EC22-1465-E825ED58F45C}"/>
              </a:ext>
            </a:extLst>
          </p:cNvPr>
          <p:cNvSpPr txBox="1">
            <a:spLocks/>
          </p:cNvSpPr>
          <p:nvPr/>
        </p:nvSpPr>
        <p:spPr>
          <a:xfrm>
            <a:off x="2782298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5" name="부제목 2">
            <a:extLst>
              <a:ext uri="{FF2B5EF4-FFF2-40B4-BE49-F238E27FC236}">
                <a16:creationId xmlns:a16="http://schemas.microsoft.com/office/drawing/2014/main" id="{98CB6C43-BF15-1FB7-47FE-A0E01657FEE9}"/>
              </a:ext>
            </a:extLst>
          </p:cNvPr>
          <p:cNvSpPr txBox="1">
            <a:spLocks/>
          </p:cNvSpPr>
          <p:nvPr/>
        </p:nvSpPr>
        <p:spPr>
          <a:xfrm>
            <a:off x="3387787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6" name="부제목 2">
            <a:extLst>
              <a:ext uri="{FF2B5EF4-FFF2-40B4-BE49-F238E27FC236}">
                <a16:creationId xmlns:a16="http://schemas.microsoft.com/office/drawing/2014/main" id="{88112341-1732-6048-9DAA-C2606D62C6F0}"/>
              </a:ext>
            </a:extLst>
          </p:cNvPr>
          <p:cNvSpPr txBox="1">
            <a:spLocks/>
          </p:cNvSpPr>
          <p:nvPr/>
        </p:nvSpPr>
        <p:spPr>
          <a:xfrm>
            <a:off x="3985082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7" name="부제목 2">
            <a:extLst>
              <a:ext uri="{FF2B5EF4-FFF2-40B4-BE49-F238E27FC236}">
                <a16:creationId xmlns:a16="http://schemas.microsoft.com/office/drawing/2014/main" id="{17C27481-9A86-3B14-79A3-92253CE54A01}"/>
              </a:ext>
            </a:extLst>
          </p:cNvPr>
          <p:cNvSpPr txBox="1">
            <a:spLocks/>
          </p:cNvSpPr>
          <p:nvPr/>
        </p:nvSpPr>
        <p:spPr>
          <a:xfrm>
            <a:off x="4590572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8" name="부제목 2">
            <a:extLst>
              <a:ext uri="{FF2B5EF4-FFF2-40B4-BE49-F238E27FC236}">
                <a16:creationId xmlns:a16="http://schemas.microsoft.com/office/drawing/2014/main" id="{CA25EB5F-8EB2-5C03-0251-64E311B0567A}"/>
              </a:ext>
            </a:extLst>
          </p:cNvPr>
          <p:cNvSpPr txBox="1">
            <a:spLocks/>
          </p:cNvSpPr>
          <p:nvPr/>
        </p:nvSpPr>
        <p:spPr>
          <a:xfrm>
            <a:off x="5187867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9" name="부제목 2">
            <a:extLst>
              <a:ext uri="{FF2B5EF4-FFF2-40B4-BE49-F238E27FC236}">
                <a16:creationId xmlns:a16="http://schemas.microsoft.com/office/drawing/2014/main" id="{A52BE006-B016-2502-5E87-F054F4C9765B}"/>
              </a:ext>
            </a:extLst>
          </p:cNvPr>
          <p:cNvSpPr txBox="1">
            <a:spLocks/>
          </p:cNvSpPr>
          <p:nvPr/>
        </p:nvSpPr>
        <p:spPr>
          <a:xfrm>
            <a:off x="5793357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20" name="부제목 2">
            <a:extLst>
              <a:ext uri="{FF2B5EF4-FFF2-40B4-BE49-F238E27FC236}">
                <a16:creationId xmlns:a16="http://schemas.microsoft.com/office/drawing/2014/main" id="{72803D73-ABE9-18F3-C40D-9A5FAE361676}"/>
              </a:ext>
            </a:extLst>
          </p:cNvPr>
          <p:cNvSpPr txBox="1">
            <a:spLocks/>
          </p:cNvSpPr>
          <p:nvPr/>
        </p:nvSpPr>
        <p:spPr>
          <a:xfrm>
            <a:off x="6390652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grpSp>
        <p:nvGrpSpPr>
          <p:cNvPr id="920" name="그룹 919">
            <a:extLst>
              <a:ext uri="{FF2B5EF4-FFF2-40B4-BE49-F238E27FC236}">
                <a16:creationId xmlns:a16="http://schemas.microsoft.com/office/drawing/2014/main" id="{6447E9E4-03CD-C509-17EB-66EC6C383594}"/>
              </a:ext>
            </a:extLst>
          </p:cNvPr>
          <p:cNvGrpSpPr/>
          <p:nvPr/>
        </p:nvGrpSpPr>
        <p:grpSpPr>
          <a:xfrm>
            <a:off x="4552506" y="2878985"/>
            <a:ext cx="590110" cy="223794"/>
            <a:chOff x="1515073" y="3364760"/>
            <a:chExt cx="590110" cy="223794"/>
          </a:xfrm>
        </p:grpSpPr>
        <p:sp>
          <p:nvSpPr>
            <p:cNvPr id="921" name="자유형: 도형 920">
              <a:extLst>
                <a:ext uri="{FF2B5EF4-FFF2-40B4-BE49-F238E27FC236}">
                  <a16:creationId xmlns:a16="http://schemas.microsoft.com/office/drawing/2014/main" id="{DDBBFF53-B5F9-AA53-3CC8-EB2A777F66E0}"/>
                </a:ext>
              </a:extLst>
            </p:cNvPr>
            <p:cNvSpPr/>
            <p:nvPr/>
          </p:nvSpPr>
          <p:spPr>
            <a:xfrm>
              <a:off x="151507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22" name="자유형: 도형 921">
              <a:extLst>
                <a:ext uri="{FF2B5EF4-FFF2-40B4-BE49-F238E27FC236}">
                  <a16:creationId xmlns:a16="http://schemas.microsoft.com/office/drawing/2014/main" id="{8FBFD4BD-8379-DC48-4214-47D73CF7C3EF}"/>
                </a:ext>
              </a:extLst>
            </p:cNvPr>
            <p:cNvSpPr/>
            <p:nvPr/>
          </p:nvSpPr>
          <p:spPr>
            <a:xfrm>
              <a:off x="1814879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accent6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923" name="직선 연결선 922">
              <a:extLst>
                <a:ext uri="{FF2B5EF4-FFF2-40B4-BE49-F238E27FC236}">
                  <a16:creationId xmlns:a16="http://schemas.microsoft.com/office/drawing/2014/main" id="{E87B1AF5-A101-40E9-EF4F-B591875C2C8A}"/>
                </a:ext>
              </a:extLst>
            </p:cNvPr>
            <p:cNvCxnSpPr>
              <a:cxnSpLocks/>
              <a:stCxn id="921" idx="0"/>
              <a:endCxn id="926" idx="1"/>
            </p:cNvCxnSpPr>
            <p:nvPr/>
          </p:nvCxnSpPr>
          <p:spPr>
            <a:xfrm>
              <a:off x="1640867" y="3364760"/>
              <a:ext cx="3394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4" name="직선 연결선 923">
              <a:extLst>
                <a:ext uri="{FF2B5EF4-FFF2-40B4-BE49-F238E27FC236}">
                  <a16:creationId xmlns:a16="http://schemas.microsoft.com/office/drawing/2014/main" id="{6DCE7CE0-433E-AFAE-4944-62378FD3225E}"/>
                </a:ext>
              </a:extLst>
            </p:cNvPr>
            <p:cNvCxnSpPr>
              <a:cxnSpLocks/>
              <a:stCxn id="921" idx="4"/>
              <a:endCxn id="926" idx="3"/>
            </p:cNvCxnSpPr>
            <p:nvPr/>
          </p:nvCxnSpPr>
          <p:spPr>
            <a:xfrm>
              <a:off x="1640867" y="3588554"/>
              <a:ext cx="3394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5" name="자유형: 도형 924">
              <a:extLst>
                <a:ext uri="{FF2B5EF4-FFF2-40B4-BE49-F238E27FC236}">
                  <a16:creationId xmlns:a16="http://schemas.microsoft.com/office/drawing/2014/main" id="{82139B18-7150-89A4-E381-8F0383164BFE}"/>
                </a:ext>
              </a:extLst>
            </p:cNvPr>
            <p:cNvSpPr/>
            <p:nvPr/>
          </p:nvSpPr>
          <p:spPr>
            <a:xfrm>
              <a:off x="1664976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26" name="자유형: 도형 925">
              <a:extLst>
                <a:ext uri="{FF2B5EF4-FFF2-40B4-BE49-F238E27FC236}">
                  <a16:creationId xmlns:a16="http://schemas.microsoft.com/office/drawing/2014/main" id="{6E98CE9B-9868-767F-F3DD-A2577FB37D11}"/>
                </a:ext>
              </a:extLst>
            </p:cNvPr>
            <p:cNvSpPr/>
            <p:nvPr/>
          </p:nvSpPr>
          <p:spPr>
            <a:xfrm>
              <a:off x="196478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927" name="부제목 2">
            <a:extLst>
              <a:ext uri="{FF2B5EF4-FFF2-40B4-BE49-F238E27FC236}">
                <a16:creationId xmlns:a16="http://schemas.microsoft.com/office/drawing/2014/main" id="{C7DB0DCF-4216-1148-311F-7BCD12F9BEF9}"/>
              </a:ext>
            </a:extLst>
          </p:cNvPr>
          <p:cNvSpPr txBox="1">
            <a:spLocks/>
          </p:cNvSpPr>
          <p:nvPr/>
        </p:nvSpPr>
        <p:spPr>
          <a:xfrm>
            <a:off x="4071783" y="3059336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32B Burst</a:t>
            </a:r>
          </a:p>
        </p:txBody>
      </p:sp>
      <p:grpSp>
        <p:nvGrpSpPr>
          <p:cNvPr id="928" name="그룹 927">
            <a:extLst>
              <a:ext uri="{FF2B5EF4-FFF2-40B4-BE49-F238E27FC236}">
                <a16:creationId xmlns:a16="http://schemas.microsoft.com/office/drawing/2014/main" id="{014CE8A8-B2F6-B448-DA48-BF48C27984AB}"/>
              </a:ext>
            </a:extLst>
          </p:cNvPr>
          <p:cNvGrpSpPr/>
          <p:nvPr/>
        </p:nvGrpSpPr>
        <p:grpSpPr>
          <a:xfrm>
            <a:off x="5757483" y="2878985"/>
            <a:ext cx="590110" cy="223794"/>
            <a:chOff x="1515073" y="3364760"/>
            <a:chExt cx="590110" cy="223794"/>
          </a:xfrm>
        </p:grpSpPr>
        <p:sp>
          <p:nvSpPr>
            <p:cNvPr id="929" name="자유형: 도형 928">
              <a:extLst>
                <a:ext uri="{FF2B5EF4-FFF2-40B4-BE49-F238E27FC236}">
                  <a16:creationId xmlns:a16="http://schemas.microsoft.com/office/drawing/2014/main" id="{DE7323A9-6D81-8F83-D680-0A66A6943009}"/>
                </a:ext>
              </a:extLst>
            </p:cNvPr>
            <p:cNvSpPr/>
            <p:nvPr/>
          </p:nvSpPr>
          <p:spPr>
            <a:xfrm>
              <a:off x="151507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30" name="자유형: 도형 929">
              <a:extLst>
                <a:ext uri="{FF2B5EF4-FFF2-40B4-BE49-F238E27FC236}">
                  <a16:creationId xmlns:a16="http://schemas.microsoft.com/office/drawing/2014/main" id="{993FB7A5-235C-4826-D6D8-1B8BB9AAFAC8}"/>
                </a:ext>
              </a:extLst>
            </p:cNvPr>
            <p:cNvSpPr/>
            <p:nvPr/>
          </p:nvSpPr>
          <p:spPr>
            <a:xfrm>
              <a:off x="1814879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931" name="직선 연결선 930">
              <a:extLst>
                <a:ext uri="{FF2B5EF4-FFF2-40B4-BE49-F238E27FC236}">
                  <a16:creationId xmlns:a16="http://schemas.microsoft.com/office/drawing/2014/main" id="{15903AEA-8E80-5222-F09E-006144AEFB58}"/>
                </a:ext>
              </a:extLst>
            </p:cNvPr>
            <p:cNvCxnSpPr>
              <a:cxnSpLocks/>
              <a:stCxn id="929" idx="0"/>
              <a:endCxn id="941" idx="1"/>
            </p:cNvCxnSpPr>
            <p:nvPr/>
          </p:nvCxnSpPr>
          <p:spPr>
            <a:xfrm>
              <a:off x="1640867" y="3364760"/>
              <a:ext cx="3394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2" name="직선 연결선 931">
              <a:extLst>
                <a:ext uri="{FF2B5EF4-FFF2-40B4-BE49-F238E27FC236}">
                  <a16:creationId xmlns:a16="http://schemas.microsoft.com/office/drawing/2014/main" id="{B4FB0A25-2660-EE45-9AB5-86F13549CB2E}"/>
                </a:ext>
              </a:extLst>
            </p:cNvPr>
            <p:cNvCxnSpPr>
              <a:cxnSpLocks/>
              <a:stCxn id="929" idx="4"/>
              <a:endCxn id="941" idx="3"/>
            </p:cNvCxnSpPr>
            <p:nvPr/>
          </p:nvCxnSpPr>
          <p:spPr>
            <a:xfrm>
              <a:off x="1640867" y="3588554"/>
              <a:ext cx="3394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3" name="자유형: 도형 932">
              <a:extLst>
                <a:ext uri="{FF2B5EF4-FFF2-40B4-BE49-F238E27FC236}">
                  <a16:creationId xmlns:a16="http://schemas.microsoft.com/office/drawing/2014/main" id="{F9768782-0CFD-C45E-A0BA-17CDCCD8CEA3}"/>
                </a:ext>
              </a:extLst>
            </p:cNvPr>
            <p:cNvSpPr/>
            <p:nvPr/>
          </p:nvSpPr>
          <p:spPr>
            <a:xfrm>
              <a:off x="1664976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rgbClr val="FF7979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41" name="자유형: 도형 940">
              <a:extLst>
                <a:ext uri="{FF2B5EF4-FFF2-40B4-BE49-F238E27FC236}">
                  <a16:creationId xmlns:a16="http://schemas.microsoft.com/office/drawing/2014/main" id="{1739E693-CBDD-2C6C-973B-6A120F62056D}"/>
                </a:ext>
              </a:extLst>
            </p:cNvPr>
            <p:cNvSpPr/>
            <p:nvPr/>
          </p:nvSpPr>
          <p:spPr>
            <a:xfrm>
              <a:off x="196478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accent6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942" name="부제목 2">
            <a:extLst>
              <a:ext uri="{FF2B5EF4-FFF2-40B4-BE49-F238E27FC236}">
                <a16:creationId xmlns:a16="http://schemas.microsoft.com/office/drawing/2014/main" id="{FC7C7A21-7384-0AB9-827C-0CB3D5CA93CC}"/>
              </a:ext>
            </a:extLst>
          </p:cNvPr>
          <p:cNvSpPr txBox="1">
            <a:spLocks/>
          </p:cNvSpPr>
          <p:nvPr/>
        </p:nvSpPr>
        <p:spPr>
          <a:xfrm>
            <a:off x="5276760" y="3059336"/>
            <a:ext cx="1546247" cy="38400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32B Burst</a:t>
            </a:r>
          </a:p>
        </p:txBody>
      </p:sp>
      <p:grpSp>
        <p:nvGrpSpPr>
          <p:cNvPr id="943" name="그룹 942">
            <a:extLst>
              <a:ext uri="{FF2B5EF4-FFF2-40B4-BE49-F238E27FC236}">
                <a16:creationId xmlns:a16="http://schemas.microsoft.com/office/drawing/2014/main" id="{F4845236-FD8A-C566-4C82-A6D2A177AC0B}"/>
              </a:ext>
            </a:extLst>
          </p:cNvPr>
          <p:cNvGrpSpPr/>
          <p:nvPr/>
        </p:nvGrpSpPr>
        <p:grpSpPr>
          <a:xfrm>
            <a:off x="2931319" y="5555936"/>
            <a:ext cx="285456" cy="980885"/>
            <a:chOff x="1837799" y="4760119"/>
            <a:chExt cx="209271" cy="1727040"/>
          </a:xfrm>
          <a:solidFill>
            <a:srgbClr val="F0E8E2"/>
          </a:solidFill>
        </p:grpSpPr>
        <p:cxnSp>
          <p:nvCxnSpPr>
            <p:cNvPr id="944" name="직선 연결선 943">
              <a:extLst>
                <a:ext uri="{FF2B5EF4-FFF2-40B4-BE49-F238E27FC236}">
                  <a16:creationId xmlns:a16="http://schemas.microsoft.com/office/drawing/2014/main" id="{BD81979E-CE34-7D4B-6BB6-23E4F4D6F192}"/>
                </a:ext>
              </a:extLst>
            </p:cNvPr>
            <p:cNvCxnSpPr>
              <a:cxnSpLocks/>
            </p:cNvCxnSpPr>
            <p:nvPr/>
          </p:nvCxnSpPr>
          <p:spPr>
            <a:xfrm>
              <a:off x="1839087" y="4760119"/>
              <a:ext cx="0" cy="1727040"/>
            </a:xfrm>
            <a:prstGeom prst="line">
              <a:avLst/>
            </a:prstGeom>
            <a:grpFill/>
            <a:ln w="28575">
              <a:solidFill>
                <a:srgbClr val="B27E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5" name="직선 연결선 944">
              <a:extLst>
                <a:ext uri="{FF2B5EF4-FFF2-40B4-BE49-F238E27FC236}">
                  <a16:creationId xmlns:a16="http://schemas.microsoft.com/office/drawing/2014/main" id="{6D31332A-694C-A127-EEAD-DE952F0B41F4}"/>
                </a:ext>
              </a:extLst>
            </p:cNvPr>
            <p:cNvCxnSpPr>
              <a:cxnSpLocks/>
            </p:cNvCxnSpPr>
            <p:nvPr/>
          </p:nvCxnSpPr>
          <p:spPr>
            <a:xfrm>
              <a:off x="1837799" y="4773610"/>
              <a:ext cx="209271" cy="0"/>
            </a:xfrm>
            <a:prstGeom prst="line">
              <a:avLst/>
            </a:prstGeom>
            <a:grpFill/>
            <a:ln w="28575">
              <a:solidFill>
                <a:srgbClr val="B27E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8" name="그룹 847">
            <a:extLst>
              <a:ext uri="{FF2B5EF4-FFF2-40B4-BE49-F238E27FC236}">
                <a16:creationId xmlns:a16="http://schemas.microsoft.com/office/drawing/2014/main" id="{C0B5A9B3-6082-E75C-554F-7F0A4AC8925F}"/>
              </a:ext>
            </a:extLst>
          </p:cNvPr>
          <p:cNvGrpSpPr/>
          <p:nvPr/>
        </p:nvGrpSpPr>
        <p:grpSpPr>
          <a:xfrm>
            <a:off x="4343442" y="4390948"/>
            <a:ext cx="115200" cy="513439"/>
            <a:chOff x="4343442" y="4390948"/>
            <a:chExt cx="115200" cy="513439"/>
          </a:xfrm>
        </p:grpSpPr>
        <p:sp>
          <p:nvSpPr>
            <p:cNvPr id="510" name="타원 509">
              <a:extLst>
                <a:ext uri="{FF2B5EF4-FFF2-40B4-BE49-F238E27FC236}">
                  <a16:creationId xmlns:a16="http://schemas.microsoft.com/office/drawing/2014/main" id="{91FB6BC3-6BB1-278C-28FB-96B886DCEEF5}"/>
                </a:ext>
              </a:extLst>
            </p:cNvPr>
            <p:cNvSpPr/>
            <p:nvPr/>
          </p:nvSpPr>
          <p:spPr>
            <a:xfrm>
              <a:off x="4343442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9A154A86-CFF9-A8D2-2DFD-01DCD021F727}"/>
                </a:ext>
              </a:extLst>
            </p:cNvPr>
            <p:cNvSpPr/>
            <p:nvPr/>
          </p:nvSpPr>
          <p:spPr>
            <a:xfrm>
              <a:off x="4343442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A7C3E8-209A-CFA9-9FB5-C08CB87E3799}"/>
                </a:ext>
              </a:extLst>
            </p:cNvPr>
            <p:cNvSpPr/>
            <p:nvPr/>
          </p:nvSpPr>
          <p:spPr>
            <a:xfrm>
              <a:off x="4343442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9B6B05BE-9D03-565F-BF4D-84B645CB7047}"/>
                </a:ext>
              </a:extLst>
            </p:cNvPr>
            <p:cNvSpPr/>
            <p:nvPr/>
          </p:nvSpPr>
          <p:spPr>
            <a:xfrm>
              <a:off x="4343442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1" name="그룹 840">
            <a:extLst>
              <a:ext uri="{FF2B5EF4-FFF2-40B4-BE49-F238E27FC236}">
                <a16:creationId xmlns:a16="http://schemas.microsoft.com/office/drawing/2014/main" id="{A6A2D0FB-33CD-789F-23B2-D118D0183421}"/>
              </a:ext>
            </a:extLst>
          </p:cNvPr>
          <p:cNvGrpSpPr/>
          <p:nvPr/>
        </p:nvGrpSpPr>
        <p:grpSpPr>
          <a:xfrm>
            <a:off x="3414219" y="4390948"/>
            <a:ext cx="115200" cy="513439"/>
            <a:chOff x="3414219" y="4390948"/>
            <a:chExt cx="115200" cy="513439"/>
          </a:xfrm>
        </p:grpSpPr>
        <p:sp>
          <p:nvSpPr>
            <p:cNvPr id="507" name="타원 506">
              <a:extLst>
                <a:ext uri="{FF2B5EF4-FFF2-40B4-BE49-F238E27FC236}">
                  <a16:creationId xmlns:a16="http://schemas.microsoft.com/office/drawing/2014/main" id="{CCA0789D-CFEA-959C-BB90-906F9D1FBD30}"/>
                </a:ext>
              </a:extLst>
            </p:cNvPr>
            <p:cNvSpPr/>
            <p:nvPr/>
          </p:nvSpPr>
          <p:spPr>
            <a:xfrm>
              <a:off x="3414219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8" name="타원 507">
              <a:extLst>
                <a:ext uri="{FF2B5EF4-FFF2-40B4-BE49-F238E27FC236}">
                  <a16:creationId xmlns:a16="http://schemas.microsoft.com/office/drawing/2014/main" id="{DDB93EA3-7F5D-DB07-1CCD-317781696E71}"/>
                </a:ext>
              </a:extLst>
            </p:cNvPr>
            <p:cNvSpPr/>
            <p:nvPr/>
          </p:nvSpPr>
          <p:spPr>
            <a:xfrm>
              <a:off x="3414219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9" name="타원 508">
              <a:extLst>
                <a:ext uri="{FF2B5EF4-FFF2-40B4-BE49-F238E27FC236}">
                  <a16:creationId xmlns:a16="http://schemas.microsoft.com/office/drawing/2014/main" id="{7D88C60D-7D90-3D9A-F425-918C59AC9DA9}"/>
                </a:ext>
              </a:extLst>
            </p:cNvPr>
            <p:cNvSpPr/>
            <p:nvPr/>
          </p:nvSpPr>
          <p:spPr>
            <a:xfrm>
              <a:off x="3414219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3B5DB167-8FD5-F26A-559D-7004F640A0B1}"/>
                </a:ext>
              </a:extLst>
            </p:cNvPr>
            <p:cNvSpPr/>
            <p:nvPr/>
          </p:nvSpPr>
          <p:spPr>
            <a:xfrm>
              <a:off x="3414219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2" name="그룹 841">
            <a:extLst>
              <a:ext uri="{FF2B5EF4-FFF2-40B4-BE49-F238E27FC236}">
                <a16:creationId xmlns:a16="http://schemas.microsoft.com/office/drawing/2014/main" id="{750ACBF4-8A51-8C36-B73A-3B561D8D788B}"/>
              </a:ext>
            </a:extLst>
          </p:cNvPr>
          <p:cNvGrpSpPr/>
          <p:nvPr/>
        </p:nvGrpSpPr>
        <p:grpSpPr>
          <a:xfrm>
            <a:off x="3546965" y="4390948"/>
            <a:ext cx="115200" cy="513439"/>
            <a:chOff x="3546965" y="4390948"/>
            <a:chExt cx="115200" cy="513439"/>
          </a:xfrm>
        </p:grpSpPr>
        <p:sp>
          <p:nvSpPr>
            <p:cNvPr id="478" name="타원 477">
              <a:extLst>
                <a:ext uri="{FF2B5EF4-FFF2-40B4-BE49-F238E27FC236}">
                  <a16:creationId xmlns:a16="http://schemas.microsoft.com/office/drawing/2014/main" id="{6B6D8ABC-BBC5-1245-BDAD-B3D12C703193}"/>
                </a:ext>
              </a:extLst>
            </p:cNvPr>
            <p:cNvSpPr/>
            <p:nvPr/>
          </p:nvSpPr>
          <p:spPr>
            <a:xfrm>
              <a:off x="3546965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9" name="타원 478">
              <a:extLst>
                <a:ext uri="{FF2B5EF4-FFF2-40B4-BE49-F238E27FC236}">
                  <a16:creationId xmlns:a16="http://schemas.microsoft.com/office/drawing/2014/main" id="{3A5C9CCB-CB73-2EAC-F579-30F723FF5148}"/>
                </a:ext>
              </a:extLst>
            </p:cNvPr>
            <p:cNvSpPr/>
            <p:nvPr/>
          </p:nvSpPr>
          <p:spPr>
            <a:xfrm>
              <a:off x="3546965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0" name="타원 479">
              <a:extLst>
                <a:ext uri="{FF2B5EF4-FFF2-40B4-BE49-F238E27FC236}">
                  <a16:creationId xmlns:a16="http://schemas.microsoft.com/office/drawing/2014/main" id="{5911E3F4-48B9-8846-8C84-67A76E33DEA7}"/>
                </a:ext>
              </a:extLst>
            </p:cNvPr>
            <p:cNvSpPr/>
            <p:nvPr/>
          </p:nvSpPr>
          <p:spPr>
            <a:xfrm>
              <a:off x="3546965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244AD47E-0918-FE95-0F97-0D524A2E57EB}"/>
                </a:ext>
              </a:extLst>
            </p:cNvPr>
            <p:cNvSpPr/>
            <p:nvPr/>
          </p:nvSpPr>
          <p:spPr>
            <a:xfrm>
              <a:off x="3546965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3" name="그룹 842">
            <a:extLst>
              <a:ext uri="{FF2B5EF4-FFF2-40B4-BE49-F238E27FC236}">
                <a16:creationId xmlns:a16="http://schemas.microsoft.com/office/drawing/2014/main" id="{BF776AE8-6D6B-46B1-9055-C32CB3CCD69C}"/>
              </a:ext>
            </a:extLst>
          </p:cNvPr>
          <p:cNvGrpSpPr/>
          <p:nvPr/>
        </p:nvGrpSpPr>
        <p:grpSpPr>
          <a:xfrm>
            <a:off x="3679711" y="4390948"/>
            <a:ext cx="115200" cy="513439"/>
            <a:chOff x="3679711" y="4390948"/>
            <a:chExt cx="115200" cy="513439"/>
          </a:xfrm>
        </p:grpSpPr>
        <p:sp>
          <p:nvSpPr>
            <p:cNvPr id="481" name="타원 480">
              <a:extLst>
                <a:ext uri="{FF2B5EF4-FFF2-40B4-BE49-F238E27FC236}">
                  <a16:creationId xmlns:a16="http://schemas.microsoft.com/office/drawing/2014/main" id="{B3917318-AA5C-247E-8DAB-E7398F696B57}"/>
                </a:ext>
              </a:extLst>
            </p:cNvPr>
            <p:cNvSpPr/>
            <p:nvPr/>
          </p:nvSpPr>
          <p:spPr>
            <a:xfrm>
              <a:off x="3679711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6" name="타원 485">
              <a:extLst>
                <a:ext uri="{FF2B5EF4-FFF2-40B4-BE49-F238E27FC236}">
                  <a16:creationId xmlns:a16="http://schemas.microsoft.com/office/drawing/2014/main" id="{E22F58CA-478D-1596-72AE-43B25C605F78}"/>
                </a:ext>
              </a:extLst>
            </p:cNvPr>
            <p:cNvSpPr/>
            <p:nvPr/>
          </p:nvSpPr>
          <p:spPr>
            <a:xfrm>
              <a:off x="3679711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7" name="타원 486">
              <a:extLst>
                <a:ext uri="{FF2B5EF4-FFF2-40B4-BE49-F238E27FC236}">
                  <a16:creationId xmlns:a16="http://schemas.microsoft.com/office/drawing/2014/main" id="{AF9B57A3-6D78-54CA-860B-E1EC54E78CD5}"/>
                </a:ext>
              </a:extLst>
            </p:cNvPr>
            <p:cNvSpPr/>
            <p:nvPr/>
          </p:nvSpPr>
          <p:spPr>
            <a:xfrm>
              <a:off x="3679711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176F5A87-DEFD-FBD3-71C9-44BA56E831B7}"/>
                </a:ext>
              </a:extLst>
            </p:cNvPr>
            <p:cNvSpPr/>
            <p:nvPr/>
          </p:nvSpPr>
          <p:spPr>
            <a:xfrm>
              <a:off x="3679711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4" name="그룹 843">
            <a:extLst>
              <a:ext uri="{FF2B5EF4-FFF2-40B4-BE49-F238E27FC236}">
                <a16:creationId xmlns:a16="http://schemas.microsoft.com/office/drawing/2014/main" id="{D07D7725-A35E-6666-B869-07375581AE34}"/>
              </a:ext>
            </a:extLst>
          </p:cNvPr>
          <p:cNvGrpSpPr/>
          <p:nvPr/>
        </p:nvGrpSpPr>
        <p:grpSpPr>
          <a:xfrm>
            <a:off x="3812458" y="4390948"/>
            <a:ext cx="115200" cy="513439"/>
            <a:chOff x="3812458" y="4390948"/>
            <a:chExt cx="115200" cy="513439"/>
          </a:xfrm>
        </p:grpSpPr>
        <p:sp>
          <p:nvSpPr>
            <p:cNvPr id="495" name="타원 494">
              <a:extLst>
                <a:ext uri="{FF2B5EF4-FFF2-40B4-BE49-F238E27FC236}">
                  <a16:creationId xmlns:a16="http://schemas.microsoft.com/office/drawing/2014/main" id="{E8E526E8-47C3-7B8B-B069-396AC2483692}"/>
                </a:ext>
              </a:extLst>
            </p:cNvPr>
            <p:cNvSpPr/>
            <p:nvPr/>
          </p:nvSpPr>
          <p:spPr>
            <a:xfrm>
              <a:off x="3812458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6" name="타원 495">
              <a:extLst>
                <a:ext uri="{FF2B5EF4-FFF2-40B4-BE49-F238E27FC236}">
                  <a16:creationId xmlns:a16="http://schemas.microsoft.com/office/drawing/2014/main" id="{9E6E89F8-4D48-D6FC-13C5-EDA26E120A17}"/>
                </a:ext>
              </a:extLst>
            </p:cNvPr>
            <p:cNvSpPr/>
            <p:nvPr/>
          </p:nvSpPr>
          <p:spPr>
            <a:xfrm>
              <a:off x="3812458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7" name="타원 496">
              <a:extLst>
                <a:ext uri="{FF2B5EF4-FFF2-40B4-BE49-F238E27FC236}">
                  <a16:creationId xmlns:a16="http://schemas.microsoft.com/office/drawing/2014/main" id="{BB955B4D-F58E-4418-215F-85266A51DF9C}"/>
                </a:ext>
              </a:extLst>
            </p:cNvPr>
            <p:cNvSpPr/>
            <p:nvPr/>
          </p:nvSpPr>
          <p:spPr>
            <a:xfrm>
              <a:off x="3812458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637FA6AB-7DD9-3E0E-1DE5-0AC5005A56D4}"/>
                </a:ext>
              </a:extLst>
            </p:cNvPr>
            <p:cNvSpPr/>
            <p:nvPr/>
          </p:nvSpPr>
          <p:spPr>
            <a:xfrm>
              <a:off x="3812458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5" name="그룹 844">
            <a:extLst>
              <a:ext uri="{FF2B5EF4-FFF2-40B4-BE49-F238E27FC236}">
                <a16:creationId xmlns:a16="http://schemas.microsoft.com/office/drawing/2014/main" id="{40713061-E1E4-F4B1-B65F-DAECB193E350}"/>
              </a:ext>
            </a:extLst>
          </p:cNvPr>
          <p:cNvGrpSpPr/>
          <p:nvPr/>
        </p:nvGrpSpPr>
        <p:grpSpPr>
          <a:xfrm>
            <a:off x="3945204" y="4390948"/>
            <a:ext cx="115200" cy="513439"/>
            <a:chOff x="3945204" y="4390948"/>
            <a:chExt cx="115200" cy="513439"/>
          </a:xfrm>
        </p:grpSpPr>
        <p:sp>
          <p:nvSpPr>
            <p:cNvPr id="498" name="타원 497">
              <a:extLst>
                <a:ext uri="{FF2B5EF4-FFF2-40B4-BE49-F238E27FC236}">
                  <a16:creationId xmlns:a16="http://schemas.microsoft.com/office/drawing/2014/main" id="{BD0BF8A8-B824-4576-7C36-FC5BABC17F7D}"/>
                </a:ext>
              </a:extLst>
            </p:cNvPr>
            <p:cNvSpPr/>
            <p:nvPr/>
          </p:nvSpPr>
          <p:spPr>
            <a:xfrm>
              <a:off x="3945204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9" name="타원 498">
              <a:extLst>
                <a:ext uri="{FF2B5EF4-FFF2-40B4-BE49-F238E27FC236}">
                  <a16:creationId xmlns:a16="http://schemas.microsoft.com/office/drawing/2014/main" id="{3A22DB63-7179-6E7B-84AB-247E215CED2F}"/>
                </a:ext>
              </a:extLst>
            </p:cNvPr>
            <p:cNvSpPr/>
            <p:nvPr/>
          </p:nvSpPr>
          <p:spPr>
            <a:xfrm>
              <a:off x="3945204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0" name="타원 499">
              <a:extLst>
                <a:ext uri="{FF2B5EF4-FFF2-40B4-BE49-F238E27FC236}">
                  <a16:creationId xmlns:a16="http://schemas.microsoft.com/office/drawing/2014/main" id="{16A9B6E5-1C68-7E4D-B5B9-A77917A7BA99}"/>
                </a:ext>
              </a:extLst>
            </p:cNvPr>
            <p:cNvSpPr/>
            <p:nvPr/>
          </p:nvSpPr>
          <p:spPr>
            <a:xfrm>
              <a:off x="3945204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4" name="타원 963">
              <a:extLst>
                <a:ext uri="{FF2B5EF4-FFF2-40B4-BE49-F238E27FC236}">
                  <a16:creationId xmlns:a16="http://schemas.microsoft.com/office/drawing/2014/main" id="{49E1160D-7C21-FBBD-2D91-5474E655470C}"/>
                </a:ext>
              </a:extLst>
            </p:cNvPr>
            <p:cNvSpPr/>
            <p:nvPr/>
          </p:nvSpPr>
          <p:spPr>
            <a:xfrm>
              <a:off x="3945204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6" name="그룹 845">
            <a:extLst>
              <a:ext uri="{FF2B5EF4-FFF2-40B4-BE49-F238E27FC236}">
                <a16:creationId xmlns:a16="http://schemas.microsoft.com/office/drawing/2014/main" id="{A2832EBC-FAD4-7963-95CF-5DBAB09F8E6B}"/>
              </a:ext>
            </a:extLst>
          </p:cNvPr>
          <p:cNvGrpSpPr/>
          <p:nvPr/>
        </p:nvGrpSpPr>
        <p:grpSpPr>
          <a:xfrm>
            <a:off x="4077951" y="4390948"/>
            <a:ext cx="115200" cy="513439"/>
            <a:chOff x="4077951" y="4390948"/>
            <a:chExt cx="115200" cy="513439"/>
          </a:xfrm>
        </p:grpSpPr>
        <p:sp>
          <p:nvSpPr>
            <p:cNvPr id="501" name="타원 500">
              <a:extLst>
                <a:ext uri="{FF2B5EF4-FFF2-40B4-BE49-F238E27FC236}">
                  <a16:creationId xmlns:a16="http://schemas.microsoft.com/office/drawing/2014/main" id="{F317CCDD-8457-6701-283E-34258CBC5DE4}"/>
                </a:ext>
              </a:extLst>
            </p:cNvPr>
            <p:cNvSpPr/>
            <p:nvPr/>
          </p:nvSpPr>
          <p:spPr>
            <a:xfrm>
              <a:off x="4077951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2" name="타원 501">
              <a:extLst>
                <a:ext uri="{FF2B5EF4-FFF2-40B4-BE49-F238E27FC236}">
                  <a16:creationId xmlns:a16="http://schemas.microsoft.com/office/drawing/2014/main" id="{B9285F52-F8E9-6C10-7795-49CDB97A1D5C}"/>
                </a:ext>
              </a:extLst>
            </p:cNvPr>
            <p:cNvSpPr/>
            <p:nvPr/>
          </p:nvSpPr>
          <p:spPr>
            <a:xfrm>
              <a:off x="4077951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3" name="타원 502">
              <a:extLst>
                <a:ext uri="{FF2B5EF4-FFF2-40B4-BE49-F238E27FC236}">
                  <a16:creationId xmlns:a16="http://schemas.microsoft.com/office/drawing/2014/main" id="{F51E15EC-B591-72D2-A219-48E64D1BC055}"/>
                </a:ext>
              </a:extLst>
            </p:cNvPr>
            <p:cNvSpPr/>
            <p:nvPr/>
          </p:nvSpPr>
          <p:spPr>
            <a:xfrm>
              <a:off x="4077951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9" name="타원 968">
              <a:extLst>
                <a:ext uri="{FF2B5EF4-FFF2-40B4-BE49-F238E27FC236}">
                  <a16:creationId xmlns:a16="http://schemas.microsoft.com/office/drawing/2014/main" id="{BFB114A9-34AC-6115-A1D5-2021887BA442}"/>
                </a:ext>
              </a:extLst>
            </p:cNvPr>
            <p:cNvSpPr/>
            <p:nvPr/>
          </p:nvSpPr>
          <p:spPr>
            <a:xfrm>
              <a:off x="4077951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7" name="그룹 846">
            <a:extLst>
              <a:ext uri="{FF2B5EF4-FFF2-40B4-BE49-F238E27FC236}">
                <a16:creationId xmlns:a16="http://schemas.microsoft.com/office/drawing/2014/main" id="{99248598-C322-6D68-8A90-3AC2D4085B8A}"/>
              </a:ext>
            </a:extLst>
          </p:cNvPr>
          <p:cNvGrpSpPr/>
          <p:nvPr/>
        </p:nvGrpSpPr>
        <p:grpSpPr>
          <a:xfrm>
            <a:off x="4210697" y="4390948"/>
            <a:ext cx="115200" cy="513439"/>
            <a:chOff x="4210697" y="4390948"/>
            <a:chExt cx="115200" cy="513439"/>
          </a:xfrm>
        </p:grpSpPr>
        <p:sp>
          <p:nvSpPr>
            <p:cNvPr id="504" name="타원 503">
              <a:extLst>
                <a:ext uri="{FF2B5EF4-FFF2-40B4-BE49-F238E27FC236}">
                  <a16:creationId xmlns:a16="http://schemas.microsoft.com/office/drawing/2014/main" id="{ECB1E7AC-F6FE-A5FD-D9A3-9BBD233088CC}"/>
                </a:ext>
              </a:extLst>
            </p:cNvPr>
            <p:cNvSpPr/>
            <p:nvPr/>
          </p:nvSpPr>
          <p:spPr>
            <a:xfrm>
              <a:off x="4210697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5" name="타원 504">
              <a:extLst>
                <a:ext uri="{FF2B5EF4-FFF2-40B4-BE49-F238E27FC236}">
                  <a16:creationId xmlns:a16="http://schemas.microsoft.com/office/drawing/2014/main" id="{806BA880-CD1A-7A64-DA8D-1DFFBA6E37F1}"/>
                </a:ext>
              </a:extLst>
            </p:cNvPr>
            <p:cNvSpPr/>
            <p:nvPr/>
          </p:nvSpPr>
          <p:spPr>
            <a:xfrm>
              <a:off x="4210697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6" name="타원 505">
              <a:extLst>
                <a:ext uri="{FF2B5EF4-FFF2-40B4-BE49-F238E27FC236}">
                  <a16:creationId xmlns:a16="http://schemas.microsoft.com/office/drawing/2014/main" id="{480A711C-7B18-AEED-383F-FEBFEFBE762C}"/>
                </a:ext>
              </a:extLst>
            </p:cNvPr>
            <p:cNvSpPr/>
            <p:nvPr/>
          </p:nvSpPr>
          <p:spPr>
            <a:xfrm>
              <a:off x="4210697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1" name="타원 970">
              <a:extLst>
                <a:ext uri="{FF2B5EF4-FFF2-40B4-BE49-F238E27FC236}">
                  <a16:creationId xmlns:a16="http://schemas.microsoft.com/office/drawing/2014/main" id="{3FF044AD-F8F4-F390-7347-02826C75EC38}"/>
                </a:ext>
              </a:extLst>
            </p:cNvPr>
            <p:cNvSpPr/>
            <p:nvPr/>
          </p:nvSpPr>
          <p:spPr>
            <a:xfrm>
              <a:off x="4210697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8" name="그룹 857">
            <a:extLst>
              <a:ext uri="{FF2B5EF4-FFF2-40B4-BE49-F238E27FC236}">
                <a16:creationId xmlns:a16="http://schemas.microsoft.com/office/drawing/2014/main" id="{EDAAA7F7-6284-AC84-03F5-2658D437EEBF}"/>
              </a:ext>
            </a:extLst>
          </p:cNvPr>
          <p:cNvGrpSpPr/>
          <p:nvPr/>
        </p:nvGrpSpPr>
        <p:grpSpPr>
          <a:xfrm>
            <a:off x="6065343" y="4390948"/>
            <a:ext cx="115200" cy="513439"/>
            <a:chOff x="6065343" y="4390948"/>
            <a:chExt cx="115200" cy="513439"/>
          </a:xfrm>
        </p:grpSpPr>
        <p:sp>
          <p:nvSpPr>
            <p:cNvPr id="579" name="타원 578">
              <a:extLst>
                <a:ext uri="{FF2B5EF4-FFF2-40B4-BE49-F238E27FC236}">
                  <a16:creationId xmlns:a16="http://schemas.microsoft.com/office/drawing/2014/main" id="{5FEC4083-0CFB-C334-17CC-6ADCD4F0FF40}"/>
                </a:ext>
              </a:extLst>
            </p:cNvPr>
            <p:cNvSpPr/>
            <p:nvPr/>
          </p:nvSpPr>
          <p:spPr>
            <a:xfrm>
              <a:off x="6065343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0" name="타원 579">
              <a:extLst>
                <a:ext uri="{FF2B5EF4-FFF2-40B4-BE49-F238E27FC236}">
                  <a16:creationId xmlns:a16="http://schemas.microsoft.com/office/drawing/2014/main" id="{350249A5-FC33-E23A-3A79-4EE6F5CBAD51}"/>
                </a:ext>
              </a:extLst>
            </p:cNvPr>
            <p:cNvSpPr/>
            <p:nvPr/>
          </p:nvSpPr>
          <p:spPr>
            <a:xfrm>
              <a:off x="6065343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1" name="타원 580">
              <a:extLst>
                <a:ext uri="{FF2B5EF4-FFF2-40B4-BE49-F238E27FC236}">
                  <a16:creationId xmlns:a16="http://schemas.microsoft.com/office/drawing/2014/main" id="{D0948E29-268B-5791-8D80-54ED97F98CD0}"/>
                </a:ext>
              </a:extLst>
            </p:cNvPr>
            <p:cNvSpPr/>
            <p:nvPr/>
          </p:nvSpPr>
          <p:spPr>
            <a:xfrm>
              <a:off x="6065343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3" name="타원 582">
              <a:extLst>
                <a:ext uri="{FF2B5EF4-FFF2-40B4-BE49-F238E27FC236}">
                  <a16:creationId xmlns:a16="http://schemas.microsoft.com/office/drawing/2014/main" id="{07E0D28A-80E8-6622-AEF1-BAFFF495D274}"/>
                </a:ext>
              </a:extLst>
            </p:cNvPr>
            <p:cNvSpPr/>
            <p:nvPr/>
          </p:nvSpPr>
          <p:spPr>
            <a:xfrm>
              <a:off x="6065343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9" name="그룹 848">
            <a:extLst>
              <a:ext uri="{FF2B5EF4-FFF2-40B4-BE49-F238E27FC236}">
                <a16:creationId xmlns:a16="http://schemas.microsoft.com/office/drawing/2014/main" id="{124FD790-B852-A79E-13D8-7D1C1B23C96E}"/>
              </a:ext>
            </a:extLst>
          </p:cNvPr>
          <p:cNvGrpSpPr/>
          <p:nvPr/>
        </p:nvGrpSpPr>
        <p:grpSpPr>
          <a:xfrm>
            <a:off x="5136120" y="4390948"/>
            <a:ext cx="115200" cy="513439"/>
            <a:chOff x="5136120" y="4390948"/>
            <a:chExt cx="115200" cy="513439"/>
          </a:xfrm>
        </p:grpSpPr>
        <p:sp>
          <p:nvSpPr>
            <p:cNvPr id="576" name="타원 575">
              <a:extLst>
                <a:ext uri="{FF2B5EF4-FFF2-40B4-BE49-F238E27FC236}">
                  <a16:creationId xmlns:a16="http://schemas.microsoft.com/office/drawing/2014/main" id="{9DCEF674-C705-1EBC-AC24-8C3554323BBA}"/>
                </a:ext>
              </a:extLst>
            </p:cNvPr>
            <p:cNvSpPr/>
            <p:nvPr/>
          </p:nvSpPr>
          <p:spPr>
            <a:xfrm>
              <a:off x="5136120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7" name="타원 576">
              <a:extLst>
                <a:ext uri="{FF2B5EF4-FFF2-40B4-BE49-F238E27FC236}">
                  <a16:creationId xmlns:a16="http://schemas.microsoft.com/office/drawing/2014/main" id="{7FAB3984-6CE8-0B5E-6D64-495D75588C47}"/>
                </a:ext>
              </a:extLst>
            </p:cNvPr>
            <p:cNvSpPr/>
            <p:nvPr/>
          </p:nvSpPr>
          <p:spPr>
            <a:xfrm>
              <a:off x="5136120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8" name="타원 577">
              <a:extLst>
                <a:ext uri="{FF2B5EF4-FFF2-40B4-BE49-F238E27FC236}">
                  <a16:creationId xmlns:a16="http://schemas.microsoft.com/office/drawing/2014/main" id="{AF951C22-8AD0-2E9A-9AA1-C9AD973E457E}"/>
                </a:ext>
              </a:extLst>
            </p:cNvPr>
            <p:cNvSpPr/>
            <p:nvPr/>
          </p:nvSpPr>
          <p:spPr>
            <a:xfrm>
              <a:off x="5136120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4" name="타원 583">
              <a:extLst>
                <a:ext uri="{FF2B5EF4-FFF2-40B4-BE49-F238E27FC236}">
                  <a16:creationId xmlns:a16="http://schemas.microsoft.com/office/drawing/2014/main" id="{1D103DFD-ED30-16FB-C598-5D847F76B9BE}"/>
                </a:ext>
              </a:extLst>
            </p:cNvPr>
            <p:cNvSpPr/>
            <p:nvPr/>
          </p:nvSpPr>
          <p:spPr>
            <a:xfrm>
              <a:off x="5136120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0" name="그룹 849">
            <a:extLst>
              <a:ext uri="{FF2B5EF4-FFF2-40B4-BE49-F238E27FC236}">
                <a16:creationId xmlns:a16="http://schemas.microsoft.com/office/drawing/2014/main" id="{17ABF308-F4D5-A2B8-7719-DE6CD9918AE5}"/>
              </a:ext>
            </a:extLst>
          </p:cNvPr>
          <p:cNvGrpSpPr/>
          <p:nvPr/>
        </p:nvGrpSpPr>
        <p:grpSpPr>
          <a:xfrm>
            <a:off x="5268866" y="4390948"/>
            <a:ext cx="115200" cy="513439"/>
            <a:chOff x="5268866" y="4390948"/>
            <a:chExt cx="115200" cy="513439"/>
          </a:xfrm>
        </p:grpSpPr>
        <p:sp>
          <p:nvSpPr>
            <p:cNvPr id="986" name="타원 985">
              <a:extLst>
                <a:ext uri="{FF2B5EF4-FFF2-40B4-BE49-F238E27FC236}">
                  <a16:creationId xmlns:a16="http://schemas.microsoft.com/office/drawing/2014/main" id="{88629EE9-8BC8-C50A-9FD7-C35245D23771}"/>
                </a:ext>
              </a:extLst>
            </p:cNvPr>
            <p:cNvSpPr/>
            <p:nvPr/>
          </p:nvSpPr>
          <p:spPr>
            <a:xfrm>
              <a:off x="5268866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7" name="타원 986">
              <a:extLst>
                <a:ext uri="{FF2B5EF4-FFF2-40B4-BE49-F238E27FC236}">
                  <a16:creationId xmlns:a16="http://schemas.microsoft.com/office/drawing/2014/main" id="{C8210CD5-116D-1596-43E5-B067EB04A9E9}"/>
                </a:ext>
              </a:extLst>
            </p:cNvPr>
            <p:cNvSpPr/>
            <p:nvPr/>
          </p:nvSpPr>
          <p:spPr>
            <a:xfrm>
              <a:off x="5268866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8" name="타원 987">
              <a:extLst>
                <a:ext uri="{FF2B5EF4-FFF2-40B4-BE49-F238E27FC236}">
                  <a16:creationId xmlns:a16="http://schemas.microsoft.com/office/drawing/2014/main" id="{680948A8-4A92-C929-E9F6-13BEF8340B3F}"/>
                </a:ext>
              </a:extLst>
            </p:cNvPr>
            <p:cNvSpPr/>
            <p:nvPr/>
          </p:nvSpPr>
          <p:spPr>
            <a:xfrm>
              <a:off x="5268866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5" name="타원 584">
              <a:extLst>
                <a:ext uri="{FF2B5EF4-FFF2-40B4-BE49-F238E27FC236}">
                  <a16:creationId xmlns:a16="http://schemas.microsoft.com/office/drawing/2014/main" id="{18D3CF17-050E-57EB-24C1-029A26315AF9}"/>
                </a:ext>
              </a:extLst>
            </p:cNvPr>
            <p:cNvSpPr/>
            <p:nvPr/>
          </p:nvSpPr>
          <p:spPr>
            <a:xfrm>
              <a:off x="5268866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1" name="그룹 850">
            <a:extLst>
              <a:ext uri="{FF2B5EF4-FFF2-40B4-BE49-F238E27FC236}">
                <a16:creationId xmlns:a16="http://schemas.microsoft.com/office/drawing/2014/main" id="{10531C1C-63FB-20D2-5C19-AC284D9C6E73}"/>
              </a:ext>
            </a:extLst>
          </p:cNvPr>
          <p:cNvGrpSpPr/>
          <p:nvPr/>
        </p:nvGrpSpPr>
        <p:grpSpPr>
          <a:xfrm>
            <a:off x="5401612" y="4390948"/>
            <a:ext cx="115200" cy="513439"/>
            <a:chOff x="5401612" y="4390948"/>
            <a:chExt cx="115200" cy="513439"/>
          </a:xfrm>
        </p:grpSpPr>
        <p:sp>
          <p:nvSpPr>
            <p:cNvPr id="989" name="타원 988">
              <a:extLst>
                <a:ext uri="{FF2B5EF4-FFF2-40B4-BE49-F238E27FC236}">
                  <a16:creationId xmlns:a16="http://schemas.microsoft.com/office/drawing/2014/main" id="{6F664773-202B-5495-E885-59E2CE3B83B2}"/>
                </a:ext>
              </a:extLst>
            </p:cNvPr>
            <p:cNvSpPr/>
            <p:nvPr/>
          </p:nvSpPr>
          <p:spPr>
            <a:xfrm>
              <a:off x="5401612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0" name="타원 989">
              <a:extLst>
                <a:ext uri="{FF2B5EF4-FFF2-40B4-BE49-F238E27FC236}">
                  <a16:creationId xmlns:a16="http://schemas.microsoft.com/office/drawing/2014/main" id="{D461B486-18F8-00FB-3D02-2FAA537494A8}"/>
                </a:ext>
              </a:extLst>
            </p:cNvPr>
            <p:cNvSpPr/>
            <p:nvPr/>
          </p:nvSpPr>
          <p:spPr>
            <a:xfrm>
              <a:off x="5401612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1" name="타원 990">
              <a:extLst>
                <a:ext uri="{FF2B5EF4-FFF2-40B4-BE49-F238E27FC236}">
                  <a16:creationId xmlns:a16="http://schemas.microsoft.com/office/drawing/2014/main" id="{A04024A5-821F-5BA7-DE9B-C1C95E179B62}"/>
                </a:ext>
              </a:extLst>
            </p:cNvPr>
            <p:cNvSpPr/>
            <p:nvPr/>
          </p:nvSpPr>
          <p:spPr>
            <a:xfrm>
              <a:off x="5401612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6" name="타원 585">
              <a:extLst>
                <a:ext uri="{FF2B5EF4-FFF2-40B4-BE49-F238E27FC236}">
                  <a16:creationId xmlns:a16="http://schemas.microsoft.com/office/drawing/2014/main" id="{2510BD46-D753-8418-AB47-F7E8693D793E}"/>
                </a:ext>
              </a:extLst>
            </p:cNvPr>
            <p:cNvSpPr/>
            <p:nvPr/>
          </p:nvSpPr>
          <p:spPr>
            <a:xfrm>
              <a:off x="5401612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2" name="그룹 851">
            <a:extLst>
              <a:ext uri="{FF2B5EF4-FFF2-40B4-BE49-F238E27FC236}">
                <a16:creationId xmlns:a16="http://schemas.microsoft.com/office/drawing/2014/main" id="{9B0BF0AF-EBEB-58B4-EBC3-230C6B45CD15}"/>
              </a:ext>
            </a:extLst>
          </p:cNvPr>
          <p:cNvGrpSpPr/>
          <p:nvPr/>
        </p:nvGrpSpPr>
        <p:grpSpPr>
          <a:xfrm>
            <a:off x="5534359" y="4390948"/>
            <a:ext cx="115200" cy="513439"/>
            <a:chOff x="5534359" y="4390948"/>
            <a:chExt cx="115200" cy="513439"/>
          </a:xfrm>
        </p:grpSpPr>
        <p:sp>
          <p:nvSpPr>
            <p:cNvPr id="992" name="타원 991">
              <a:extLst>
                <a:ext uri="{FF2B5EF4-FFF2-40B4-BE49-F238E27FC236}">
                  <a16:creationId xmlns:a16="http://schemas.microsoft.com/office/drawing/2014/main" id="{A7737DDA-4A70-401D-59D8-9069A78AB676}"/>
                </a:ext>
              </a:extLst>
            </p:cNvPr>
            <p:cNvSpPr/>
            <p:nvPr/>
          </p:nvSpPr>
          <p:spPr>
            <a:xfrm>
              <a:off x="5534359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93" name="타원 992">
              <a:extLst>
                <a:ext uri="{FF2B5EF4-FFF2-40B4-BE49-F238E27FC236}">
                  <a16:creationId xmlns:a16="http://schemas.microsoft.com/office/drawing/2014/main" id="{94A3C3BB-9CE1-06DF-BF33-3E09846CB35A}"/>
                </a:ext>
              </a:extLst>
            </p:cNvPr>
            <p:cNvSpPr/>
            <p:nvPr/>
          </p:nvSpPr>
          <p:spPr>
            <a:xfrm>
              <a:off x="5534359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5" name="타원 994">
              <a:extLst>
                <a:ext uri="{FF2B5EF4-FFF2-40B4-BE49-F238E27FC236}">
                  <a16:creationId xmlns:a16="http://schemas.microsoft.com/office/drawing/2014/main" id="{2B84A6AA-E132-4520-D0ED-45000BFB6AB1}"/>
                </a:ext>
              </a:extLst>
            </p:cNvPr>
            <p:cNvSpPr/>
            <p:nvPr/>
          </p:nvSpPr>
          <p:spPr>
            <a:xfrm>
              <a:off x="5534359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7" name="타원 586">
              <a:extLst>
                <a:ext uri="{FF2B5EF4-FFF2-40B4-BE49-F238E27FC236}">
                  <a16:creationId xmlns:a16="http://schemas.microsoft.com/office/drawing/2014/main" id="{19831B91-4244-CEA6-A8CC-34E403E2A8EF}"/>
                </a:ext>
              </a:extLst>
            </p:cNvPr>
            <p:cNvSpPr/>
            <p:nvPr/>
          </p:nvSpPr>
          <p:spPr>
            <a:xfrm>
              <a:off x="5534359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3" name="그룹 852">
            <a:extLst>
              <a:ext uri="{FF2B5EF4-FFF2-40B4-BE49-F238E27FC236}">
                <a16:creationId xmlns:a16="http://schemas.microsoft.com/office/drawing/2014/main" id="{28EEB927-464B-9036-8330-05295CAF9B7D}"/>
              </a:ext>
            </a:extLst>
          </p:cNvPr>
          <p:cNvGrpSpPr/>
          <p:nvPr/>
        </p:nvGrpSpPr>
        <p:grpSpPr>
          <a:xfrm>
            <a:off x="5667105" y="4390948"/>
            <a:ext cx="115200" cy="513439"/>
            <a:chOff x="5667105" y="4390948"/>
            <a:chExt cx="115200" cy="513439"/>
          </a:xfrm>
        </p:grpSpPr>
        <p:sp>
          <p:nvSpPr>
            <p:cNvPr id="996" name="타원 995">
              <a:extLst>
                <a:ext uri="{FF2B5EF4-FFF2-40B4-BE49-F238E27FC236}">
                  <a16:creationId xmlns:a16="http://schemas.microsoft.com/office/drawing/2014/main" id="{D295181C-5C3F-1A93-F572-DCEDF47DC148}"/>
                </a:ext>
              </a:extLst>
            </p:cNvPr>
            <p:cNvSpPr/>
            <p:nvPr/>
          </p:nvSpPr>
          <p:spPr>
            <a:xfrm>
              <a:off x="5667105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8" name="타원 997">
              <a:extLst>
                <a:ext uri="{FF2B5EF4-FFF2-40B4-BE49-F238E27FC236}">
                  <a16:creationId xmlns:a16="http://schemas.microsoft.com/office/drawing/2014/main" id="{432E5E76-6265-5EAA-961F-F6C76B4832CE}"/>
                </a:ext>
              </a:extLst>
            </p:cNvPr>
            <p:cNvSpPr/>
            <p:nvPr/>
          </p:nvSpPr>
          <p:spPr>
            <a:xfrm>
              <a:off x="5667105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9" name="타원 998">
              <a:extLst>
                <a:ext uri="{FF2B5EF4-FFF2-40B4-BE49-F238E27FC236}">
                  <a16:creationId xmlns:a16="http://schemas.microsoft.com/office/drawing/2014/main" id="{3B835934-B6F8-59F6-0E5A-0307F198712D}"/>
                </a:ext>
              </a:extLst>
            </p:cNvPr>
            <p:cNvSpPr/>
            <p:nvPr/>
          </p:nvSpPr>
          <p:spPr>
            <a:xfrm>
              <a:off x="5667105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8" name="타원 587">
              <a:extLst>
                <a:ext uri="{FF2B5EF4-FFF2-40B4-BE49-F238E27FC236}">
                  <a16:creationId xmlns:a16="http://schemas.microsoft.com/office/drawing/2014/main" id="{7DB1923D-E56E-1BC1-1361-6EB48BE0254B}"/>
                </a:ext>
              </a:extLst>
            </p:cNvPr>
            <p:cNvSpPr/>
            <p:nvPr/>
          </p:nvSpPr>
          <p:spPr>
            <a:xfrm>
              <a:off x="5667105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6" name="그룹 855">
            <a:extLst>
              <a:ext uri="{FF2B5EF4-FFF2-40B4-BE49-F238E27FC236}">
                <a16:creationId xmlns:a16="http://schemas.microsoft.com/office/drawing/2014/main" id="{27C8551E-8B31-41DF-5760-EBA142AB21FD}"/>
              </a:ext>
            </a:extLst>
          </p:cNvPr>
          <p:cNvGrpSpPr/>
          <p:nvPr/>
        </p:nvGrpSpPr>
        <p:grpSpPr>
          <a:xfrm>
            <a:off x="5799852" y="4390948"/>
            <a:ext cx="115200" cy="513439"/>
            <a:chOff x="5799852" y="4390948"/>
            <a:chExt cx="115200" cy="513439"/>
          </a:xfrm>
        </p:grpSpPr>
        <p:sp>
          <p:nvSpPr>
            <p:cNvPr id="1000" name="타원 999">
              <a:extLst>
                <a:ext uri="{FF2B5EF4-FFF2-40B4-BE49-F238E27FC236}">
                  <a16:creationId xmlns:a16="http://schemas.microsoft.com/office/drawing/2014/main" id="{E3883028-5C82-440D-B8DC-6FB8D84556A3}"/>
                </a:ext>
              </a:extLst>
            </p:cNvPr>
            <p:cNvSpPr/>
            <p:nvPr/>
          </p:nvSpPr>
          <p:spPr>
            <a:xfrm>
              <a:off x="5799852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01" name="타원 1000">
              <a:extLst>
                <a:ext uri="{FF2B5EF4-FFF2-40B4-BE49-F238E27FC236}">
                  <a16:creationId xmlns:a16="http://schemas.microsoft.com/office/drawing/2014/main" id="{614BCC5C-3543-8368-3FD2-46FD0E811686}"/>
                </a:ext>
              </a:extLst>
            </p:cNvPr>
            <p:cNvSpPr/>
            <p:nvPr/>
          </p:nvSpPr>
          <p:spPr>
            <a:xfrm>
              <a:off x="5799852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2" name="타원 1001">
              <a:extLst>
                <a:ext uri="{FF2B5EF4-FFF2-40B4-BE49-F238E27FC236}">
                  <a16:creationId xmlns:a16="http://schemas.microsoft.com/office/drawing/2014/main" id="{F748C139-3465-8291-1E2D-39E48D5D66EF}"/>
                </a:ext>
              </a:extLst>
            </p:cNvPr>
            <p:cNvSpPr/>
            <p:nvPr/>
          </p:nvSpPr>
          <p:spPr>
            <a:xfrm>
              <a:off x="5799852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9" name="타원 588">
              <a:extLst>
                <a:ext uri="{FF2B5EF4-FFF2-40B4-BE49-F238E27FC236}">
                  <a16:creationId xmlns:a16="http://schemas.microsoft.com/office/drawing/2014/main" id="{D6FF698B-5788-4041-380A-A51B3DC51C31}"/>
                </a:ext>
              </a:extLst>
            </p:cNvPr>
            <p:cNvSpPr/>
            <p:nvPr/>
          </p:nvSpPr>
          <p:spPr>
            <a:xfrm>
              <a:off x="5799852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7" name="그룹 856">
            <a:extLst>
              <a:ext uri="{FF2B5EF4-FFF2-40B4-BE49-F238E27FC236}">
                <a16:creationId xmlns:a16="http://schemas.microsoft.com/office/drawing/2014/main" id="{D960B49C-DCC2-877B-8023-D7B197ED40DE}"/>
              </a:ext>
            </a:extLst>
          </p:cNvPr>
          <p:cNvGrpSpPr/>
          <p:nvPr/>
        </p:nvGrpSpPr>
        <p:grpSpPr>
          <a:xfrm>
            <a:off x="5932598" y="4390948"/>
            <a:ext cx="115200" cy="513439"/>
            <a:chOff x="5932598" y="4390948"/>
            <a:chExt cx="115200" cy="513439"/>
          </a:xfrm>
        </p:grpSpPr>
        <p:sp>
          <p:nvSpPr>
            <p:cNvPr id="1021" name="타원 1020">
              <a:extLst>
                <a:ext uri="{FF2B5EF4-FFF2-40B4-BE49-F238E27FC236}">
                  <a16:creationId xmlns:a16="http://schemas.microsoft.com/office/drawing/2014/main" id="{27C930EF-7305-F4A5-EC46-50F89B19423D}"/>
                </a:ext>
              </a:extLst>
            </p:cNvPr>
            <p:cNvSpPr/>
            <p:nvPr/>
          </p:nvSpPr>
          <p:spPr>
            <a:xfrm>
              <a:off x="5932598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2" name="타원 1021">
              <a:extLst>
                <a:ext uri="{FF2B5EF4-FFF2-40B4-BE49-F238E27FC236}">
                  <a16:creationId xmlns:a16="http://schemas.microsoft.com/office/drawing/2014/main" id="{A094C636-DC48-BD0D-2355-17D78E26ECDB}"/>
                </a:ext>
              </a:extLst>
            </p:cNvPr>
            <p:cNvSpPr/>
            <p:nvPr/>
          </p:nvSpPr>
          <p:spPr>
            <a:xfrm>
              <a:off x="5932598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3" name="타원 1022">
              <a:extLst>
                <a:ext uri="{FF2B5EF4-FFF2-40B4-BE49-F238E27FC236}">
                  <a16:creationId xmlns:a16="http://schemas.microsoft.com/office/drawing/2014/main" id="{A2B24B6D-22B6-06D5-451F-CD194586F68C}"/>
                </a:ext>
              </a:extLst>
            </p:cNvPr>
            <p:cNvSpPr/>
            <p:nvPr/>
          </p:nvSpPr>
          <p:spPr>
            <a:xfrm>
              <a:off x="5932598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0" name="타원 589">
              <a:extLst>
                <a:ext uri="{FF2B5EF4-FFF2-40B4-BE49-F238E27FC236}">
                  <a16:creationId xmlns:a16="http://schemas.microsoft.com/office/drawing/2014/main" id="{C366C505-514E-C087-FED5-FA8DF4D40CED}"/>
                </a:ext>
              </a:extLst>
            </p:cNvPr>
            <p:cNvSpPr/>
            <p:nvPr/>
          </p:nvSpPr>
          <p:spPr>
            <a:xfrm>
              <a:off x="5932598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74" name="그룹 873">
            <a:extLst>
              <a:ext uri="{FF2B5EF4-FFF2-40B4-BE49-F238E27FC236}">
                <a16:creationId xmlns:a16="http://schemas.microsoft.com/office/drawing/2014/main" id="{C81CE3F7-FC7E-8E37-8FC0-03CCD4C9744B}"/>
              </a:ext>
            </a:extLst>
          </p:cNvPr>
          <p:cNvGrpSpPr/>
          <p:nvPr/>
        </p:nvGrpSpPr>
        <p:grpSpPr>
          <a:xfrm>
            <a:off x="9128391" y="4390948"/>
            <a:ext cx="115200" cy="513439"/>
            <a:chOff x="9128391" y="4390948"/>
            <a:chExt cx="115200" cy="513439"/>
          </a:xfrm>
        </p:grpSpPr>
        <p:sp>
          <p:nvSpPr>
            <p:cNvPr id="612" name="타원 611">
              <a:extLst>
                <a:ext uri="{FF2B5EF4-FFF2-40B4-BE49-F238E27FC236}">
                  <a16:creationId xmlns:a16="http://schemas.microsoft.com/office/drawing/2014/main" id="{ABD4AE2B-3883-52F9-C3EC-CB40505790C5}"/>
                </a:ext>
              </a:extLst>
            </p:cNvPr>
            <p:cNvSpPr/>
            <p:nvPr/>
          </p:nvSpPr>
          <p:spPr>
            <a:xfrm>
              <a:off x="9128391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3" name="타원 612">
              <a:extLst>
                <a:ext uri="{FF2B5EF4-FFF2-40B4-BE49-F238E27FC236}">
                  <a16:creationId xmlns:a16="http://schemas.microsoft.com/office/drawing/2014/main" id="{8B5993E0-D0E1-1746-ECB5-13D6DA776B45}"/>
                </a:ext>
              </a:extLst>
            </p:cNvPr>
            <p:cNvSpPr/>
            <p:nvPr/>
          </p:nvSpPr>
          <p:spPr>
            <a:xfrm>
              <a:off x="9128391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4" name="타원 613">
              <a:extLst>
                <a:ext uri="{FF2B5EF4-FFF2-40B4-BE49-F238E27FC236}">
                  <a16:creationId xmlns:a16="http://schemas.microsoft.com/office/drawing/2014/main" id="{B8D22F8D-4090-42C5-CBFD-7690F805755B}"/>
                </a:ext>
              </a:extLst>
            </p:cNvPr>
            <p:cNvSpPr/>
            <p:nvPr/>
          </p:nvSpPr>
          <p:spPr>
            <a:xfrm>
              <a:off x="9128391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5" name="타원 614">
              <a:extLst>
                <a:ext uri="{FF2B5EF4-FFF2-40B4-BE49-F238E27FC236}">
                  <a16:creationId xmlns:a16="http://schemas.microsoft.com/office/drawing/2014/main" id="{AA08FD80-95B9-6964-9C58-3CEB1468CD75}"/>
                </a:ext>
              </a:extLst>
            </p:cNvPr>
            <p:cNvSpPr/>
            <p:nvPr/>
          </p:nvSpPr>
          <p:spPr>
            <a:xfrm>
              <a:off x="9128391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7" name="그룹 866">
            <a:extLst>
              <a:ext uri="{FF2B5EF4-FFF2-40B4-BE49-F238E27FC236}">
                <a16:creationId xmlns:a16="http://schemas.microsoft.com/office/drawing/2014/main" id="{CC8C4D3C-7095-6207-8871-59E65861817E}"/>
              </a:ext>
            </a:extLst>
          </p:cNvPr>
          <p:cNvGrpSpPr/>
          <p:nvPr/>
        </p:nvGrpSpPr>
        <p:grpSpPr>
          <a:xfrm>
            <a:off x="8199168" y="4390948"/>
            <a:ext cx="115200" cy="513439"/>
            <a:chOff x="8199168" y="4390948"/>
            <a:chExt cx="115200" cy="513439"/>
          </a:xfrm>
        </p:grpSpPr>
        <p:sp>
          <p:nvSpPr>
            <p:cNvPr id="609" name="타원 608">
              <a:extLst>
                <a:ext uri="{FF2B5EF4-FFF2-40B4-BE49-F238E27FC236}">
                  <a16:creationId xmlns:a16="http://schemas.microsoft.com/office/drawing/2014/main" id="{B9DBBFBE-34A3-9137-81E5-859B22645BB7}"/>
                </a:ext>
              </a:extLst>
            </p:cNvPr>
            <p:cNvSpPr/>
            <p:nvPr/>
          </p:nvSpPr>
          <p:spPr>
            <a:xfrm>
              <a:off x="8199168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0" name="타원 609">
              <a:extLst>
                <a:ext uri="{FF2B5EF4-FFF2-40B4-BE49-F238E27FC236}">
                  <a16:creationId xmlns:a16="http://schemas.microsoft.com/office/drawing/2014/main" id="{213E11FF-43FE-32CD-EFFF-0E2A299E813B}"/>
                </a:ext>
              </a:extLst>
            </p:cNvPr>
            <p:cNvSpPr/>
            <p:nvPr/>
          </p:nvSpPr>
          <p:spPr>
            <a:xfrm>
              <a:off x="8199168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1" name="타원 610">
              <a:extLst>
                <a:ext uri="{FF2B5EF4-FFF2-40B4-BE49-F238E27FC236}">
                  <a16:creationId xmlns:a16="http://schemas.microsoft.com/office/drawing/2014/main" id="{685E45DD-EF06-D367-8A25-F182E2A3322C}"/>
                </a:ext>
              </a:extLst>
            </p:cNvPr>
            <p:cNvSpPr/>
            <p:nvPr/>
          </p:nvSpPr>
          <p:spPr>
            <a:xfrm>
              <a:off x="8199168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6" name="타원 615">
              <a:extLst>
                <a:ext uri="{FF2B5EF4-FFF2-40B4-BE49-F238E27FC236}">
                  <a16:creationId xmlns:a16="http://schemas.microsoft.com/office/drawing/2014/main" id="{4550F4EC-0CF3-64B0-60D1-1B77E9FBE4E8}"/>
                </a:ext>
              </a:extLst>
            </p:cNvPr>
            <p:cNvSpPr/>
            <p:nvPr/>
          </p:nvSpPr>
          <p:spPr>
            <a:xfrm>
              <a:off x="8199168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8" name="그룹 867">
            <a:extLst>
              <a:ext uri="{FF2B5EF4-FFF2-40B4-BE49-F238E27FC236}">
                <a16:creationId xmlns:a16="http://schemas.microsoft.com/office/drawing/2014/main" id="{D2C19DAF-81AC-CE23-BDAE-51976F95C47B}"/>
              </a:ext>
            </a:extLst>
          </p:cNvPr>
          <p:cNvGrpSpPr/>
          <p:nvPr/>
        </p:nvGrpSpPr>
        <p:grpSpPr>
          <a:xfrm>
            <a:off x="8331914" y="4390948"/>
            <a:ext cx="115200" cy="513439"/>
            <a:chOff x="8331914" y="4390948"/>
            <a:chExt cx="115200" cy="513439"/>
          </a:xfrm>
        </p:grpSpPr>
        <p:sp>
          <p:nvSpPr>
            <p:cNvPr id="591" name="타원 590">
              <a:extLst>
                <a:ext uri="{FF2B5EF4-FFF2-40B4-BE49-F238E27FC236}">
                  <a16:creationId xmlns:a16="http://schemas.microsoft.com/office/drawing/2014/main" id="{B52FF07E-49AA-2F62-49E8-1AFC45A215A6}"/>
                </a:ext>
              </a:extLst>
            </p:cNvPr>
            <p:cNvSpPr/>
            <p:nvPr/>
          </p:nvSpPr>
          <p:spPr>
            <a:xfrm>
              <a:off x="8331914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2" name="타원 591">
              <a:extLst>
                <a:ext uri="{FF2B5EF4-FFF2-40B4-BE49-F238E27FC236}">
                  <a16:creationId xmlns:a16="http://schemas.microsoft.com/office/drawing/2014/main" id="{73ED02F2-DF53-8ED6-325A-3D415E27B5D7}"/>
                </a:ext>
              </a:extLst>
            </p:cNvPr>
            <p:cNvSpPr/>
            <p:nvPr/>
          </p:nvSpPr>
          <p:spPr>
            <a:xfrm>
              <a:off x="8331914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3" name="타원 592">
              <a:extLst>
                <a:ext uri="{FF2B5EF4-FFF2-40B4-BE49-F238E27FC236}">
                  <a16:creationId xmlns:a16="http://schemas.microsoft.com/office/drawing/2014/main" id="{0390FD22-87F4-705B-3AC9-21A1F62F792A}"/>
                </a:ext>
              </a:extLst>
            </p:cNvPr>
            <p:cNvSpPr/>
            <p:nvPr/>
          </p:nvSpPr>
          <p:spPr>
            <a:xfrm>
              <a:off x="8331914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7" name="타원 616">
              <a:extLst>
                <a:ext uri="{FF2B5EF4-FFF2-40B4-BE49-F238E27FC236}">
                  <a16:creationId xmlns:a16="http://schemas.microsoft.com/office/drawing/2014/main" id="{8E5E62FA-2C92-F8A3-AA21-A43CC6E00A17}"/>
                </a:ext>
              </a:extLst>
            </p:cNvPr>
            <p:cNvSpPr/>
            <p:nvPr/>
          </p:nvSpPr>
          <p:spPr>
            <a:xfrm>
              <a:off x="8331914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9" name="그룹 868">
            <a:extLst>
              <a:ext uri="{FF2B5EF4-FFF2-40B4-BE49-F238E27FC236}">
                <a16:creationId xmlns:a16="http://schemas.microsoft.com/office/drawing/2014/main" id="{62113531-1AA6-54B4-F5D5-B4EDE742633E}"/>
              </a:ext>
            </a:extLst>
          </p:cNvPr>
          <p:cNvGrpSpPr/>
          <p:nvPr/>
        </p:nvGrpSpPr>
        <p:grpSpPr>
          <a:xfrm>
            <a:off x="8464660" y="4390948"/>
            <a:ext cx="115200" cy="513439"/>
            <a:chOff x="8464660" y="4390948"/>
            <a:chExt cx="115200" cy="513439"/>
          </a:xfrm>
        </p:grpSpPr>
        <p:sp>
          <p:nvSpPr>
            <p:cNvPr id="594" name="타원 593">
              <a:extLst>
                <a:ext uri="{FF2B5EF4-FFF2-40B4-BE49-F238E27FC236}">
                  <a16:creationId xmlns:a16="http://schemas.microsoft.com/office/drawing/2014/main" id="{D038227F-2B27-F83F-C4F6-B59BC8ABC372}"/>
                </a:ext>
              </a:extLst>
            </p:cNvPr>
            <p:cNvSpPr/>
            <p:nvPr/>
          </p:nvSpPr>
          <p:spPr>
            <a:xfrm>
              <a:off x="8464660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5" name="타원 594">
              <a:extLst>
                <a:ext uri="{FF2B5EF4-FFF2-40B4-BE49-F238E27FC236}">
                  <a16:creationId xmlns:a16="http://schemas.microsoft.com/office/drawing/2014/main" id="{F32A424A-7ACD-5F77-1DD0-456F65C28D7F}"/>
                </a:ext>
              </a:extLst>
            </p:cNvPr>
            <p:cNvSpPr/>
            <p:nvPr/>
          </p:nvSpPr>
          <p:spPr>
            <a:xfrm>
              <a:off x="8464660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6" name="타원 595">
              <a:extLst>
                <a:ext uri="{FF2B5EF4-FFF2-40B4-BE49-F238E27FC236}">
                  <a16:creationId xmlns:a16="http://schemas.microsoft.com/office/drawing/2014/main" id="{A284D8CA-CFCE-9B95-7D59-F8E71BD82332}"/>
                </a:ext>
              </a:extLst>
            </p:cNvPr>
            <p:cNvSpPr/>
            <p:nvPr/>
          </p:nvSpPr>
          <p:spPr>
            <a:xfrm>
              <a:off x="8464660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8" name="타원 617">
              <a:extLst>
                <a:ext uri="{FF2B5EF4-FFF2-40B4-BE49-F238E27FC236}">
                  <a16:creationId xmlns:a16="http://schemas.microsoft.com/office/drawing/2014/main" id="{2D28FD4D-B0BD-0FFB-BAE0-2F8CC2CE0735}"/>
                </a:ext>
              </a:extLst>
            </p:cNvPr>
            <p:cNvSpPr/>
            <p:nvPr/>
          </p:nvSpPr>
          <p:spPr>
            <a:xfrm>
              <a:off x="8464660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70" name="그룹 869">
            <a:extLst>
              <a:ext uri="{FF2B5EF4-FFF2-40B4-BE49-F238E27FC236}">
                <a16:creationId xmlns:a16="http://schemas.microsoft.com/office/drawing/2014/main" id="{4EFFF3C9-8362-CA95-192F-C6D4BC40D59E}"/>
              </a:ext>
            </a:extLst>
          </p:cNvPr>
          <p:cNvGrpSpPr/>
          <p:nvPr/>
        </p:nvGrpSpPr>
        <p:grpSpPr>
          <a:xfrm>
            <a:off x="8597407" y="4390948"/>
            <a:ext cx="115200" cy="513439"/>
            <a:chOff x="8597407" y="4390948"/>
            <a:chExt cx="115200" cy="513439"/>
          </a:xfrm>
        </p:grpSpPr>
        <p:sp>
          <p:nvSpPr>
            <p:cNvPr id="597" name="타원 596">
              <a:extLst>
                <a:ext uri="{FF2B5EF4-FFF2-40B4-BE49-F238E27FC236}">
                  <a16:creationId xmlns:a16="http://schemas.microsoft.com/office/drawing/2014/main" id="{48FCB702-715C-A7D3-484C-BBAA6E36CF6E}"/>
                </a:ext>
              </a:extLst>
            </p:cNvPr>
            <p:cNvSpPr/>
            <p:nvPr/>
          </p:nvSpPr>
          <p:spPr>
            <a:xfrm>
              <a:off x="8597407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8" name="타원 597">
              <a:extLst>
                <a:ext uri="{FF2B5EF4-FFF2-40B4-BE49-F238E27FC236}">
                  <a16:creationId xmlns:a16="http://schemas.microsoft.com/office/drawing/2014/main" id="{B400AE20-CF67-1220-BBA3-BDDB4868B21A}"/>
                </a:ext>
              </a:extLst>
            </p:cNvPr>
            <p:cNvSpPr/>
            <p:nvPr/>
          </p:nvSpPr>
          <p:spPr>
            <a:xfrm>
              <a:off x="8597407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9" name="타원 598">
              <a:extLst>
                <a:ext uri="{FF2B5EF4-FFF2-40B4-BE49-F238E27FC236}">
                  <a16:creationId xmlns:a16="http://schemas.microsoft.com/office/drawing/2014/main" id="{7F1E3DF4-E7E9-DC41-F90E-4CA98167E520}"/>
                </a:ext>
              </a:extLst>
            </p:cNvPr>
            <p:cNvSpPr/>
            <p:nvPr/>
          </p:nvSpPr>
          <p:spPr>
            <a:xfrm>
              <a:off x="8597407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9" name="타원 618">
              <a:extLst>
                <a:ext uri="{FF2B5EF4-FFF2-40B4-BE49-F238E27FC236}">
                  <a16:creationId xmlns:a16="http://schemas.microsoft.com/office/drawing/2014/main" id="{D56E1580-D3DC-7B4C-5A0D-FF2443FCD6F9}"/>
                </a:ext>
              </a:extLst>
            </p:cNvPr>
            <p:cNvSpPr/>
            <p:nvPr/>
          </p:nvSpPr>
          <p:spPr>
            <a:xfrm>
              <a:off x="8597407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71" name="그룹 870">
            <a:extLst>
              <a:ext uri="{FF2B5EF4-FFF2-40B4-BE49-F238E27FC236}">
                <a16:creationId xmlns:a16="http://schemas.microsoft.com/office/drawing/2014/main" id="{246F409A-B51E-4AB2-0BF3-630B7E5CE41B}"/>
              </a:ext>
            </a:extLst>
          </p:cNvPr>
          <p:cNvGrpSpPr/>
          <p:nvPr/>
        </p:nvGrpSpPr>
        <p:grpSpPr>
          <a:xfrm>
            <a:off x="8730153" y="4390948"/>
            <a:ext cx="115200" cy="513439"/>
            <a:chOff x="8730153" y="4390948"/>
            <a:chExt cx="115200" cy="513439"/>
          </a:xfrm>
        </p:grpSpPr>
        <p:sp>
          <p:nvSpPr>
            <p:cNvPr id="600" name="타원 599">
              <a:extLst>
                <a:ext uri="{FF2B5EF4-FFF2-40B4-BE49-F238E27FC236}">
                  <a16:creationId xmlns:a16="http://schemas.microsoft.com/office/drawing/2014/main" id="{A8EBA0AA-8BF2-5D6B-F029-1B58DD5B3BB6}"/>
                </a:ext>
              </a:extLst>
            </p:cNvPr>
            <p:cNvSpPr/>
            <p:nvPr/>
          </p:nvSpPr>
          <p:spPr>
            <a:xfrm>
              <a:off x="8730153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1" name="타원 600">
              <a:extLst>
                <a:ext uri="{FF2B5EF4-FFF2-40B4-BE49-F238E27FC236}">
                  <a16:creationId xmlns:a16="http://schemas.microsoft.com/office/drawing/2014/main" id="{C779D600-B2C1-9D44-C928-F0283D8BD892}"/>
                </a:ext>
              </a:extLst>
            </p:cNvPr>
            <p:cNvSpPr/>
            <p:nvPr/>
          </p:nvSpPr>
          <p:spPr>
            <a:xfrm>
              <a:off x="8730153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2" name="타원 601">
              <a:extLst>
                <a:ext uri="{FF2B5EF4-FFF2-40B4-BE49-F238E27FC236}">
                  <a16:creationId xmlns:a16="http://schemas.microsoft.com/office/drawing/2014/main" id="{6CA99AF2-D3A4-78C3-5155-502358B52799}"/>
                </a:ext>
              </a:extLst>
            </p:cNvPr>
            <p:cNvSpPr/>
            <p:nvPr/>
          </p:nvSpPr>
          <p:spPr>
            <a:xfrm>
              <a:off x="8730153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0" name="타원 619">
              <a:extLst>
                <a:ext uri="{FF2B5EF4-FFF2-40B4-BE49-F238E27FC236}">
                  <a16:creationId xmlns:a16="http://schemas.microsoft.com/office/drawing/2014/main" id="{3E8F7C34-4799-1045-4823-083990D98A24}"/>
                </a:ext>
              </a:extLst>
            </p:cNvPr>
            <p:cNvSpPr/>
            <p:nvPr/>
          </p:nvSpPr>
          <p:spPr>
            <a:xfrm>
              <a:off x="8730153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72" name="그룹 871">
            <a:extLst>
              <a:ext uri="{FF2B5EF4-FFF2-40B4-BE49-F238E27FC236}">
                <a16:creationId xmlns:a16="http://schemas.microsoft.com/office/drawing/2014/main" id="{7F0C1917-1069-9B8E-F2C8-1989205B7314}"/>
              </a:ext>
            </a:extLst>
          </p:cNvPr>
          <p:cNvGrpSpPr/>
          <p:nvPr/>
        </p:nvGrpSpPr>
        <p:grpSpPr>
          <a:xfrm>
            <a:off x="8862900" y="4390948"/>
            <a:ext cx="115200" cy="513439"/>
            <a:chOff x="8862900" y="4390948"/>
            <a:chExt cx="115200" cy="513439"/>
          </a:xfrm>
        </p:grpSpPr>
        <p:sp>
          <p:nvSpPr>
            <p:cNvPr id="603" name="타원 602">
              <a:extLst>
                <a:ext uri="{FF2B5EF4-FFF2-40B4-BE49-F238E27FC236}">
                  <a16:creationId xmlns:a16="http://schemas.microsoft.com/office/drawing/2014/main" id="{B66DDA20-7B85-68DE-2E29-5BE285E351A9}"/>
                </a:ext>
              </a:extLst>
            </p:cNvPr>
            <p:cNvSpPr/>
            <p:nvPr/>
          </p:nvSpPr>
          <p:spPr>
            <a:xfrm>
              <a:off x="8862900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4" name="타원 603">
              <a:extLst>
                <a:ext uri="{FF2B5EF4-FFF2-40B4-BE49-F238E27FC236}">
                  <a16:creationId xmlns:a16="http://schemas.microsoft.com/office/drawing/2014/main" id="{8847EF49-939F-8DD7-B314-EDBAE6C8ED12}"/>
                </a:ext>
              </a:extLst>
            </p:cNvPr>
            <p:cNvSpPr/>
            <p:nvPr/>
          </p:nvSpPr>
          <p:spPr>
            <a:xfrm>
              <a:off x="8862900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5" name="타원 604">
              <a:extLst>
                <a:ext uri="{FF2B5EF4-FFF2-40B4-BE49-F238E27FC236}">
                  <a16:creationId xmlns:a16="http://schemas.microsoft.com/office/drawing/2014/main" id="{75521673-71F3-E23D-53A4-0238FC24F33F}"/>
                </a:ext>
              </a:extLst>
            </p:cNvPr>
            <p:cNvSpPr/>
            <p:nvPr/>
          </p:nvSpPr>
          <p:spPr>
            <a:xfrm>
              <a:off x="8862900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1" name="타원 620">
              <a:extLst>
                <a:ext uri="{FF2B5EF4-FFF2-40B4-BE49-F238E27FC236}">
                  <a16:creationId xmlns:a16="http://schemas.microsoft.com/office/drawing/2014/main" id="{E839E0F7-D834-0A49-866C-8599AE507806}"/>
                </a:ext>
              </a:extLst>
            </p:cNvPr>
            <p:cNvSpPr/>
            <p:nvPr/>
          </p:nvSpPr>
          <p:spPr>
            <a:xfrm>
              <a:off x="8862900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73" name="그룹 872">
            <a:extLst>
              <a:ext uri="{FF2B5EF4-FFF2-40B4-BE49-F238E27FC236}">
                <a16:creationId xmlns:a16="http://schemas.microsoft.com/office/drawing/2014/main" id="{86934CB4-081B-217F-3862-4AA111663310}"/>
              </a:ext>
            </a:extLst>
          </p:cNvPr>
          <p:cNvGrpSpPr/>
          <p:nvPr/>
        </p:nvGrpSpPr>
        <p:grpSpPr>
          <a:xfrm>
            <a:off x="8995646" y="4390948"/>
            <a:ext cx="115200" cy="513439"/>
            <a:chOff x="8995646" y="4390948"/>
            <a:chExt cx="115200" cy="513439"/>
          </a:xfrm>
        </p:grpSpPr>
        <p:sp>
          <p:nvSpPr>
            <p:cNvPr id="606" name="타원 605">
              <a:extLst>
                <a:ext uri="{FF2B5EF4-FFF2-40B4-BE49-F238E27FC236}">
                  <a16:creationId xmlns:a16="http://schemas.microsoft.com/office/drawing/2014/main" id="{5349C8A4-E576-1F81-1989-88E6F37625A6}"/>
                </a:ext>
              </a:extLst>
            </p:cNvPr>
            <p:cNvSpPr/>
            <p:nvPr/>
          </p:nvSpPr>
          <p:spPr>
            <a:xfrm>
              <a:off x="8995646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7" name="타원 606">
              <a:extLst>
                <a:ext uri="{FF2B5EF4-FFF2-40B4-BE49-F238E27FC236}">
                  <a16:creationId xmlns:a16="http://schemas.microsoft.com/office/drawing/2014/main" id="{8B72BB2B-BBA9-251A-F8B9-D8A74AA5732D}"/>
                </a:ext>
              </a:extLst>
            </p:cNvPr>
            <p:cNvSpPr/>
            <p:nvPr/>
          </p:nvSpPr>
          <p:spPr>
            <a:xfrm>
              <a:off x="8995646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8" name="타원 607">
              <a:extLst>
                <a:ext uri="{FF2B5EF4-FFF2-40B4-BE49-F238E27FC236}">
                  <a16:creationId xmlns:a16="http://schemas.microsoft.com/office/drawing/2014/main" id="{7CC0DCCB-1B8B-4F99-CD50-153E6F89C74C}"/>
                </a:ext>
              </a:extLst>
            </p:cNvPr>
            <p:cNvSpPr/>
            <p:nvPr/>
          </p:nvSpPr>
          <p:spPr>
            <a:xfrm>
              <a:off x="8995646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2" name="타원 621">
              <a:extLst>
                <a:ext uri="{FF2B5EF4-FFF2-40B4-BE49-F238E27FC236}">
                  <a16:creationId xmlns:a16="http://schemas.microsoft.com/office/drawing/2014/main" id="{AF7CAA0D-1536-73C6-5B0C-CAC931731114}"/>
                </a:ext>
              </a:extLst>
            </p:cNvPr>
            <p:cNvSpPr/>
            <p:nvPr/>
          </p:nvSpPr>
          <p:spPr>
            <a:xfrm>
              <a:off x="8995646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6" name="그룹 865">
            <a:extLst>
              <a:ext uri="{FF2B5EF4-FFF2-40B4-BE49-F238E27FC236}">
                <a16:creationId xmlns:a16="http://schemas.microsoft.com/office/drawing/2014/main" id="{D40AD4CC-E5D5-3079-323F-16D9159CC03F}"/>
              </a:ext>
            </a:extLst>
          </p:cNvPr>
          <p:cNvGrpSpPr/>
          <p:nvPr/>
        </p:nvGrpSpPr>
        <p:grpSpPr>
          <a:xfrm>
            <a:off x="7406490" y="4390948"/>
            <a:ext cx="115200" cy="513439"/>
            <a:chOff x="7406490" y="4390948"/>
            <a:chExt cx="115200" cy="513439"/>
          </a:xfrm>
        </p:grpSpPr>
        <p:sp>
          <p:nvSpPr>
            <p:cNvPr id="419" name="타원 418">
              <a:extLst>
                <a:ext uri="{FF2B5EF4-FFF2-40B4-BE49-F238E27FC236}">
                  <a16:creationId xmlns:a16="http://schemas.microsoft.com/office/drawing/2014/main" id="{6076AB8E-80DC-18C3-18AA-F35B80AB2FF0}"/>
                </a:ext>
              </a:extLst>
            </p:cNvPr>
            <p:cNvSpPr/>
            <p:nvPr/>
          </p:nvSpPr>
          <p:spPr>
            <a:xfrm>
              <a:off x="7406490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6" name="타원 425">
              <a:extLst>
                <a:ext uri="{FF2B5EF4-FFF2-40B4-BE49-F238E27FC236}">
                  <a16:creationId xmlns:a16="http://schemas.microsoft.com/office/drawing/2014/main" id="{0273FAD0-0726-9012-104F-95DD3FA02C97}"/>
                </a:ext>
              </a:extLst>
            </p:cNvPr>
            <p:cNvSpPr/>
            <p:nvPr/>
          </p:nvSpPr>
          <p:spPr>
            <a:xfrm>
              <a:off x="7406490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2" name="타원 831">
              <a:extLst>
                <a:ext uri="{FF2B5EF4-FFF2-40B4-BE49-F238E27FC236}">
                  <a16:creationId xmlns:a16="http://schemas.microsoft.com/office/drawing/2014/main" id="{CB20736D-C039-309A-E2FC-938AA92A64D9}"/>
                </a:ext>
              </a:extLst>
            </p:cNvPr>
            <p:cNvSpPr/>
            <p:nvPr/>
          </p:nvSpPr>
          <p:spPr>
            <a:xfrm>
              <a:off x="7406490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3" name="타원 832">
              <a:extLst>
                <a:ext uri="{FF2B5EF4-FFF2-40B4-BE49-F238E27FC236}">
                  <a16:creationId xmlns:a16="http://schemas.microsoft.com/office/drawing/2014/main" id="{51A8CAB0-C896-9CDE-A442-52EBC9AC96FE}"/>
                </a:ext>
              </a:extLst>
            </p:cNvPr>
            <p:cNvSpPr/>
            <p:nvPr/>
          </p:nvSpPr>
          <p:spPr>
            <a:xfrm>
              <a:off x="7406490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9" name="그룹 858">
            <a:extLst>
              <a:ext uri="{FF2B5EF4-FFF2-40B4-BE49-F238E27FC236}">
                <a16:creationId xmlns:a16="http://schemas.microsoft.com/office/drawing/2014/main" id="{AEE7C0EC-B10D-D905-A5CD-98479AE089D0}"/>
              </a:ext>
            </a:extLst>
          </p:cNvPr>
          <p:cNvGrpSpPr/>
          <p:nvPr/>
        </p:nvGrpSpPr>
        <p:grpSpPr>
          <a:xfrm>
            <a:off x="6477267" y="4390948"/>
            <a:ext cx="115200" cy="513439"/>
            <a:chOff x="6477267" y="4390948"/>
            <a:chExt cx="115200" cy="513439"/>
          </a:xfrm>
        </p:grpSpPr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39FBDB0A-F64E-D207-5163-9AC4A95E29F7}"/>
                </a:ext>
              </a:extLst>
            </p:cNvPr>
            <p:cNvSpPr/>
            <p:nvPr/>
          </p:nvSpPr>
          <p:spPr>
            <a:xfrm>
              <a:off x="6477267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4" name="타원 403">
              <a:extLst>
                <a:ext uri="{FF2B5EF4-FFF2-40B4-BE49-F238E27FC236}">
                  <a16:creationId xmlns:a16="http://schemas.microsoft.com/office/drawing/2014/main" id="{7CCB0C9B-FDC6-58D6-E50E-7CE34614F558}"/>
                </a:ext>
              </a:extLst>
            </p:cNvPr>
            <p:cNvSpPr/>
            <p:nvPr/>
          </p:nvSpPr>
          <p:spPr>
            <a:xfrm>
              <a:off x="6477267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5" name="타원 404">
              <a:extLst>
                <a:ext uri="{FF2B5EF4-FFF2-40B4-BE49-F238E27FC236}">
                  <a16:creationId xmlns:a16="http://schemas.microsoft.com/office/drawing/2014/main" id="{71FFACC7-565A-F51E-7AE5-49DBC45142E0}"/>
                </a:ext>
              </a:extLst>
            </p:cNvPr>
            <p:cNvSpPr/>
            <p:nvPr/>
          </p:nvSpPr>
          <p:spPr>
            <a:xfrm>
              <a:off x="6477267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4" name="타원 833">
              <a:extLst>
                <a:ext uri="{FF2B5EF4-FFF2-40B4-BE49-F238E27FC236}">
                  <a16:creationId xmlns:a16="http://schemas.microsoft.com/office/drawing/2014/main" id="{0CBA9E9B-EECB-F1BA-B1D7-11CB095E025C}"/>
                </a:ext>
              </a:extLst>
            </p:cNvPr>
            <p:cNvSpPr/>
            <p:nvPr/>
          </p:nvSpPr>
          <p:spPr>
            <a:xfrm>
              <a:off x="6477267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0" name="그룹 859">
            <a:extLst>
              <a:ext uri="{FF2B5EF4-FFF2-40B4-BE49-F238E27FC236}">
                <a16:creationId xmlns:a16="http://schemas.microsoft.com/office/drawing/2014/main" id="{CC10867F-BF6D-902F-8F2A-FE4341691806}"/>
              </a:ext>
            </a:extLst>
          </p:cNvPr>
          <p:cNvGrpSpPr/>
          <p:nvPr/>
        </p:nvGrpSpPr>
        <p:grpSpPr>
          <a:xfrm>
            <a:off x="6610013" y="4390948"/>
            <a:ext cx="115200" cy="513439"/>
            <a:chOff x="6610013" y="4390948"/>
            <a:chExt cx="115200" cy="513439"/>
          </a:xfrm>
        </p:grpSpPr>
        <p:sp>
          <p:nvSpPr>
            <p:cNvPr id="625" name="타원 624">
              <a:extLst>
                <a:ext uri="{FF2B5EF4-FFF2-40B4-BE49-F238E27FC236}">
                  <a16:creationId xmlns:a16="http://schemas.microsoft.com/office/drawing/2014/main" id="{EF83881F-920E-54E4-8E8D-A8919674000A}"/>
                </a:ext>
              </a:extLst>
            </p:cNvPr>
            <p:cNvSpPr/>
            <p:nvPr/>
          </p:nvSpPr>
          <p:spPr>
            <a:xfrm>
              <a:off x="6610013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6" name="타원 625">
              <a:extLst>
                <a:ext uri="{FF2B5EF4-FFF2-40B4-BE49-F238E27FC236}">
                  <a16:creationId xmlns:a16="http://schemas.microsoft.com/office/drawing/2014/main" id="{9701D684-0322-EE8B-BCDE-19C01D8720FC}"/>
                </a:ext>
              </a:extLst>
            </p:cNvPr>
            <p:cNvSpPr/>
            <p:nvPr/>
          </p:nvSpPr>
          <p:spPr>
            <a:xfrm>
              <a:off x="6610013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7" name="타원 626">
              <a:extLst>
                <a:ext uri="{FF2B5EF4-FFF2-40B4-BE49-F238E27FC236}">
                  <a16:creationId xmlns:a16="http://schemas.microsoft.com/office/drawing/2014/main" id="{7AFFF1D4-AC9C-BABA-94DF-EE946A0A0284}"/>
                </a:ext>
              </a:extLst>
            </p:cNvPr>
            <p:cNvSpPr/>
            <p:nvPr/>
          </p:nvSpPr>
          <p:spPr>
            <a:xfrm>
              <a:off x="6610013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5" name="타원 834">
              <a:extLst>
                <a:ext uri="{FF2B5EF4-FFF2-40B4-BE49-F238E27FC236}">
                  <a16:creationId xmlns:a16="http://schemas.microsoft.com/office/drawing/2014/main" id="{C100CFE2-E298-5786-423D-7A8F7C086B21}"/>
                </a:ext>
              </a:extLst>
            </p:cNvPr>
            <p:cNvSpPr/>
            <p:nvPr/>
          </p:nvSpPr>
          <p:spPr>
            <a:xfrm>
              <a:off x="6610013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1" name="그룹 860">
            <a:extLst>
              <a:ext uri="{FF2B5EF4-FFF2-40B4-BE49-F238E27FC236}">
                <a16:creationId xmlns:a16="http://schemas.microsoft.com/office/drawing/2014/main" id="{D25E1B84-58CF-DB50-85A9-5649EC525A88}"/>
              </a:ext>
            </a:extLst>
          </p:cNvPr>
          <p:cNvGrpSpPr/>
          <p:nvPr/>
        </p:nvGrpSpPr>
        <p:grpSpPr>
          <a:xfrm>
            <a:off x="6742759" y="4390948"/>
            <a:ext cx="115200" cy="513439"/>
            <a:chOff x="6742759" y="4390948"/>
            <a:chExt cx="115200" cy="513439"/>
          </a:xfrm>
        </p:grpSpPr>
        <p:sp>
          <p:nvSpPr>
            <p:cNvPr id="628" name="타원 627">
              <a:extLst>
                <a:ext uri="{FF2B5EF4-FFF2-40B4-BE49-F238E27FC236}">
                  <a16:creationId xmlns:a16="http://schemas.microsoft.com/office/drawing/2014/main" id="{154DAA0F-ACF8-ED46-EB49-03FDC4B9C1DB}"/>
                </a:ext>
              </a:extLst>
            </p:cNvPr>
            <p:cNvSpPr/>
            <p:nvPr/>
          </p:nvSpPr>
          <p:spPr>
            <a:xfrm>
              <a:off x="6742759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9" name="타원 628">
              <a:extLst>
                <a:ext uri="{FF2B5EF4-FFF2-40B4-BE49-F238E27FC236}">
                  <a16:creationId xmlns:a16="http://schemas.microsoft.com/office/drawing/2014/main" id="{E22038EF-97A3-0E90-DC89-49063F40DD58}"/>
                </a:ext>
              </a:extLst>
            </p:cNvPr>
            <p:cNvSpPr/>
            <p:nvPr/>
          </p:nvSpPr>
          <p:spPr>
            <a:xfrm>
              <a:off x="6742759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0" name="타원 629">
              <a:extLst>
                <a:ext uri="{FF2B5EF4-FFF2-40B4-BE49-F238E27FC236}">
                  <a16:creationId xmlns:a16="http://schemas.microsoft.com/office/drawing/2014/main" id="{FC262CFC-CB2F-EC51-2B90-4D8D29C13AD9}"/>
                </a:ext>
              </a:extLst>
            </p:cNvPr>
            <p:cNvSpPr/>
            <p:nvPr/>
          </p:nvSpPr>
          <p:spPr>
            <a:xfrm>
              <a:off x="6742759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6" name="타원 835">
              <a:extLst>
                <a:ext uri="{FF2B5EF4-FFF2-40B4-BE49-F238E27FC236}">
                  <a16:creationId xmlns:a16="http://schemas.microsoft.com/office/drawing/2014/main" id="{46B6B52D-7125-BA8E-AC36-82C797D9BCDF}"/>
                </a:ext>
              </a:extLst>
            </p:cNvPr>
            <p:cNvSpPr/>
            <p:nvPr/>
          </p:nvSpPr>
          <p:spPr>
            <a:xfrm>
              <a:off x="6742759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2" name="그룹 861">
            <a:extLst>
              <a:ext uri="{FF2B5EF4-FFF2-40B4-BE49-F238E27FC236}">
                <a16:creationId xmlns:a16="http://schemas.microsoft.com/office/drawing/2014/main" id="{4799251C-8336-5614-8D91-11D5975F3F1B}"/>
              </a:ext>
            </a:extLst>
          </p:cNvPr>
          <p:cNvGrpSpPr/>
          <p:nvPr/>
        </p:nvGrpSpPr>
        <p:grpSpPr>
          <a:xfrm>
            <a:off x="6875506" y="4390948"/>
            <a:ext cx="115200" cy="513439"/>
            <a:chOff x="6875506" y="4390948"/>
            <a:chExt cx="115200" cy="513439"/>
          </a:xfrm>
        </p:grpSpPr>
        <p:sp>
          <p:nvSpPr>
            <p:cNvPr id="631" name="타원 630">
              <a:extLst>
                <a:ext uri="{FF2B5EF4-FFF2-40B4-BE49-F238E27FC236}">
                  <a16:creationId xmlns:a16="http://schemas.microsoft.com/office/drawing/2014/main" id="{BFB31D3C-64B9-BDC0-043A-6F04C8AF2792}"/>
                </a:ext>
              </a:extLst>
            </p:cNvPr>
            <p:cNvSpPr/>
            <p:nvPr/>
          </p:nvSpPr>
          <p:spPr>
            <a:xfrm>
              <a:off x="6875506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2" name="타원 631">
              <a:extLst>
                <a:ext uri="{FF2B5EF4-FFF2-40B4-BE49-F238E27FC236}">
                  <a16:creationId xmlns:a16="http://schemas.microsoft.com/office/drawing/2014/main" id="{7DBABF56-4BE6-156D-66B4-12747043D515}"/>
                </a:ext>
              </a:extLst>
            </p:cNvPr>
            <p:cNvSpPr/>
            <p:nvPr/>
          </p:nvSpPr>
          <p:spPr>
            <a:xfrm>
              <a:off x="6875506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3" name="타원 632">
              <a:extLst>
                <a:ext uri="{FF2B5EF4-FFF2-40B4-BE49-F238E27FC236}">
                  <a16:creationId xmlns:a16="http://schemas.microsoft.com/office/drawing/2014/main" id="{8284A089-1C93-5366-0E12-8AC76199A6BB}"/>
                </a:ext>
              </a:extLst>
            </p:cNvPr>
            <p:cNvSpPr/>
            <p:nvPr/>
          </p:nvSpPr>
          <p:spPr>
            <a:xfrm>
              <a:off x="6875506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7" name="타원 836">
              <a:extLst>
                <a:ext uri="{FF2B5EF4-FFF2-40B4-BE49-F238E27FC236}">
                  <a16:creationId xmlns:a16="http://schemas.microsoft.com/office/drawing/2014/main" id="{4EAED984-9EB7-2A33-F281-8D0B89235374}"/>
                </a:ext>
              </a:extLst>
            </p:cNvPr>
            <p:cNvSpPr/>
            <p:nvPr/>
          </p:nvSpPr>
          <p:spPr>
            <a:xfrm>
              <a:off x="6875506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3" name="그룹 862">
            <a:extLst>
              <a:ext uri="{FF2B5EF4-FFF2-40B4-BE49-F238E27FC236}">
                <a16:creationId xmlns:a16="http://schemas.microsoft.com/office/drawing/2014/main" id="{7E6BD504-C8A3-9A34-EFB8-BEB8E8ED508D}"/>
              </a:ext>
            </a:extLst>
          </p:cNvPr>
          <p:cNvGrpSpPr/>
          <p:nvPr/>
        </p:nvGrpSpPr>
        <p:grpSpPr>
          <a:xfrm>
            <a:off x="7008252" y="4390948"/>
            <a:ext cx="115200" cy="513439"/>
            <a:chOff x="7008252" y="4390948"/>
            <a:chExt cx="115200" cy="513439"/>
          </a:xfrm>
        </p:grpSpPr>
        <p:sp>
          <p:nvSpPr>
            <p:cNvPr id="634" name="타원 633">
              <a:extLst>
                <a:ext uri="{FF2B5EF4-FFF2-40B4-BE49-F238E27FC236}">
                  <a16:creationId xmlns:a16="http://schemas.microsoft.com/office/drawing/2014/main" id="{7894CED8-3AB8-C4A1-E25C-18CB318970FA}"/>
                </a:ext>
              </a:extLst>
            </p:cNvPr>
            <p:cNvSpPr/>
            <p:nvPr/>
          </p:nvSpPr>
          <p:spPr>
            <a:xfrm>
              <a:off x="7008252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5" name="타원 634">
              <a:extLst>
                <a:ext uri="{FF2B5EF4-FFF2-40B4-BE49-F238E27FC236}">
                  <a16:creationId xmlns:a16="http://schemas.microsoft.com/office/drawing/2014/main" id="{CBA4C4E7-480A-808C-C896-4AC04674274A}"/>
                </a:ext>
              </a:extLst>
            </p:cNvPr>
            <p:cNvSpPr/>
            <p:nvPr/>
          </p:nvSpPr>
          <p:spPr>
            <a:xfrm>
              <a:off x="7008252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6" name="타원 635">
              <a:extLst>
                <a:ext uri="{FF2B5EF4-FFF2-40B4-BE49-F238E27FC236}">
                  <a16:creationId xmlns:a16="http://schemas.microsoft.com/office/drawing/2014/main" id="{6147428A-36E8-4E5A-492D-CB44C8554A19}"/>
                </a:ext>
              </a:extLst>
            </p:cNvPr>
            <p:cNvSpPr/>
            <p:nvPr/>
          </p:nvSpPr>
          <p:spPr>
            <a:xfrm>
              <a:off x="7008252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8" name="타원 837">
              <a:extLst>
                <a:ext uri="{FF2B5EF4-FFF2-40B4-BE49-F238E27FC236}">
                  <a16:creationId xmlns:a16="http://schemas.microsoft.com/office/drawing/2014/main" id="{8E7E3687-3E50-C9AB-17CE-B59A277186A9}"/>
                </a:ext>
              </a:extLst>
            </p:cNvPr>
            <p:cNvSpPr/>
            <p:nvPr/>
          </p:nvSpPr>
          <p:spPr>
            <a:xfrm>
              <a:off x="7008252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4" name="그룹 863">
            <a:extLst>
              <a:ext uri="{FF2B5EF4-FFF2-40B4-BE49-F238E27FC236}">
                <a16:creationId xmlns:a16="http://schemas.microsoft.com/office/drawing/2014/main" id="{980BB6FF-EFA3-8FBE-9D08-34A62148ED0C}"/>
              </a:ext>
            </a:extLst>
          </p:cNvPr>
          <p:cNvGrpSpPr/>
          <p:nvPr/>
        </p:nvGrpSpPr>
        <p:grpSpPr>
          <a:xfrm>
            <a:off x="7140999" y="4390948"/>
            <a:ext cx="115200" cy="513439"/>
            <a:chOff x="7140999" y="4390948"/>
            <a:chExt cx="115200" cy="513439"/>
          </a:xfrm>
        </p:grpSpPr>
        <p:sp>
          <p:nvSpPr>
            <p:cNvPr id="637" name="타원 636">
              <a:extLst>
                <a:ext uri="{FF2B5EF4-FFF2-40B4-BE49-F238E27FC236}">
                  <a16:creationId xmlns:a16="http://schemas.microsoft.com/office/drawing/2014/main" id="{54BC34C1-7703-A60A-26A9-FE6432BFEB65}"/>
                </a:ext>
              </a:extLst>
            </p:cNvPr>
            <p:cNvSpPr/>
            <p:nvPr/>
          </p:nvSpPr>
          <p:spPr>
            <a:xfrm>
              <a:off x="7140999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8" name="타원 637">
              <a:extLst>
                <a:ext uri="{FF2B5EF4-FFF2-40B4-BE49-F238E27FC236}">
                  <a16:creationId xmlns:a16="http://schemas.microsoft.com/office/drawing/2014/main" id="{8C170D13-B972-7F11-D611-5ED7E35BBE92}"/>
                </a:ext>
              </a:extLst>
            </p:cNvPr>
            <p:cNvSpPr/>
            <p:nvPr/>
          </p:nvSpPr>
          <p:spPr>
            <a:xfrm>
              <a:off x="7140999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9" name="타원 638">
              <a:extLst>
                <a:ext uri="{FF2B5EF4-FFF2-40B4-BE49-F238E27FC236}">
                  <a16:creationId xmlns:a16="http://schemas.microsoft.com/office/drawing/2014/main" id="{E91123E9-18D9-D7C9-EA74-85A6BC0D9F09}"/>
                </a:ext>
              </a:extLst>
            </p:cNvPr>
            <p:cNvSpPr/>
            <p:nvPr/>
          </p:nvSpPr>
          <p:spPr>
            <a:xfrm>
              <a:off x="7140999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9" name="타원 838">
              <a:extLst>
                <a:ext uri="{FF2B5EF4-FFF2-40B4-BE49-F238E27FC236}">
                  <a16:creationId xmlns:a16="http://schemas.microsoft.com/office/drawing/2014/main" id="{E2D1D8ED-6849-2E85-4101-C8ABF473B23E}"/>
                </a:ext>
              </a:extLst>
            </p:cNvPr>
            <p:cNvSpPr/>
            <p:nvPr/>
          </p:nvSpPr>
          <p:spPr>
            <a:xfrm>
              <a:off x="7140999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5" name="그룹 864">
            <a:extLst>
              <a:ext uri="{FF2B5EF4-FFF2-40B4-BE49-F238E27FC236}">
                <a16:creationId xmlns:a16="http://schemas.microsoft.com/office/drawing/2014/main" id="{B75A1CF8-CC4D-2D59-B4E6-978F37B6030B}"/>
              </a:ext>
            </a:extLst>
          </p:cNvPr>
          <p:cNvGrpSpPr/>
          <p:nvPr/>
        </p:nvGrpSpPr>
        <p:grpSpPr>
          <a:xfrm>
            <a:off x="7273745" y="4390948"/>
            <a:ext cx="115200" cy="513439"/>
            <a:chOff x="7273745" y="4390948"/>
            <a:chExt cx="115200" cy="513439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248F2850-A5F3-D15B-0870-B56BE648C25D}"/>
                </a:ext>
              </a:extLst>
            </p:cNvPr>
            <p:cNvSpPr/>
            <p:nvPr/>
          </p:nvSpPr>
          <p:spPr>
            <a:xfrm>
              <a:off x="7273745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타원 154">
              <a:extLst>
                <a:ext uri="{FF2B5EF4-FFF2-40B4-BE49-F238E27FC236}">
                  <a16:creationId xmlns:a16="http://schemas.microsoft.com/office/drawing/2014/main" id="{729031BE-670B-6E47-C39D-6413C7B94D89}"/>
                </a:ext>
              </a:extLst>
            </p:cNvPr>
            <p:cNvSpPr/>
            <p:nvPr/>
          </p:nvSpPr>
          <p:spPr>
            <a:xfrm>
              <a:off x="7273745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3298E341-3F8F-F2DC-4B14-35DE163BDB23}"/>
                </a:ext>
              </a:extLst>
            </p:cNvPr>
            <p:cNvSpPr/>
            <p:nvPr/>
          </p:nvSpPr>
          <p:spPr>
            <a:xfrm>
              <a:off x="7273745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0" name="타원 839">
              <a:extLst>
                <a:ext uri="{FF2B5EF4-FFF2-40B4-BE49-F238E27FC236}">
                  <a16:creationId xmlns:a16="http://schemas.microsoft.com/office/drawing/2014/main" id="{5898C566-C403-B8F9-0A42-DAF4A0206A71}"/>
                </a:ext>
              </a:extLst>
            </p:cNvPr>
            <p:cNvSpPr/>
            <p:nvPr/>
          </p:nvSpPr>
          <p:spPr>
            <a:xfrm>
              <a:off x="7273745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90" name="사다리꼴 389">
            <a:extLst>
              <a:ext uri="{FF2B5EF4-FFF2-40B4-BE49-F238E27FC236}">
                <a16:creationId xmlns:a16="http://schemas.microsoft.com/office/drawing/2014/main" id="{181B27E3-98A3-153A-C55D-416E7F818EA0}"/>
              </a:ext>
            </a:extLst>
          </p:cNvPr>
          <p:cNvSpPr/>
          <p:nvPr/>
        </p:nvSpPr>
        <p:spPr>
          <a:xfrm flipV="1">
            <a:off x="3413726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사다리꼴 37">
            <a:extLst>
              <a:ext uri="{FF2B5EF4-FFF2-40B4-BE49-F238E27FC236}">
                <a16:creationId xmlns:a16="http://schemas.microsoft.com/office/drawing/2014/main" id="{12A55F82-D577-0773-27BE-6132103CBD65}"/>
              </a:ext>
            </a:extLst>
          </p:cNvPr>
          <p:cNvSpPr/>
          <p:nvPr/>
        </p:nvSpPr>
        <p:spPr>
          <a:xfrm flipV="1">
            <a:off x="5135627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5" name="사다리꼴 124">
            <a:extLst>
              <a:ext uri="{FF2B5EF4-FFF2-40B4-BE49-F238E27FC236}">
                <a16:creationId xmlns:a16="http://schemas.microsoft.com/office/drawing/2014/main" id="{32AA8F01-FBEB-D194-F8AB-32AFCDF93DAC}"/>
              </a:ext>
            </a:extLst>
          </p:cNvPr>
          <p:cNvSpPr/>
          <p:nvPr/>
        </p:nvSpPr>
        <p:spPr>
          <a:xfrm flipV="1">
            <a:off x="6476774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7" name="사다리꼴 186">
            <a:extLst>
              <a:ext uri="{FF2B5EF4-FFF2-40B4-BE49-F238E27FC236}">
                <a16:creationId xmlns:a16="http://schemas.microsoft.com/office/drawing/2014/main" id="{B75A9478-BAD1-2221-374A-50BBA7761A64}"/>
              </a:ext>
            </a:extLst>
          </p:cNvPr>
          <p:cNvSpPr/>
          <p:nvPr/>
        </p:nvSpPr>
        <p:spPr>
          <a:xfrm flipV="1">
            <a:off x="8198675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3EABF4D-B48F-BD9C-A346-3DF27D945BB5}"/>
              </a:ext>
            </a:extLst>
          </p:cNvPr>
          <p:cNvSpPr/>
          <p:nvPr/>
        </p:nvSpPr>
        <p:spPr>
          <a:xfrm>
            <a:off x="5834052" y="5880241"/>
            <a:ext cx="864000" cy="37127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027" name="그룹 1026">
            <a:extLst>
              <a:ext uri="{FF2B5EF4-FFF2-40B4-BE49-F238E27FC236}">
                <a16:creationId xmlns:a16="http://schemas.microsoft.com/office/drawing/2014/main" id="{F054CE50-6843-D386-3B56-67811C98CC3C}"/>
              </a:ext>
            </a:extLst>
          </p:cNvPr>
          <p:cNvGrpSpPr/>
          <p:nvPr/>
        </p:nvGrpSpPr>
        <p:grpSpPr>
          <a:xfrm>
            <a:off x="3413726" y="4980672"/>
            <a:ext cx="1038260" cy="129783"/>
            <a:chOff x="3566126" y="5133072"/>
            <a:chExt cx="1038260" cy="129783"/>
          </a:xfrm>
        </p:grpSpPr>
        <p:sp>
          <p:nvSpPr>
            <p:cNvPr id="875" name="사각형: 둥근 모서리 874">
              <a:extLst>
                <a:ext uri="{FF2B5EF4-FFF2-40B4-BE49-F238E27FC236}">
                  <a16:creationId xmlns:a16="http://schemas.microsoft.com/office/drawing/2014/main" id="{64AE43C8-381E-A13A-E802-1EC7481FD0D8}"/>
                </a:ext>
              </a:extLst>
            </p:cNvPr>
            <p:cNvSpPr/>
            <p:nvPr/>
          </p:nvSpPr>
          <p:spPr>
            <a:xfrm>
              <a:off x="3566126" y="5133072"/>
              <a:ext cx="778285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76" name="사각형: 둥근 모서리 875">
              <a:extLst>
                <a:ext uri="{FF2B5EF4-FFF2-40B4-BE49-F238E27FC236}">
                  <a16:creationId xmlns:a16="http://schemas.microsoft.com/office/drawing/2014/main" id="{6F0B23A8-F3E0-E738-851E-7F3AF64587D7}"/>
                </a:ext>
              </a:extLst>
            </p:cNvPr>
            <p:cNvSpPr/>
            <p:nvPr/>
          </p:nvSpPr>
          <p:spPr>
            <a:xfrm>
              <a:off x="3566126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77" name="사각형: 둥근 모서리 876">
              <a:extLst>
                <a:ext uri="{FF2B5EF4-FFF2-40B4-BE49-F238E27FC236}">
                  <a16:creationId xmlns:a16="http://schemas.microsoft.com/office/drawing/2014/main" id="{42FDDA08-CC55-7497-AB23-51E07F263D66}"/>
                </a:ext>
              </a:extLst>
            </p:cNvPr>
            <p:cNvSpPr/>
            <p:nvPr/>
          </p:nvSpPr>
          <p:spPr>
            <a:xfrm>
              <a:off x="3695710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78" name="사각형: 둥근 모서리 877">
              <a:extLst>
                <a:ext uri="{FF2B5EF4-FFF2-40B4-BE49-F238E27FC236}">
                  <a16:creationId xmlns:a16="http://schemas.microsoft.com/office/drawing/2014/main" id="{06D15B27-D35B-4671-8645-E1647B5D3020}"/>
                </a:ext>
              </a:extLst>
            </p:cNvPr>
            <p:cNvSpPr/>
            <p:nvPr/>
          </p:nvSpPr>
          <p:spPr>
            <a:xfrm>
              <a:off x="3954879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80" name="사각형: 둥근 모서리 879">
              <a:extLst>
                <a:ext uri="{FF2B5EF4-FFF2-40B4-BE49-F238E27FC236}">
                  <a16:creationId xmlns:a16="http://schemas.microsoft.com/office/drawing/2014/main" id="{2BDA8A19-31CC-82D6-88E9-632F551AFD96}"/>
                </a:ext>
              </a:extLst>
            </p:cNvPr>
            <p:cNvSpPr/>
            <p:nvPr/>
          </p:nvSpPr>
          <p:spPr>
            <a:xfrm>
              <a:off x="4084464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81" name="사각형: 둥근 모서리 880">
              <a:extLst>
                <a:ext uri="{FF2B5EF4-FFF2-40B4-BE49-F238E27FC236}">
                  <a16:creationId xmlns:a16="http://schemas.microsoft.com/office/drawing/2014/main" id="{7FDD911A-26F3-CFC6-584C-1C797BBABADE}"/>
                </a:ext>
              </a:extLst>
            </p:cNvPr>
            <p:cNvSpPr/>
            <p:nvPr/>
          </p:nvSpPr>
          <p:spPr>
            <a:xfrm>
              <a:off x="4214048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24" name="사각형: 둥근 모서리 1023">
              <a:extLst>
                <a:ext uri="{FF2B5EF4-FFF2-40B4-BE49-F238E27FC236}">
                  <a16:creationId xmlns:a16="http://schemas.microsoft.com/office/drawing/2014/main" id="{97598A32-3D69-6D05-DD3D-173248018E71}"/>
                </a:ext>
              </a:extLst>
            </p:cNvPr>
            <p:cNvSpPr/>
            <p:nvPr/>
          </p:nvSpPr>
          <p:spPr>
            <a:xfrm>
              <a:off x="4344411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25" name="사각형: 둥근 모서리 1024">
              <a:extLst>
                <a:ext uri="{FF2B5EF4-FFF2-40B4-BE49-F238E27FC236}">
                  <a16:creationId xmlns:a16="http://schemas.microsoft.com/office/drawing/2014/main" id="{1D3A9D44-3CDD-DD5B-D8AD-B357B486E28D}"/>
                </a:ext>
              </a:extLst>
            </p:cNvPr>
            <p:cNvSpPr/>
            <p:nvPr/>
          </p:nvSpPr>
          <p:spPr>
            <a:xfrm>
              <a:off x="4474023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26" name="사각형: 둥근 모서리 1025">
              <a:extLst>
                <a:ext uri="{FF2B5EF4-FFF2-40B4-BE49-F238E27FC236}">
                  <a16:creationId xmlns:a16="http://schemas.microsoft.com/office/drawing/2014/main" id="{7A1B9D23-C883-4301-CB21-26B181A653B6}"/>
                </a:ext>
              </a:extLst>
            </p:cNvPr>
            <p:cNvSpPr/>
            <p:nvPr/>
          </p:nvSpPr>
          <p:spPr>
            <a:xfrm>
              <a:off x="3825295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028" name="그룹 1027">
            <a:extLst>
              <a:ext uri="{FF2B5EF4-FFF2-40B4-BE49-F238E27FC236}">
                <a16:creationId xmlns:a16="http://schemas.microsoft.com/office/drawing/2014/main" id="{5341322D-6CF8-B97F-5E2F-A296FF284A15}"/>
              </a:ext>
            </a:extLst>
          </p:cNvPr>
          <p:cNvGrpSpPr/>
          <p:nvPr/>
        </p:nvGrpSpPr>
        <p:grpSpPr>
          <a:xfrm>
            <a:off x="5135627" y="4980672"/>
            <a:ext cx="1038260" cy="129783"/>
            <a:chOff x="3566126" y="5133072"/>
            <a:chExt cx="1038260" cy="129783"/>
          </a:xfrm>
        </p:grpSpPr>
        <p:sp>
          <p:nvSpPr>
            <p:cNvPr id="1029" name="사각형: 둥근 모서리 1028">
              <a:extLst>
                <a:ext uri="{FF2B5EF4-FFF2-40B4-BE49-F238E27FC236}">
                  <a16:creationId xmlns:a16="http://schemas.microsoft.com/office/drawing/2014/main" id="{D4EE4D83-F2ED-6602-2F6F-1429DF36241C}"/>
                </a:ext>
              </a:extLst>
            </p:cNvPr>
            <p:cNvSpPr/>
            <p:nvPr/>
          </p:nvSpPr>
          <p:spPr>
            <a:xfrm>
              <a:off x="3566126" y="5133072"/>
              <a:ext cx="778285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30" name="사각형: 둥근 모서리 1029">
              <a:extLst>
                <a:ext uri="{FF2B5EF4-FFF2-40B4-BE49-F238E27FC236}">
                  <a16:creationId xmlns:a16="http://schemas.microsoft.com/office/drawing/2014/main" id="{0C0E2758-F7D8-0883-0483-16F7041C8A41}"/>
                </a:ext>
              </a:extLst>
            </p:cNvPr>
            <p:cNvSpPr/>
            <p:nvPr/>
          </p:nvSpPr>
          <p:spPr>
            <a:xfrm>
              <a:off x="3566126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31" name="사각형: 둥근 모서리 1030">
              <a:extLst>
                <a:ext uri="{FF2B5EF4-FFF2-40B4-BE49-F238E27FC236}">
                  <a16:creationId xmlns:a16="http://schemas.microsoft.com/office/drawing/2014/main" id="{1040A07E-374A-787F-07E4-93886FE70C3C}"/>
                </a:ext>
              </a:extLst>
            </p:cNvPr>
            <p:cNvSpPr/>
            <p:nvPr/>
          </p:nvSpPr>
          <p:spPr>
            <a:xfrm>
              <a:off x="3695710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32" name="사각형: 둥근 모서리 1031">
              <a:extLst>
                <a:ext uri="{FF2B5EF4-FFF2-40B4-BE49-F238E27FC236}">
                  <a16:creationId xmlns:a16="http://schemas.microsoft.com/office/drawing/2014/main" id="{B86C49C8-6B37-0ACF-3F5A-82E9B6F0586B}"/>
                </a:ext>
              </a:extLst>
            </p:cNvPr>
            <p:cNvSpPr/>
            <p:nvPr/>
          </p:nvSpPr>
          <p:spPr>
            <a:xfrm>
              <a:off x="3954879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33" name="사각형: 둥근 모서리 1032">
              <a:extLst>
                <a:ext uri="{FF2B5EF4-FFF2-40B4-BE49-F238E27FC236}">
                  <a16:creationId xmlns:a16="http://schemas.microsoft.com/office/drawing/2014/main" id="{7310792D-5076-1C77-F228-5C9CD82A026A}"/>
                </a:ext>
              </a:extLst>
            </p:cNvPr>
            <p:cNvSpPr/>
            <p:nvPr/>
          </p:nvSpPr>
          <p:spPr>
            <a:xfrm>
              <a:off x="4084464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34" name="사각형: 둥근 모서리 1033">
              <a:extLst>
                <a:ext uri="{FF2B5EF4-FFF2-40B4-BE49-F238E27FC236}">
                  <a16:creationId xmlns:a16="http://schemas.microsoft.com/office/drawing/2014/main" id="{9DE7E876-3FA8-868D-A876-98106CD08221}"/>
                </a:ext>
              </a:extLst>
            </p:cNvPr>
            <p:cNvSpPr/>
            <p:nvPr/>
          </p:nvSpPr>
          <p:spPr>
            <a:xfrm>
              <a:off x="4214048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35" name="사각형: 둥근 모서리 1034">
              <a:extLst>
                <a:ext uri="{FF2B5EF4-FFF2-40B4-BE49-F238E27FC236}">
                  <a16:creationId xmlns:a16="http://schemas.microsoft.com/office/drawing/2014/main" id="{9EFCED7B-A791-1A26-FFEC-857BDF38EDFF}"/>
                </a:ext>
              </a:extLst>
            </p:cNvPr>
            <p:cNvSpPr/>
            <p:nvPr/>
          </p:nvSpPr>
          <p:spPr>
            <a:xfrm>
              <a:off x="4344411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36" name="사각형: 둥근 모서리 1035">
              <a:extLst>
                <a:ext uri="{FF2B5EF4-FFF2-40B4-BE49-F238E27FC236}">
                  <a16:creationId xmlns:a16="http://schemas.microsoft.com/office/drawing/2014/main" id="{8D616F20-9AE0-71FE-3DE8-011DFEDF2FA0}"/>
                </a:ext>
              </a:extLst>
            </p:cNvPr>
            <p:cNvSpPr/>
            <p:nvPr/>
          </p:nvSpPr>
          <p:spPr>
            <a:xfrm>
              <a:off x="4474023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37" name="사각형: 둥근 모서리 1036">
              <a:extLst>
                <a:ext uri="{FF2B5EF4-FFF2-40B4-BE49-F238E27FC236}">
                  <a16:creationId xmlns:a16="http://schemas.microsoft.com/office/drawing/2014/main" id="{87A17DDD-3D0E-1D36-1BF4-EFD498B094BA}"/>
                </a:ext>
              </a:extLst>
            </p:cNvPr>
            <p:cNvSpPr/>
            <p:nvPr/>
          </p:nvSpPr>
          <p:spPr>
            <a:xfrm>
              <a:off x="3825295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047" name="그룹 1046">
            <a:extLst>
              <a:ext uri="{FF2B5EF4-FFF2-40B4-BE49-F238E27FC236}">
                <a16:creationId xmlns:a16="http://schemas.microsoft.com/office/drawing/2014/main" id="{93CB23B0-372F-2A3F-F066-C7E0517626B7}"/>
              </a:ext>
            </a:extLst>
          </p:cNvPr>
          <p:cNvGrpSpPr/>
          <p:nvPr/>
        </p:nvGrpSpPr>
        <p:grpSpPr>
          <a:xfrm>
            <a:off x="6476774" y="4980672"/>
            <a:ext cx="1038260" cy="129783"/>
            <a:chOff x="8351075" y="5133072"/>
            <a:chExt cx="1038260" cy="129783"/>
          </a:xfrm>
        </p:grpSpPr>
        <p:sp>
          <p:nvSpPr>
            <p:cNvPr id="1038" name="사각형: 둥근 모서리 1037">
              <a:extLst>
                <a:ext uri="{FF2B5EF4-FFF2-40B4-BE49-F238E27FC236}">
                  <a16:creationId xmlns:a16="http://schemas.microsoft.com/office/drawing/2014/main" id="{B5DBB5E2-1B18-2236-0ADA-EF9CBCAEC2E2}"/>
                </a:ext>
              </a:extLst>
            </p:cNvPr>
            <p:cNvSpPr/>
            <p:nvPr/>
          </p:nvSpPr>
          <p:spPr>
            <a:xfrm>
              <a:off x="8351075" y="5133072"/>
              <a:ext cx="778285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39" name="사각형: 둥근 모서리 1038">
              <a:extLst>
                <a:ext uri="{FF2B5EF4-FFF2-40B4-BE49-F238E27FC236}">
                  <a16:creationId xmlns:a16="http://schemas.microsoft.com/office/drawing/2014/main" id="{83BD5B29-A4B3-AEAA-CEF5-1FFD1786C849}"/>
                </a:ext>
              </a:extLst>
            </p:cNvPr>
            <p:cNvSpPr/>
            <p:nvPr/>
          </p:nvSpPr>
          <p:spPr>
            <a:xfrm>
              <a:off x="8351075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40" name="사각형: 둥근 모서리 1039">
              <a:extLst>
                <a:ext uri="{FF2B5EF4-FFF2-40B4-BE49-F238E27FC236}">
                  <a16:creationId xmlns:a16="http://schemas.microsoft.com/office/drawing/2014/main" id="{EDFFE024-F45E-281B-4772-59F40E36D06E}"/>
                </a:ext>
              </a:extLst>
            </p:cNvPr>
            <p:cNvSpPr/>
            <p:nvPr/>
          </p:nvSpPr>
          <p:spPr>
            <a:xfrm>
              <a:off x="8480659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41" name="사각형: 둥근 모서리 1040">
              <a:extLst>
                <a:ext uri="{FF2B5EF4-FFF2-40B4-BE49-F238E27FC236}">
                  <a16:creationId xmlns:a16="http://schemas.microsoft.com/office/drawing/2014/main" id="{9D3B74B3-87E3-6C63-1134-28E3C822AC79}"/>
                </a:ext>
              </a:extLst>
            </p:cNvPr>
            <p:cNvSpPr/>
            <p:nvPr/>
          </p:nvSpPr>
          <p:spPr>
            <a:xfrm>
              <a:off x="8739828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42" name="사각형: 둥근 모서리 1041">
              <a:extLst>
                <a:ext uri="{FF2B5EF4-FFF2-40B4-BE49-F238E27FC236}">
                  <a16:creationId xmlns:a16="http://schemas.microsoft.com/office/drawing/2014/main" id="{6E5ABA7E-C985-50DD-A0A8-896DD6145108}"/>
                </a:ext>
              </a:extLst>
            </p:cNvPr>
            <p:cNvSpPr/>
            <p:nvPr/>
          </p:nvSpPr>
          <p:spPr>
            <a:xfrm>
              <a:off x="8869413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43" name="사각형: 둥근 모서리 1042">
              <a:extLst>
                <a:ext uri="{FF2B5EF4-FFF2-40B4-BE49-F238E27FC236}">
                  <a16:creationId xmlns:a16="http://schemas.microsoft.com/office/drawing/2014/main" id="{605FAF92-30F6-F3ED-56C4-3565C94C68BE}"/>
                </a:ext>
              </a:extLst>
            </p:cNvPr>
            <p:cNvSpPr/>
            <p:nvPr/>
          </p:nvSpPr>
          <p:spPr>
            <a:xfrm>
              <a:off x="8998997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44" name="사각형: 둥근 모서리 1043">
              <a:extLst>
                <a:ext uri="{FF2B5EF4-FFF2-40B4-BE49-F238E27FC236}">
                  <a16:creationId xmlns:a16="http://schemas.microsoft.com/office/drawing/2014/main" id="{3F4E3A44-805A-64AA-33F3-A0B56591D753}"/>
                </a:ext>
              </a:extLst>
            </p:cNvPr>
            <p:cNvSpPr/>
            <p:nvPr/>
          </p:nvSpPr>
          <p:spPr>
            <a:xfrm>
              <a:off x="9129360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45" name="사각형: 둥근 모서리 1044">
              <a:extLst>
                <a:ext uri="{FF2B5EF4-FFF2-40B4-BE49-F238E27FC236}">
                  <a16:creationId xmlns:a16="http://schemas.microsoft.com/office/drawing/2014/main" id="{2A272BB8-204E-65FD-E768-C50E2ED2D2D9}"/>
                </a:ext>
              </a:extLst>
            </p:cNvPr>
            <p:cNvSpPr/>
            <p:nvPr/>
          </p:nvSpPr>
          <p:spPr>
            <a:xfrm>
              <a:off x="9258972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46" name="사각형: 둥근 모서리 1045">
              <a:extLst>
                <a:ext uri="{FF2B5EF4-FFF2-40B4-BE49-F238E27FC236}">
                  <a16:creationId xmlns:a16="http://schemas.microsoft.com/office/drawing/2014/main" id="{56C23D1E-93C3-74FA-AFCA-F5EE566B4444}"/>
                </a:ext>
              </a:extLst>
            </p:cNvPr>
            <p:cNvSpPr/>
            <p:nvPr/>
          </p:nvSpPr>
          <p:spPr>
            <a:xfrm>
              <a:off x="8610244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048" name="그룹 1047">
            <a:extLst>
              <a:ext uri="{FF2B5EF4-FFF2-40B4-BE49-F238E27FC236}">
                <a16:creationId xmlns:a16="http://schemas.microsoft.com/office/drawing/2014/main" id="{273ADC51-4732-5A4B-7F73-4B4D2F5A0393}"/>
              </a:ext>
            </a:extLst>
          </p:cNvPr>
          <p:cNvGrpSpPr/>
          <p:nvPr/>
        </p:nvGrpSpPr>
        <p:grpSpPr>
          <a:xfrm>
            <a:off x="8198675" y="4980672"/>
            <a:ext cx="1038260" cy="129783"/>
            <a:chOff x="8351075" y="5133072"/>
            <a:chExt cx="1038260" cy="129783"/>
          </a:xfrm>
        </p:grpSpPr>
        <p:sp>
          <p:nvSpPr>
            <p:cNvPr id="1049" name="사각형: 둥근 모서리 1048">
              <a:extLst>
                <a:ext uri="{FF2B5EF4-FFF2-40B4-BE49-F238E27FC236}">
                  <a16:creationId xmlns:a16="http://schemas.microsoft.com/office/drawing/2014/main" id="{622B460B-3831-AF26-7CC1-557F0AE5A9E1}"/>
                </a:ext>
              </a:extLst>
            </p:cNvPr>
            <p:cNvSpPr/>
            <p:nvPr/>
          </p:nvSpPr>
          <p:spPr>
            <a:xfrm>
              <a:off x="8351075" y="5133072"/>
              <a:ext cx="778285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50" name="사각형: 둥근 모서리 1049">
              <a:extLst>
                <a:ext uri="{FF2B5EF4-FFF2-40B4-BE49-F238E27FC236}">
                  <a16:creationId xmlns:a16="http://schemas.microsoft.com/office/drawing/2014/main" id="{8C42D148-1177-1659-CEE9-C300A4CF58FD}"/>
                </a:ext>
              </a:extLst>
            </p:cNvPr>
            <p:cNvSpPr/>
            <p:nvPr/>
          </p:nvSpPr>
          <p:spPr>
            <a:xfrm>
              <a:off x="8351075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51" name="사각형: 둥근 모서리 1050">
              <a:extLst>
                <a:ext uri="{FF2B5EF4-FFF2-40B4-BE49-F238E27FC236}">
                  <a16:creationId xmlns:a16="http://schemas.microsoft.com/office/drawing/2014/main" id="{A1A509D2-F616-1B5A-7C47-407F1872258A}"/>
                </a:ext>
              </a:extLst>
            </p:cNvPr>
            <p:cNvSpPr/>
            <p:nvPr/>
          </p:nvSpPr>
          <p:spPr>
            <a:xfrm>
              <a:off x="8480659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52" name="사각형: 둥근 모서리 1051">
              <a:extLst>
                <a:ext uri="{FF2B5EF4-FFF2-40B4-BE49-F238E27FC236}">
                  <a16:creationId xmlns:a16="http://schemas.microsoft.com/office/drawing/2014/main" id="{30914D7F-B551-5C1A-527C-4CB6AA877EFC}"/>
                </a:ext>
              </a:extLst>
            </p:cNvPr>
            <p:cNvSpPr/>
            <p:nvPr/>
          </p:nvSpPr>
          <p:spPr>
            <a:xfrm>
              <a:off x="8739828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53" name="사각형: 둥근 모서리 1052">
              <a:extLst>
                <a:ext uri="{FF2B5EF4-FFF2-40B4-BE49-F238E27FC236}">
                  <a16:creationId xmlns:a16="http://schemas.microsoft.com/office/drawing/2014/main" id="{83C209B2-D903-D3A4-C49E-F8C6158BD4B5}"/>
                </a:ext>
              </a:extLst>
            </p:cNvPr>
            <p:cNvSpPr/>
            <p:nvPr/>
          </p:nvSpPr>
          <p:spPr>
            <a:xfrm>
              <a:off x="8869413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54" name="사각형: 둥근 모서리 1053">
              <a:extLst>
                <a:ext uri="{FF2B5EF4-FFF2-40B4-BE49-F238E27FC236}">
                  <a16:creationId xmlns:a16="http://schemas.microsoft.com/office/drawing/2014/main" id="{DFF588FC-376E-AEA6-49AB-15733AEE9975}"/>
                </a:ext>
              </a:extLst>
            </p:cNvPr>
            <p:cNvSpPr/>
            <p:nvPr/>
          </p:nvSpPr>
          <p:spPr>
            <a:xfrm>
              <a:off x="8998997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55" name="사각형: 둥근 모서리 1054">
              <a:extLst>
                <a:ext uri="{FF2B5EF4-FFF2-40B4-BE49-F238E27FC236}">
                  <a16:creationId xmlns:a16="http://schemas.microsoft.com/office/drawing/2014/main" id="{FA91780A-3299-66F9-06A6-3CE9F4BA1113}"/>
                </a:ext>
              </a:extLst>
            </p:cNvPr>
            <p:cNvSpPr/>
            <p:nvPr/>
          </p:nvSpPr>
          <p:spPr>
            <a:xfrm>
              <a:off x="9129360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56" name="사각형: 둥근 모서리 1055">
              <a:extLst>
                <a:ext uri="{FF2B5EF4-FFF2-40B4-BE49-F238E27FC236}">
                  <a16:creationId xmlns:a16="http://schemas.microsoft.com/office/drawing/2014/main" id="{FBC930F4-258A-AB22-78CF-BB4E8C4A7DBE}"/>
                </a:ext>
              </a:extLst>
            </p:cNvPr>
            <p:cNvSpPr/>
            <p:nvPr/>
          </p:nvSpPr>
          <p:spPr>
            <a:xfrm>
              <a:off x="9258972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57" name="사각형: 둥근 모서리 1056">
              <a:extLst>
                <a:ext uri="{FF2B5EF4-FFF2-40B4-BE49-F238E27FC236}">
                  <a16:creationId xmlns:a16="http://schemas.microsoft.com/office/drawing/2014/main" id="{2DD6E602-C3FE-3EC6-5BB7-9D2789C78AE5}"/>
                </a:ext>
              </a:extLst>
            </p:cNvPr>
            <p:cNvSpPr/>
            <p:nvPr/>
          </p:nvSpPr>
          <p:spPr>
            <a:xfrm>
              <a:off x="8610244" y="5133072"/>
              <a:ext cx="130363" cy="129783"/>
            </a:xfrm>
            <a:prstGeom prst="roundRect">
              <a:avLst>
                <a:gd name="adj" fmla="val 1938"/>
              </a:avLst>
            </a:prstGeom>
            <a:solidFill>
              <a:srgbClr val="FFCCCC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452" name="사각형: 둥근 모서리 451">
            <a:extLst>
              <a:ext uri="{FF2B5EF4-FFF2-40B4-BE49-F238E27FC236}">
                <a16:creationId xmlns:a16="http://schemas.microsoft.com/office/drawing/2014/main" id="{6F164034-10B5-D2B8-5CAD-E2490F0C4FA6}"/>
              </a:ext>
            </a:extLst>
          </p:cNvPr>
          <p:cNvSpPr/>
          <p:nvPr/>
        </p:nvSpPr>
        <p:spPr>
          <a:xfrm>
            <a:off x="341372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3" name="사각형: 둥근 모서리 452">
            <a:extLst>
              <a:ext uri="{FF2B5EF4-FFF2-40B4-BE49-F238E27FC236}">
                <a16:creationId xmlns:a16="http://schemas.microsoft.com/office/drawing/2014/main" id="{4B117ADE-B393-DB50-0900-9E11B8F7FEFF}"/>
              </a:ext>
            </a:extLst>
          </p:cNvPr>
          <p:cNvSpPr/>
          <p:nvPr/>
        </p:nvSpPr>
        <p:spPr>
          <a:xfrm>
            <a:off x="354331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5" name="사각형: 둥근 모서리 454">
            <a:extLst>
              <a:ext uri="{FF2B5EF4-FFF2-40B4-BE49-F238E27FC236}">
                <a16:creationId xmlns:a16="http://schemas.microsoft.com/office/drawing/2014/main" id="{20FCC2C6-B79F-9C72-F32C-016B78D1C49C}"/>
              </a:ext>
            </a:extLst>
          </p:cNvPr>
          <p:cNvSpPr/>
          <p:nvPr/>
        </p:nvSpPr>
        <p:spPr>
          <a:xfrm>
            <a:off x="380247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6" name="사각형: 둥근 모서리 455">
            <a:extLst>
              <a:ext uri="{FF2B5EF4-FFF2-40B4-BE49-F238E27FC236}">
                <a16:creationId xmlns:a16="http://schemas.microsoft.com/office/drawing/2014/main" id="{FC3AAD56-5926-F625-550B-07943F88E1A7}"/>
              </a:ext>
            </a:extLst>
          </p:cNvPr>
          <p:cNvSpPr/>
          <p:nvPr/>
        </p:nvSpPr>
        <p:spPr>
          <a:xfrm>
            <a:off x="393206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7" name="사각형: 둥근 모서리 456">
            <a:extLst>
              <a:ext uri="{FF2B5EF4-FFF2-40B4-BE49-F238E27FC236}">
                <a16:creationId xmlns:a16="http://schemas.microsoft.com/office/drawing/2014/main" id="{254C06B1-38B1-0B5D-7DCD-AEC9714CB70B}"/>
              </a:ext>
            </a:extLst>
          </p:cNvPr>
          <p:cNvSpPr/>
          <p:nvPr/>
        </p:nvSpPr>
        <p:spPr>
          <a:xfrm>
            <a:off x="406164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FBBE54C-F31E-711C-847F-EF056D9CCEB0}"/>
              </a:ext>
            </a:extLst>
          </p:cNvPr>
          <p:cNvSpPr/>
          <p:nvPr/>
        </p:nvSpPr>
        <p:spPr>
          <a:xfrm>
            <a:off x="419201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5E57571-BBA7-3DBD-679B-C9D27091E8F6}"/>
              </a:ext>
            </a:extLst>
          </p:cNvPr>
          <p:cNvSpPr/>
          <p:nvPr/>
        </p:nvSpPr>
        <p:spPr>
          <a:xfrm>
            <a:off x="432162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4" name="사각형: 둥근 모서리 453">
            <a:extLst>
              <a:ext uri="{FF2B5EF4-FFF2-40B4-BE49-F238E27FC236}">
                <a16:creationId xmlns:a16="http://schemas.microsoft.com/office/drawing/2014/main" id="{3E80F53A-719D-F5B1-02F4-F32C7DF4202E}"/>
              </a:ext>
            </a:extLst>
          </p:cNvPr>
          <p:cNvSpPr/>
          <p:nvPr/>
        </p:nvSpPr>
        <p:spPr>
          <a:xfrm>
            <a:off x="367289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B8B51381-FD57-F875-B7EF-75E4BD3B5BBC}"/>
              </a:ext>
            </a:extLst>
          </p:cNvPr>
          <p:cNvSpPr/>
          <p:nvPr/>
        </p:nvSpPr>
        <p:spPr>
          <a:xfrm>
            <a:off x="513562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0" name="사각형: 둥근 모서리 109">
            <a:extLst>
              <a:ext uri="{FF2B5EF4-FFF2-40B4-BE49-F238E27FC236}">
                <a16:creationId xmlns:a16="http://schemas.microsoft.com/office/drawing/2014/main" id="{8CD19E9D-C442-F8EF-D29B-72B4B1916125}"/>
              </a:ext>
            </a:extLst>
          </p:cNvPr>
          <p:cNvSpPr/>
          <p:nvPr/>
        </p:nvSpPr>
        <p:spPr>
          <a:xfrm>
            <a:off x="526521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1" name="사각형: 둥근 모서리 110">
            <a:extLst>
              <a:ext uri="{FF2B5EF4-FFF2-40B4-BE49-F238E27FC236}">
                <a16:creationId xmlns:a16="http://schemas.microsoft.com/office/drawing/2014/main" id="{AE9B7915-6EC7-77BA-7FE6-5E39B85BC33D}"/>
              </a:ext>
            </a:extLst>
          </p:cNvPr>
          <p:cNvSpPr/>
          <p:nvPr/>
        </p:nvSpPr>
        <p:spPr>
          <a:xfrm>
            <a:off x="552438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" name="사각형: 둥근 모서리 111">
            <a:extLst>
              <a:ext uri="{FF2B5EF4-FFF2-40B4-BE49-F238E27FC236}">
                <a16:creationId xmlns:a16="http://schemas.microsoft.com/office/drawing/2014/main" id="{51D53490-6776-5D26-D510-2F7782527657}"/>
              </a:ext>
            </a:extLst>
          </p:cNvPr>
          <p:cNvSpPr/>
          <p:nvPr/>
        </p:nvSpPr>
        <p:spPr>
          <a:xfrm>
            <a:off x="565396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264FC1AA-7B61-4C8A-C0CE-3BE6590D8A03}"/>
              </a:ext>
            </a:extLst>
          </p:cNvPr>
          <p:cNvSpPr/>
          <p:nvPr/>
        </p:nvSpPr>
        <p:spPr>
          <a:xfrm>
            <a:off x="578354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A92D9267-3F63-CC69-1A0F-BA59AE6920F4}"/>
              </a:ext>
            </a:extLst>
          </p:cNvPr>
          <p:cNvSpPr/>
          <p:nvPr/>
        </p:nvSpPr>
        <p:spPr>
          <a:xfrm>
            <a:off x="591391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7" name="사각형: 둥근 모서리 116">
            <a:extLst>
              <a:ext uri="{FF2B5EF4-FFF2-40B4-BE49-F238E27FC236}">
                <a16:creationId xmlns:a16="http://schemas.microsoft.com/office/drawing/2014/main" id="{C12E3396-D4B2-10F7-EA4D-DFC507E11D27}"/>
              </a:ext>
            </a:extLst>
          </p:cNvPr>
          <p:cNvSpPr/>
          <p:nvPr/>
        </p:nvSpPr>
        <p:spPr>
          <a:xfrm>
            <a:off x="604352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8" name="사각형: 둥근 모서리 117">
            <a:extLst>
              <a:ext uri="{FF2B5EF4-FFF2-40B4-BE49-F238E27FC236}">
                <a16:creationId xmlns:a16="http://schemas.microsoft.com/office/drawing/2014/main" id="{9A1E0086-A10A-BE7E-16A4-3E6B89800808}"/>
              </a:ext>
            </a:extLst>
          </p:cNvPr>
          <p:cNvSpPr/>
          <p:nvPr/>
        </p:nvSpPr>
        <p:spPr>
          <a:xfrm>
            <a:off x="539479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1" name="사각형: 둥근 모서리 430">
            <a:extLst>
              <a:ext uri="{FF2B5EF4-FFF2-40B4-BE49-F238E27FC236}">
                <a16:creationId xmlns:a16="http://schemas.microsoft.com/office/drawing/2014/main" id="{3E277424-6047-8E9F-336C-7C4C90FEC344}"/>
              </a:ext>
            </a:extLst>
          </p:cNvPr>
          <p:cNvSpPr/>
          <p:nvPr/>
        </p:nvSpPr>
        <p:spPr>
          <a:xfrm>
            <a:off x="819867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2" name="사각형: 둥근 모서리 431">
            <a:extLst>
              <a:ext uri="{FF2B5EF4-FFF2-40B4-BE49-F238E27FC236}">
                <a16:creationId xmlns:a16="http://schemas.microsoft.com/office/drawing/2014/main" id="{6C248B8C-3A74-8023-B13A-CE0900343D3F}"/>
              </a:ext>
            </a:extLst>
          </p:cNvPr>
          <p:cNvSpPr/>
          <p:nvPr/>
        </p:nvSpPr>
        <p:spPr>
          <a:xfrm>
            <a:off x="832825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3" name="사각형: 둥근 모서리 432">
            <a:extLst>
              <a:ext uri="{FF2B5EF4-FFF2-40B4-BE49-F238E27FC236}">
                <a16:creationId xmlns:a16="http://schemas.microsoft.com/office/drawing/2014/main" id="{8599173F-499A-CF4D-879D-7A58CA282A9F}"/>
              </a:ext>
            </a:extLst>
          </p:cNvPr>
          <p:cNvSpPr/>
          <p:nvPr/>
        </p:nvSpPr>
        <p:spPr>
          <a:xfrm>
            <a:off x="858742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4" name="사각형: 둥근 모서리 433">
            <a:extLst>
              <a:ext uri="{FF2B5EF4-FFF2-40B4-BE49-F238E27FC236}">
                <a16:creationId xmlns:a16="http://schemas.microsoft.com/office/drawing/2014/main" id="{D13ADE13-C10D-DF9F-723E-B5F6463DF8CF}"/>
              </a:ext>
            </a:extLst>
          </p:cNvPr>
          <p:cNvSpPr/>
          <p:nvPr/>
        </p:nvSpPr>
        <p:spPr>
          <a:xfrm>
            <a:off x="871701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6" name="사각형: 둥근 모서리 435">
            <a:extLst>
              <a:ext uri="{FF2B5EF4-FFF2-40B4-BE49-F238E27FC236}">
                <a16:creationId xmlns:a16="http://schemas.microsoft.com/office/drawing/2014/main" id="{EBCC67BC-3886-4D9F-E104-902E6B5DF542}"/>
              </a:ext>
            </a:extLst>
          </p:cNvPr>
          <p:cNvSpPr/>
          <p:nvPr/>
        </p:nvSpPr>
        <p:spPr>
          <a:xfrm>
            <a:off x="884659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7" name="사각형: 둥근 모서리 436">
            <a:extLst>
              <a:ext uri="{FF2B5EF4-FFF2-40B4-BE49-F238E27FC236}">
                <a16:creationId xmlns:a16="http://schemas.microsoft.com/office/drawing/2014/main" id="{801B012C-90F3-826F-83A1-DC3D69AA6B23}"/>
              </a:ext>
            </a:extLst>
          </p:cNvPr>
          <p:cNvSpPr/>
          <p:nvPr/>
        </p:nvSpPr>
        <p:spPr>
          <a:xfrm>
            <a:off x="897696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8" name="사각형: 둥근 모서리 437">
            <a:extLst>
              <a:ext uri="{FF2B5EF4-FFF2-40B4-BE49-F238E27FC236}">
                <a16:creationId xmlns:a16="http://schemas.microsoft.com/office/drawing/2014/main" id="{235FC146-9663-C589-88C5-8CA5FA839E3B}"/>
              </a:ext>
            </a:extLst>
          </p:cNvPr>
          <p:cNvSpPr/>
          <p:nvPr/>
        </p:nvSpPr>
        <p:spPr>
          <a:xfrm>
            <a:off x="910657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9" name="사각형: 둥근 모서리 438">
            <a:extLst>
              <a:ext uri="{FF2B5EF4-FFF2-40B4-BE49-F238E27FC236}">
                <a16:creationId xmlns:a16="http://schemas.microsoft.com/office/drawing/2014/main" id="{425E3FE4-A60E-4198-6E19-BE490E1BAD3A}"/>
              </a:ext>
            </a:extLst>
          </p:cNvPr>
          <p:cNvSpPr/>
          <p:nvPr/>
        </p:nvSpPr>
        <p:spPr>
          <a:xfrm>
            <a:off x="845784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5" name="사각형: 둥근 모서리 164">
            <a:extLst>
              <a:ext uri="{FF2B5EF4-FFF2-40B4-BE49-F238E27FC236}">
                <a16:creationId xmlns:a16="http://schemas.microsoft.com/office/drawing/2014/main" id="{764B856C-FCF0-52C6-E2AC-9506C6EC7228}"/>
              </a:ext>
            </a:extLst>
          </p:cNvPr>
          <p:cNvSpPr/>
          <p:nvPr/>
        </p:nvSpPr>
        <p:spPr>
          <a:xfrm>
            <a:off x="647677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6" name="사각형: 둥근 모서리 165">
            <a:extLst>
              <a:ext uri="{FF2B5EF4-FFF2-40B4-BE49-F238E27FC236}">
                <a16:creationId xmlns:a16="http://schemas.microsoft.com/office/drawing/2014/main" id="{7A67F682-F431-F4C5-2DC5-F2D7D7F4ACE1}"/>
              </a:ext>
            </a:extLst>
          </p:cNvPr>
          <p:cNvSpPr/>
          <p:nvPr/>
        </p:nvSpPr>
        <p:spPr>
          <a:xfrm>
            <a:off x="660635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7" name="사각형: 둥근 모서리 166">
            <a:extLst>
              <a:ext uri="{FF2B5EF4-FFF2-40B4-BE49-F238E27FC236}">
                <a16:creationId xmlns:a16="http://schemas.microsoft.com/office/drawing/2014/main" id="{165EF5C0-156F-7089-CA80-B7B880112CA2}"/>
              </a:ext>
            </a:extLst>
          </p:cNvPr>
          <p:cNvSpPr/>
          <p:nvPr/>
        </p:nvSpPr>
        <p:spPr>
          <a:xfrm>
            <a:off x="686552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8" name="사각형: 둥근 모서리 167">
            <a:extLst>
              <a:ext uri="{FF2B5EF4-FFF2-40B4-BE49-F238E27FC236}">
                <a16:creationId xmlns:a16="http://schemas.microsoft.com/office/drawing/2014/main" id="{4AB98A6D-71A8-A4D5-6EC4-9803A6F8D3B3}"/>
              </a:ext>
            </a:extLst>
          </p:cNvPr>
          <p:cNvSpPr/>
          <p:nvPr/>
        </p:nvSpPr>
        <p:spPr>
          <a:xfrm>
            <a:off x="699511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9" name="사각형: 둥근 모서리 168">
            <a:extLst>
              <a:ext uri="{FF2B5EF4-FFF2-40B4-BE49-F238E27FC236}">
                <a16:creationId xmlns:a16="http://schemas.microsoft.com/office/drawing/2014/main" id="{AA203C4F-3710-55D8-AD99-ED094EF62DDC}"/>
              </a:ext>
            </a:extLst>
          </p:cNvPr>
          <p:cNvSpPr/>
          <p:nvPr/>
        </p:nvSpPr>
        <p:spPr>
          <a:xfrm>
            <a:off x="712469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0" name="사각형: 둥근 모서리 169">
            <a:extLst>
              <a:ext uri="{FF2B5EF4-FFF2-40B4-BE49-F238E27FC236}">
                <a16:creationId xmlns:a16="http://schemas.microsoft.com/office/drawing/2014/main" id="{881E5896-1F74-BEE8-86B2-2F01CC3991EA}"/>
              </a:ext>
            </a:extLst>
          </p:cNvPr>
          <p:cNvSpPr/>
          <p:nvPr/>
        </p:nvSpPr>
        <p:spPr>
          <a:xfrm>
            <a:off x="725505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1" name="사각형: 둥근 모서리 170">
            <a:extLst>
              <a:ext uri="{FF2B5EF4-FFF2-40B4-BE49-F238E27FC236}">
                <a16:creationId xmlns:a16="http://schemas.microsoft.com/office/drawing/2014/main" id="{3DECD41B-20D4-D1FA-B680-F67628F4FD9C}"/>
              </a:ext>
            </a:extLst>
          </p:cNvPr>
          <p:cNvSpPr/>
          <p:nvPr/>
        </p:nvSpPr>
        <p:spPr>
          <a:xfrm>
            <a:off x="738467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2" name="사각형: 둥근 모서리 171">
            <a:extLst>
              <a:ext uri="{FF2B5EF4-FFF2-40B4-BE49-F238E27FC236}">
                <a16:creationId xmlns:a16="http://schemas.microsoft.com/office/drawing/2014/main" id="{FA0A0FC5-07EB-692E-41DA-F307C7EE6C87}"/>
              </a:ext>
            </a:extLst>
          </p:cNvPr>
          <p:cNvSpPr/>
          <p:nvPr/>
        </p:nvSpPr>
        <p:spPr>
          <a:xfrm>
            <a:off x="673594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97" name="사각형: 둥근 모서리 896">
            <a:extLst>
              <a:ext uri="{FF2B5EF4-FFF2-40B4-BE49-F238E27FC236}">
                <a16:creationId xmlns:a16="http://schemas.microsoft.com/office/drawing/2014/main" id="{9AADB9F0-37DF-526E-F9A6-8A2611C0B124}"/>
              </a:ext>
            </a:extLst>
          </p:cNvPr>
          <p:cNvSpPr/>
          <p:nvPr/>
        </p:nvSpPr>
        <p:spPr>
          <a:xfrm>
            <a:off x="6266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98" name="사각형: 둥근 모서리 897">
            <a:extLst>
              <a:ext uri="{FF2B5EF4-FFF2-40B4-BE49-F238E27FC236}">
                <a16:creationId xmlns:a16="http://schemas.microsoft.com/office/drawing/2014/main" id="{E1256B70-2722-C1C6-F2AA-47F9BBE111AF}"/>
              </a:ext>
            </a:extLst>
          </p:cNvPr>
          <p:cNvSpPr/>
          <p:nvPr/>
        </p:nvSpPr>
        <p:spPr>
          <a:xfrm>
            <a:off x="6050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46" name="사각형: 둥근 모서리 945">
            <a:extLst>
              <a:ext uri="{FF2B5EF4-FFF2-40B4-BE49-F238E27FC236}">
                <a16:creationId xmlns:a16="http://schemas.microsoft.com/office/drawing/2014/main" id="{10BA7C0A-31BA-8504-EB7E-D65A5C7D6211}"/>
              </a:ext>
            </a:extLst>
          </p:cNvPr>
          <p:cNvSpPr/>
          <p:nvPr/>
        </p:nvSpPr>
        <p:spPr>
          <a:xfrm>
            <a:off x="6482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9" name="사각형: 둥근 모서리 448">
            <a:extLst>
              <a:ext uri="{FF2B5EF4-FFF2-40B4-BE49-F238E27FC236}">
                <a16:creationId xmlns:a16="http://schemas.microsoft.com/office/drawing/2014/main" id="{40BA694E-648C-41B0-00D1-6910DA4308CC}"/>
              </a:ext>
            </a:extLst>
          </p:cNvPr>
          <p:cNvSpPr/>
          <p:nvPr/>
        </p:nvSpPr>
        <p:spPr>
          <a:xfrm>
            <a:off x="5834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58" name="사각형: 둥근 모서리 1057">
            <a:extLst>
              <a:ext uri="{FF2B5EF4-FFF2-40B4-BE49-F238E27FC236}">
                <a16:creationId xmlns:a16="http://schemas.microsoft.com/office/drawing/2014/main" id="{89AFB1B5-2114-9ECF-92F7-99E193894638}"/>
              </a:ext>
            </a:extLst>
          </p:cNvPr>
          <p:cNvSpPr/>
          <p:nvPr/>
        </p:nvSpPr>
        <p:spPr>
          <a:xfrm>
            <a:off x="5834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59" name="사각형: 둥근 모서리 1058">
            <a:extLst>
              <a:ext uri="{FF2B5EF4-FFF2-40B4-BE49-F238E27FC236}">
                <a16:creationId xmlns:a16="http://schemas.microsoft.com/office/drawing/2014/main" id="{67556B6F-FD20-1598-9BFD-13EAD8CB4F08}"/>
              </a:ext>
            </a:extLst>
          </p:cNvPr>
          <p:cNvSpPr/>
          <p:nvPr/>
        </p:nvSpPr>
        <p:spPr>
          <a:xfrm>
            <a:off x="6266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60" name="사각형: 둥근 모서리 1059">
            <a:extLst>
              <a:ext uri="{FF2B5EF4-FFF2-40B4-BE49-F238E27FC236}">
                <a16:creationId xmlns:a16="http://schemas.microsoft.com/office/drawing/2014/main" id="{65C6BE8B-0D8C-B248-FD9C-E84088805D92}"/>
              </a:ext>
            </a:extLst>
          </p:cNvPr>
          <p:cNvSpPr/>
          <p:nvPr/>
        </p:nvSpPr>
        <p:spPr>
          <a:xfrm>
            <a:off x="6050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61" name="사각형: 둥근 모서리 1060">
            <a:extLst>
              <a:ext uri="{FF2B5EF4-FFF2-40B4-BE49-F238E27FC236}">
                <a16:creationId xmlns:a16="http://schemas.microsoft.com/office/drawing/2014/main" id="{8AB762D3-D7B1-F216-7186-2EF4B34DCCF3}"/>
              </a:ext>
            </a:extLst>
          </p:cNvPr>
          <p:cNvSpPr/>
          <p:nvPr/>
        </p:nvSpPr>
        <p:spPr>
          <a:xfrm>
            <a:off x="6482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067" name="그룹 1066">
            <a:extLst>
              <a:ext uri="{FF2B5EF4-FFF2-40B4-BE49-F238E27FC236}">
                <a16:creationId xmlns:a16="http://schemas.microsoft.com/office/drawing/2014/main" id="{D1881262-5E97-4170-D40D-90BBBBD74760}"/>
              </a:ext>
            </a:extLst>
          </p:cNvPr>
          <p:cNvGrpSpPr/>
          <p:nvPr/>
        </p:nvGrpSpPr>
        <p:grpSpPr>
          <a:xfrm>
            <a:off x="5834052" y="5880241"/>
            <a:ext cx="864000" cy="371270"/>
            <a:chOff x="5821352" y="7231983"/>
            <a:chExt cx="864000" cy="371270"/>
          </a:xfrm>
        </p:grpSpPr>
        <p:sp>
          <p:nvSpPr>
            <p:cNvPr id="896" name="사각형: 둥근 모서리 895">
              <a:extLst>
                <a:ext uri="{FF2B5EF4-FFF2-40B4-BE49-F238E27FC236}">
                  <a16:creationId xmlns:a16="http://schemas.microsoft.com/office/drawing/2014/main" id="{A8B9D692-C850-378D-EC27-2BAF19E737D9}"/>
                </a:ext>
              </a:extLst>
            </p:cNvPr>
            <p:cNvSpPr/>
            <p:nvPr/>
          </p:nvSpPr>
          <p:spPr>
            <a:xfrm>
              <a:off x="5821352" y="7231983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rgbClr val="FF797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50" name="사각형: 둥근 모서리 449">
              <a:extLst>
                <a:ext uri="{FF2B5EF4-FFF2-40B4-BE49-F238E27FC236}">
                  <a16:creationId xmlns:a16="http://schemas.microsoft.com/office/drawing/2014/main" id="{9E4AB3C8-A788-AB21-1FC2-6E2DC0EC9139}"/>
                </a:ext>
              </a:extLst>
            </p:cNvPr>
            <p:cNvSpPr/>
            <p:nvPr/>
          </p:nvSpPr>
          <p:spPr>
            <a:xfrm>
              <a:off x="6253352" y="7231983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rgbClr val="FF797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51" name="사각형: 둥근 모서리 450">
              <a:extLst>
                <a:ext uri="{FF2B5EF4-FFF2-40B4-BE49-F238E27FC236}">
                  <a16:creationId xmlns:a16="http://schemas.microsoft.com/office/drawing/2014/main" id="{7EB79217-4F9C-6DAB-C670-94213728E7F3}"/>
                </a:ext>
              </a:extLst>
            </p:cNvPr>
            <p:cNvSpPr/>
            <p:nvPr/>
          </p:nvSpPr>
          <p:spPr>
            <a:xfrm>
              <a:off x="6037352" y="7231983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rgbClr val="FF797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62" name="사각형: 둥근 모서리 461">
              <a:extLst>
                <a:ext uri="{FF2B5EF4-FFF2-40B4-BE49-F238E27FC236}">
                  <a16:creationId xmlns:a16="http://schemas.microsoft.com/office/drawing/2014/main" id="{31C3A605-18C1-3701-EAFD-FDA98203B1B0}"/>
                </a:ext>
              </a:extLst>
            </p:cNvPr>
            <p:cNvSpPr/>
            <p:nvPr/>
          </p:nvSpPr>
          <p:spPr>
            <a:xfrm>
              <a:off x="6469352" y="7231983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066" name="그룹 1065">
            <a:extLst>
              <a:ext uri="{FF2B5EF4-FFF2-40B4-BE49-F238E27FC236}">
                <a16:creationId xmlns:a16="http://schemas.microsoft.com/office/drawing/2014/main" id="{A0419155-571B-C5F3-7766-A007C9886668}"/>
              </a:ext>
            </a:extLst>
          </p:cNvPr>
          <p:cNvGrpSpPr/>
          <p:nvPr/>
        </p:nvGrpSpPr>
        <p:grpSpPr>
          <a:xfrm>
            <a:off x="5834052" y="5880241"/>
            <a:ext cx="864000" cy="371270"/>
            <a:chOff x="7110761" y="7130392"/>
            <a:chExt cx="864000" cy="371270"/>
          </a:xfrm>
        </p:grpSpPr>
        <p:sp>
          <p:nvSpPr>
            <p:cNvPr id="1062" name="사각형: 둥근 모서리 1061">
              <a:extLst>
                <a:ext uri="{FF2B5EF4-FFF2-40B4-BE49-F238E27FC236}">
                  <a16:creationId xmlns:a16="http://schemas.microsoft.com/office/drawing/2014/main" id="{6C830EB7-33DF-EC2E-D6BF-CC560A3695FE}"/>
                </a:ext>
              </a:extLst>
            </p:cNvPr>
            <p:cNvSpPr/>
            <p:nvPr/>
          </p:nvSpPr>
          <p:spPr>
            <a:xfrm>
              <a:off x="7110761" y="7130392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rgbClr val="FF797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63" name="사각형: 둥근 모서리 1062">
              <a:extLst>
                <a:ext uri="{FF2B5EF4-FFF2-40B4-BE49-F238E27FC236}">
                  <a16:creationId xmlns:a16="http://schemas.microsoft.com/office/drawing/2014/main" id="{8930BD0B-365F-D8A2-E0AB-423A3D1914D0}"/>
                </a:ext>
              </a:extLst>
            </p:cNvPr>
            <p:cNvSpPr/>
            <p:nvPr/>
          </p:nvSpPr>
          <p:spPr>
            <a:xfrm>
              <a:off x="7542761" y="7130392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rgbClr val="FF797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64" name="사각형: 둥근 모서리 1063">
              <a:extLst>
                <a:ext uri="{FF2B5EF4-FFF2-40B4-BE49-F238E27FC236}">
                  <a16:creationId xmlns:a16="http://schemas.microsoft.com/office/drawing/2014/main" id="{2B0B0E47-D871-434F-8E88-168ED40C2908}"/>
                </a:ext>
              </a:extLst>
            </p:cNvPr>
            <p:cNvSpPr/>
            <p:nvPr/>
          </p:nvSpPr>
          <p:spPr>
            <a:xfrm>
              <a:off x="7326761" y="7130392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rgbClr val="FF797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65" name="사각형: 둥근 모서리 1064">
              <a:extLst>
                <a:ext uri="{FF2B5EF4-FFF2-40B4-BE49-F238E27FC236}">
                  <a16:creationId xmlns:a16="http://schemas.microsoft.com/office/drawing/2014/main" id="{D7AF2399-E170-C608-F72D-698DA22B4C1C}"/>
                </a:ext>
              </a:extLst>
            </p:cNvPr>
            <p:cNvSpPr/>
            <p:nvPr/>
          </p:nvSpPr>
          <p:spPr>
            <a:xfrm>
              <a:off x="7758761" y="7130392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F3872CBA-B421-26FB-7AAD-7EAF59F8528A}"/>
              </a:ext>
            </a:extLst>
          </p:cNvPr>
          <p:cNvGrpSpPr/>
          <p:nvPr/>
        </p:nvGrpSpPr>
        <p:grpSpPr>
          <a:xfrm>
            <a:off x="9020730" y="2664362"/>
            <a:ext cx="3132083" cy="932268"/>
            <a:chOff x="8291386" y="2936579"/>
            <a:chExt cx="3132083" cy="932268"/>
          </a:xfrm>
        </p:grpSpPr>
        <p:sp>
          <p:nvSpPr>
            <p:cNvPr id="164" name="사각형: 둥근 모서리 163">
              <a:extLst>
                <a:ext uri="{FF2B5EF4-FFF2-40B4-BE49-F238E27FC236}">
                  <a16:creationId xmlns:a16="http://schemas.microsoft.com/office/drawing/2014/main" id="{CBDEA61A-3962-0015-AE96-2C5F991C7628}"/>
                </a:ext>
              </a:extLst>
            </p:cNvPr>
            <p:cNvSpPr/>
            <p:nvPr/>
          </p:nvSpPr>
          <p:spPr>
            <a:xfrm>
              <a:off x="8291386" y="2989358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rgbClr val="FF797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30" name="부제목 2">
              <a:extLst>
                <a:ext uri="{FF2B5EF4-FFF2-40B4-BE49-F238E27FC236}">
                  <a16:creationId xmlns:a16="http://schemas.microsoft.com/office/drawing/2014/main" id="{326E567F-4C20-A9D1-43CE-607427BCEEBC}"/>
                </a:ext>
              </a:extLst>
            </p:cNvPr>
            <p:cNvSpPr txBox="1">
              <a:spLocks/>
            </p:cNvSpPr>
            <p:nvPr/>
          </p:nvSpPr>
          <p:spPr>
            <a:xfrm>
              <a:off x="8579722" y="2936579"/>
              <a:ext cx="2843747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Unnecessary Data</a:t>
              </a:r>
            </a:p>
          </p:txBody>
        </p:sp>
        <p:sp>
          <p:nvSpPr>
            <p:cNvPr id="477" name="사각형: 둥근 모서리 476">
              <a:extLst>
                <a:ext uri="{FF2B5EF4-FFF2-40B4-BE49-F238E27FC236}">
                  <a16:creationId xmlns:a16="http://schemas.microsoft.com/office/drawing/2014/main" id="{C35A9FAF-F5A5-B94F-605C-3ECF57D411FC}"/>
                </a:ext>
              </a:extLst>
            </p:cNvPr>
            <p:cNvSpPr/>
            <p:nvPr/>
          </p:nvSpPr>
          <p:spPr>
            <a:xfrm>
              <a:off x="8291386" y="3497577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23" name="부제목 2">
              <a:extLst>
                <a:ext uri="{FF2B5EF4-FFF2-40B4-BE49-F238E27FC236}">
                  <a16:creationId xmlns:a16="http://schemas.microsoft.com/office/drawing/2014/main" id="{6A74BD7C-4535-D4AE-E145-32F644E67570}"/>
                </a:ext>
              </a:extLst>
            </p:cNvPr>
            <p:cNvSpPr txBox="1">
              <a:spLocks/>
            </p:cNvSpPr>
            <p:nvPr/>
          </p:nvSpPr>
          <p:spPr>
            <a:xfrm>
              <a:off x="8579722" y="3444798"/>
              <a:ext cx="2774078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Target Data</a:t>
              </a:r>
            </a:p>
          </p:txBody>
        </p:sp>
      </p:grpSp>
      <p:grpSp>
        <p:nvGrpSpPr>
          <p:cNvPr id="947" name="그룹 946">
            <a:extLst>
              <a:ext uri="{FF2B5EF4-FFF2-40B4-BE49-F238E27FC236}">
                <a16:creationId xmlns:a16="http://schemas.microsoft.com/office/drawing/2014/main" id="{E6C73CB2-9152-8AE9-46DA-D66D9082D902}"/>
              </a:ext>
            </a:extLst>
          </p:cNvPr>
          <p:cNvGrpSpPr/>
          <p:nvPr/>
        </p:nvGrpSpPr>
        <p:grpSpPr>
          <a:xfrm>
            <a:off x="8336203" y="424849"/>
            <a:ext cx="3753456" cy="1523426"/>
            <a:chOff x="8283737" y="970565"/>
            <a:chExt cx="3691353" cy="1523426"/>
          </a:xfrm>
        </p:grpSpPr>
        <p:sp>
          <p:nvSpPr>
            <p:cNvPr id="958" name="자유형: 도형 957">
              <a:extLst>
                <a:ext uri="{FF2B5EF4-FFF2-40B4-BE49-F238E27FC236}">
                  <a16:creationId xmlns:a16="http://schemas.microsoft.com/office/drawing/2014/main" id="{73CF31CB-415A-3C98-CE3B-95054ECD0AFC}"/>
                </a:ext>
              </a:extLst>
            </p:cNvPr>
            <p:cNvSpPr/>
            <p:nvPr/>
          </p:nvSpPr>
          <p:spPr>
            <a:xfrm>
              <a:off x="8991287" y="1539871"/>
              <a:ext cx="1403838" cy="360000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16B Access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980" name="직선 연결선 979">
              <a:extLst>
                <a:ext uri="{FF2B5EF4-FFF2-40B4-BE49-F238E27FC236}">
                  <a16:creationId xmlns:a16="http://schemas.microsoft.com/office/drawing/2014/main" id="{2D395F31-83DF-19CC-73E8-13B329147123}"/>
                </a:ext>
              </a:extLst>
            </p:cNvPr>
            <p:cNvCxnSpPr>
              <a:cxnSpLocks/>
            </p:cNvCxnSpPr>
            <p:nvPr/>
          </p:nvCxnSpPr>
          <p:spPr>
            <a:xfrm>
              <a:off x="10399214" y="985774"/>
              <a:ext cx="0" cy="98611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1" name="그룹 980">
              <a:extLst>
                <a:ext uri="{FF2B5EF4-FFF2-40B4-BE49-F238E27FC236}">
                  <a16:creationId xmlns:a16="http://schemas.microsoft.com/office/drawing/2014/main" id="{104556DF-BAD4-A833-D87D-7E3786ED1E1D}"/>
                </a:ext>
              </a:extLst>
            </p:cNvPr>
            <p:cNvGrpSpPr/>
            <p:nvPr/>
          </p:nvGrpSpPr>
          <p:grpSpPr>
            <a:xfrm>
              <a:off x="8991852" y="1114176"/>
              <a:ext cx="1532884" cy="170855"/>
              <a:chOff x="8749591" y="2003432"/>
              <a:chExt cx="1269122" cy="170855"/>
            </a:xfrm>
          </p:grpSpPr>
          <p:sp>
            <p:nvSpPr>
              <p:cNvPr id="1083" name="자유형: 도형 1082">
                <a:extLst>
                  <a:ext uri="{FF2B5EF4-FFF2-40B4-BE49-F238E27FC236}">
                    <a16:creationId xmlns:a16="http://schemas.microsoft.com/office/drawing/2014/main" id="{962D09DE-DFBA-9E2C-2B6B-FDDD21928B93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4" name="자유형: 도형 1083">
                <a:extLst>
                  <a:ext uri="{FF2B5EF4-FFF2-40B4-BE49-F238E27FC236}">
                    <a16:creationId xmlns:a16="http://schemas.microsoft.com/office/drawing/2014/main" id="{AFD6F00B-7BC9-A687-5CEE-709414E4A56F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69" name="그룹 1068">
              <a:extLst>
                <a:ext uri="{FF2B5EF4-FFF2-40B4-BE49-F238E27FC236}">
                  <a16:creationId xmlns:a16="http://schemas.microsoft.com/office/drawing/2014/main" id="{0AD37031-DDA6-2BA6-1538-24F9DFCC832F}"/>
                </a:ext>
              </a:extLst>
            </p:cNvPr>
            <p:cNvGrpSpPr/>
            <p:nvPr/>
          </p:nvGrpSpPr>
          <p:grpSpPr>
            <a:xfrm>
              <a:off x="10392591" y="1115341"/>
              <a:ext cx="1532884" cy="170855"/>
              <a:chOff x="8749591" y="2003432"/>
              <a:chExt cx="1269122" cy="170855"/>
            </a:xfrm>
          </p:grpSpPr>
          <p:sp>
            <p:nvSpPr>
              <p:cNvPr id="1081" name="자유형: 도형 1080">
                <a:extLst>
                  <a:ext uri="{FF2B5EF4-FFF2-40B4-BE49-F238E27FC236}">
                    <a16:creationId xmlns:a16="http://schemas.microsoft.com/office/drawing/2014/main" id="{8EE94C2D-167B-9D15-35F4-DFAD5B009155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2" name="자유형: 도형 1081">
                <a:extLst>
                  <a:ext uri="{FF2B5EF4-FFF2-40B4-BE49-F238E27FC236}">
                    <a16:creationId xmlns:a16="http://schemas.microsoft.com/office/drawing/2014/main" id="{19331CA2-4C91-52C7-3A6E-02D0DC90D1B1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70" name="자유형: 도형 1069">
              <a:extLst>
                <a:ext uri="{FF2B5EF4-FFF2-40B4-BE49-F238E27FC236}">
                  <a16:creationId xmlns:a16="http://schemas.microsoft.com/office/drawing/2014/main" id="{E0FB5945-72B6-26A4-4DE7-47291D645CD4}"/>
                </a:ext>
              </a:extLst>
            </p:cNvPr>
            <p:cNvSpPr/>
            <p:nvPr/>
          </p:nvSpPr>
          <p:spPr>
            <a:xfrm>
              <a:off x="10394637" y="1536842"/>
              <a:ext cx="1403838" cy="360000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16B Access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71" name="직사각형 1070">
              <a:extLst>
                <a:ext uri="{FF2B5EF4-FFF2-40B4-BE49-F238E27FC236}">
                  <a16:creationId xmlns:a16="http://schemas.microsoft.com/office/drawing/2014/main" id="{0ED429F9-77D0-1421-3C96-66996C50555B}"/>
                </a:ext>
              </a:extLst>
            </p:cNvPr>
            <p:cNvSpPr/>
            <p:nvPr/>
          </p:nvSpPr>
          <p:spPr>
            <a:xfrm>
              <a:off x="11791714" y="1061132"/>
              <a:ext cx="183376" cy="447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72" name="그룹 1071">
              <a:extLst>
                <a:ext uri="{FF2B5EF4-FFF2-40B4-BE49-F238E27FC236}">
                  <a16:creationId xmlns:a16="http://schemas.microsoft.com/office/drawing/2014/main" id="{F485B092-5ED6-4278-6407-F8FBA4022C86}"/>
                </a:ext>
              </a:extLst>
            </p:cNvPr>
            <p:cNvGrpSpPr/>
            <p:nvPr/>
          </p:nvGrpSpPr>
          <p:grpSpPr>
            <a:xfrm>
              <a:off x="8988954" y="970565"/>
              <a:ext cx="2802760" cy="1198291"/>
              <a:chOff x="8522068" y="1090884"/>
              <a:chExt cx="2802760" cy="1009922"/>
            </a:xfrm>
          </p:grpSpPr>
          <p:cxnSp>
            <p:nvCxnSpPr>
              <p:cNvPr id="1079" name="직선 연결선 1078">
                <a:extLst>
                  <a:ext uri="{FF2B5EF4-FFF2-40B4-BE49-F238E27FC236}">
                    <a16:creationId xmlns:a16="http://schemas.microsoft.com/office/drawing/2014/main" id="{AA7B3DED-8F51-43D7-8BE1-8D8555F29A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22068" y="1114696"/>
                <a:ext cx="0" cy="986110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0" name="직선 연결선 1079">
                <a:extLst>
                  <a:ext uri="{FF2B5EF4-FFF2-40B4-BE49-F238E27FC236}">
                    <a16:creationId xmlns:a16="http://schemas.microsoft.com/office/drawing/2014/main" id="{A131C3CE-02A2-4567-8673-0C5BECA890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24828" y="1090884"/>
                <a:ext cx="0" cy="986110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73" name="부제목 2">
              <a:extLst>
                <a:ext uri="{FF2B5EF4-FFF2-40B4-BE49-F238E27FC236}">
                  <a16:creationId xmlns:a16="http://schemas.microsoft.com/office/drawing/2014/main" id="{BA0D1447-4E82-7148-3719-EC97632165AD}"/>
                </a:ext>
              </a:extLst>
            </p:cNvPr>
            <p:cNvSpPr txBox="1">
              <a:spLocks/>
            </p:cNvSpPr>
            <p:nvPr/>
          </p:nvSpPr>
          <p:spPr>
            <a:xfrm>
              <a:off x="8332937" y="975975"/>
              <a:ext cx="591475" cy="46612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CLK</a:t>
              </a:r>
            </a:p>
          </p:txBody>
        </p:sp>
        <p:sp>
          <p:nvSpPr>
            <p:cNvPr id="1074" name="부제목 2">
              <a:extLst>
                <a:ext uri="{FF2B5EF4-FFF2-40B4-BE49-F238E27FC236}">
                  <a16:creationId xmlns:a16="http://schemas.microsoft.com/office/drawing/2014/main" id="{3A1CCB3F-C304-2C54-6BC6-B4A7C695CAD7}"/>
                </a:ext>
              </a:extLst>
            </p:cNvPr>
            <p:cNvSpPr txBox="1">
              <a:spLocks/>
            </p:cNvSpPr>
            <p:nvPr/>
          </p:nvSpPr>
          <p:spPr>
            <a:xfrm>
              <a:off x="8283737" y="1497464"/>
              <a:ext cx="689874" cy="46612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Bank</a:t>
              </a:r>
            </a:p>
          </p:txBody>
        </p:sp>
        <p:cxnSp>
          <p:nvCxnSpPr>
            <p:cNvPr id="1075" name="직선 화살표 연결선 1074">
              <a:extLst>
                <a:ext uri="{FF2B5EF4-FFF2-40B4-BE49-F238E27FC236}">
                  <a16:creationId xmlns:a16="http://schemas.microsoft.com/office/drawing/2014/main" id="{B64A1800-DAF5-501F-CB77-99A43886C132}"/>
                </a:ext>
              </a:extLst>
            </p:cNvPr>
            <p:cNvCxnSpPr>
              <a:cxnSpLocks/>
            </p:cNvCxnSpPr>
            <p:nvPr/>
          </p:nvCxnSpPr>
          <p:spPr>
            <a:xfrm>
              <a:off x="9014718" y="2065005"/>
              <a:ext cx="2768294" cy="25001"/>
            </a:xfrm>
            <a:prstGeom prst="straightConnector1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076" name="부제목 2">
              <a:extLst>
                <a:ext uri="{FF2B5EF4-FFF2-40B4-BE49-F238E27FC236}">
                  <a16:creationId xmlns:a16="http://schemas.microsoft.com/office/drawing/2014/main" id="{68498F65-080B-7E47-3CB0-44EDB2A242B5}"/>
                </a:ext>
              </a:extLst>
            </p:cNvPr>
            <p:cNvSpPr txBox="1">
              <a:spLocks/>
            </p:cNvSpPr>
            <p:nvPr/>
          </p:nvSpPr>
          <p:spPr>
            <a:xfrm>
              <a:off x="9215615" y="2027866"/>
              <a:ext cx="2366501" cy="46612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Single Burst</a:t>
              </a:r>
            </a:p>
          </p:txBody>
        </p:sp>
        <p:cxnSp>
          <p:nvCxnSpPr>
            <p:cNvPr id="1077" name="직선 연결선 1076">
              <a:extLst>
                <a:ext uri="{FF2B5EF4-FFF2-40B4-BE49-F238E27FC236}">
                  <a16:creationId xmlns:a16="http://schemas.microsoft.com/office/drawing/2014/main" id="{8A3EF8AF-5E48-CF77-B4CB-B7D5426D67B2}"/>
                </a:ext>
              </a:extLst>
            </p:cNvPr>
            <p:cNvCxnSpPr>
              <a:cxnSpLocks/>
              <a:stCxn id="958" idx="0"/>
              <a:endCxn id="1070" idx="1"/>
            </p:cNvCxnSpPr>
            <p:nvPr/>
          </p:nvCxnSpPr>
          <p:spPr>
            <a:xfrm flipV="1">
              <a:off x="10249083" y="1536842"/>
              <a:ext cx="301090" cy="30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8" name="직선 연결선 1077">
              <a:extLst>
                <a:ext uri="{FF2B5EF4-FFF2-40B4-BE49-F238E27FC236}">
                  <a16:creationId xmlns:a16="http://schemas.microsoft.com/office/drawing/2014/main" id="{0C27533D-8DE2-2657-DF11-9D98F3F8CC5C}"/>
                </a:ext>
              </a:extLst>
            </p:cNvPr>
            <p:cNvCxnSpPr>
              <a:cxnSpLocks/>
              <a:stCxn id="958" idx="4"/>
              <a:endCxn id="1070" idx="3"/>
            </p:cNvCxnSpPr>
            <p:nvPr/>
          </p:nvCxnSpPr>
          <p:spPr>
            <a:xfrm flipV="1">
              <a:off x="10249083" y="1896843"/>
              <a:ext cx="301090" cy="30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90956A1-8CBB-594A-EA5B-878A388EC522}"/>
              </a:ext>
            </a:extLst>
          </p:cNvPr>
          <p:cNvSpPr txBox="1"/>
          <p:nvPr/>
        </p:nvSpPr>
        <p:spPr>
          <a:xfrm>
            <a:off x="9665434" y="4298541"/>
            <a:ext cx="2422332" cy="8309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ko-K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MATs operate in lock-step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86BDF9-1002-D385-61C5-88A2370F1653}"/>
              </a:ext>
            </a:extLst>
          </p:cNvPr>
          <p:cNvSpPr txBox="1"/>
          <p:nvPr/>
        </p:nvSpPr>
        <p:spPr>
          <a:xfrm>
            <a:off x="9665434" y="5463014"/>
            <a:ext cx="2422332" cy="8309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ko-K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32B burst (16B access per cycle)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E37E12B-E9BE-0A01-E696-D4BBE9FF05C8}"/>
              </a:ext>
            </a:extLst>
          </p:cNvPr>
          <p:cNvGrpSpPr/>
          <p:nvPr/>
        </p:nvGrpSpPr>
        <p:grpSpPr>
          <a:xfrm>
            <a:off x="8555066" y="2298173"/>
            <a:ext cx="3386283" cy="1382993"/>
            <a:chOff x="7949117" y="4639887"/>
            <a:chExt cx="3614400" cy="1428868"/>
          </a:xfrm>
        </p:grpSpPr>
        <p:sp>
          <p:nvSpPr>
            <p:cNvPr id="19" name="부제목 2">
              <a:extLst>
                <a:ext uri="{FF2B5EF4-FFF2-40B4-BE49-F238E27FC236}">
                  <a16:creationId xmlns:a16="http://schemas.microsoft.com/office/drawing/2014/main" id="{AF8C1C69-07A0-DCB7-3E7F-F94F58021530}"/>
                </a:ext>
              </a:extLst>
            </p:cNvPr>
            <p:cNvSpPr txBox="1">
              <a:spLocks/>
            </p:cNvSpPr>
            <p:nvPr/>
          </p:nvSpPr>
          <p:spPr>
            <a:xfrm>
              <a:off x="7949117" y="4639887"/>
              <a:ext cx="3614400" cy="1342800"/>
            </a:xfrm>
            <a:prstGeom prst="rect">
              <a:avLst/>
            </a:prstGeom>
            <a:solidFill>
              <a:srgbClr val="FFCCCC"/>
            </a:solidFill>
            <a:ln w="57150">
              <a:solidFill>
                <a:srgbClr val="C00000"/>
              </a:solidFill>
              <a:prstDash val="sysDash"/>
            </a:ln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endParaRPr lang="en-US" altLang="ko-KR" dirty="0">
                <a:solidFill>
                  <a:srgbClr val="C00000"/>
                </a:solidFill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부제목 2">
              <a:extLst>
                <a:ext uri="{FF2B5EF4-FFF2-40B4-BE49-F238E27FC236}">
                  <a16:creationId xmlns:a16="http://schemas.microsoft.com/office/drawing/2014/main" id="{216EFAED-1856-D874-3396-06E7510F8EFF}"/>
                </a:ext>
              </a:extLst>
            </p:cNvPr>
            <p:cNvSpPr txBox="1">
              <a:spLocks/>
            </p:cNvSpPr>
            <p:nvPr/>
          </p:nvSpPr>
          <p:spPr>
            <a:xfrm>
              <a:off x="8034234" y="4725955"/>
              <a:ext cx="3493161" cy="1342800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280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4 Transactions for 4 Target Data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1A08D0D-AF3D-7088-5795-1195754BF4E4}"/>
              </a:ext>
            </a:extLst>
          </p:cNvPr>
          <p:cNvGrpSpPr/>
          <p:nvPr/>
        </p:nvGrpSpPr>
        <p:grpSpPr>
          <a:xfrm>
            <a:off x="1279258" y="4320436"/>
            <a:ext cx="3236896" cy="1097202"/>
            <a:chOff x="1324144" y="4346604"/>
            <a:chExt cx="3165069" cy="1097202"/>
          </a:xfrm>
        </p:grpSpPr>
        <p:sp>
          <p:nvSpPr>
            <p:cNvPr id="624" name="사각형: 둥근 모서리 623">
              <a:extLst>
                <a:ext uri="{FF2B5EF4-FFF2-40B4-BE49-F238E27FC236}">
                  <a16:creationId xmlns:a16="http://schemas.microsoft.com/office/drawing/2014/main" id="{8B607C39-B601-3EE3-16BF-EFF5321E42E4}"/>
                </a:ext>
              </a:extLst>
            </p:cNvPr>
            <p:cNvSpPr/>
            <p:nvPr/>
          </p:nvSpPr>
          <p:spPr>
            <a:xfrm>
              <a:off x="3350635" y="4346604"/>
              <a:ext cx="1138578" cy="644467"/>
            </a:xfrm>
            <a:prstGeom prst="roundRect">
              <a:avLst>
                <a:gd name="adj" fmla="val 17972"/>
              </a:avLst>
            </a:prstGeom>
            <a:noFill/>
            <a:ln w="571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88" name="직선 연결선 887">
              <a:extLst>
                <a:ext uri="{FF2B5EF4-FFF2-40B4-BE49-F238E27FC236}">
                  <a16:creationId xmlns:a16="http://schemas.microsoft.com/office/drawing/2014/main" id="{B17F8AB0-0272-77E8-79B4-CC1C1AAC3806}"/>
                </a:ext>
              </a:extLst>
            </p:cNvPr>
            <p:cNvCxnSpPr>
              <a:cxnSpLocks/>
              <a:stCxn id="624" idx="1"/>
              <a:endCxn id="25" idx="3"/>
            </p:cNvCxnSpPr>
            <p:nvPr/>
          </p:nvCxnSpPr>
          <p:spPr>
            <a:xfrm flipH="1">
              <a:off x="1974563" y="4668838"/>
              <a:ext cx="1376072" cy="582966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부제목 2">
              <a:extLst>
                <a:ext uri="{FF2B5EF4-FFF2-40B4-BE49-F238E27FC236}">
                  <a16:creationId xmlns:a16="http://schemas.microsoft.com/office/drawing/2014/main" id="{DD0751A2-D0A3-E232-51E9-86E9AB6124CB}"/>
                </a:ext>
              </a:extLst>
            </p:cNvPr>
            <p:cNvSpPr txBox="1">
              <a:spLocks/>
            </p:cNvSpPr>
            <p:nvPr/>
          </p:nvSpPr>
          <p:spPr>
            <a:xfrm>
              <a:off x="1324144" y="5059801"/>
              <a:ext cx="650419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634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46 L -0.00013 0.02477 L 0.03789 0.02477 L 0.03789 0.10509 L 0.20078 0.10509 L 0.20078 0.16041 " pathEditMode="relative" rAng="0" ptsTypes="AAAAAA">
                                      <p:cBhvr>
                                        <p:cTn id="25" dur="125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39" y="798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46 L -0.00026 0.02199 L 0.03724 0.02199 L 0.03724 0.09051 L 0.06341 0.09051 L 0.06341 0.1368 " pathEditMode="relative" rAng="0" ptsTypes="AAAAAA">
                                      <p:cBhvr>
                                        <p:cTn id="27" dur="1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77" y="6806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-0.00046 L 0.00026 0.02245 L 0.03815 0.02245 L 0.03815 0.10903 L -0.03438 0.10903 L -0.03438 0.16157 " pathEditMode="relative" rAng="0" ptsTypes="AAAAAA">
                                      <p:cBhvr>
                                        <p:cTn id="29" dur="12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" y="810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46 L -0.00026 0.02268 L 0.0375 0.02268 L 0.0375 0.09166 L -0.17018 0.09166 L -0.17018 0.1368 " pathEditMode="relative" rAng="0" ptsTypes="AAAAAA">
                                      <p:cBhvr>
                                        <p:cTn id="31" dur="1250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15" y="6806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8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8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1.85185E-6 L 0.00013 0.0243 L 0.02774 0.0243 L 0.02774 0.10324 L 0.22487 0.10324 L 0.22422 0.16041 " pathEditMode="relative" rAng="0" ptsTypes="AAAAAA">
                                      <p:cBhvr>
                                        <p:cTn id="81" dur="1250" fill="hold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37" y="8009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2 L -0.00052 0.02199 L 0.02604 0.02199 L 0.02604 0.08842 L 0.0875 0.08842 L 0.0875 0.13379 " pathEditMode="relative" rAng="0" ptsTypes="AAAAAA">
                                      <p:cBhvr>
                                        <p:cTn id="83" dur="1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1" y="6644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1.85185E-6 L 4.58333E-6 0.02315 L 0.0276 0.02315 L 0.0276 0.11018 L -0.00886 0.11018 L -0.00886 0.16296 " pathEditMode="relative" rAng="0" ptsTypes="AAAAAA">
                                      <p:cBhvr>
                                        <p:cTn id="85" dur="12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8" y="8148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1.85185E-6 L -0.00039 0.02222 L 0.028 0.02222 L 0.028 0.09004 L -0.14531 0.09004 L -0.14531 0.13379 " pathEditMode="relative" rAng="0" ptsTypes="AAAAAA">
                                      <p:cBhvr>
                                        <p:cTn id="87" dur="125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6690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750"/>
                                        <p:tgtEl>
                                          <p:spTgt spid="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000"/>
                            </p:stCondLst>
                            <p:childTnLst>
                              <p:par>
                                <p:cTn id="9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000"/>
                            </p:stCondLst>
                            <p:childTnLst>
                              <p:par>
                                <p:cTn id="9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000"/>
                            </p:stCondLst>
                            <p:childTnLst>
                              <p:par>
                                <p:cTn id="10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2000"/>
                            </p:stCondLst>
                            <p:childTnLst>
                              <p:par>
                                <p:cTn id="10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7.40741E-7 L 2.08333E-7 0.14815 " pathEditMode="relative" rAng="0" ptsTypes="AA">
                                      <p:cBhvr>
                                        <p:cTn id="109" dur="1250" fill="hold"/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407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7.40741E-7 L 1.875E-6 0.14815 " pathEditMode="relative" rAng="0" ptsTypes="AA">
                                      <p:cBhvr>
                                        <p:cTn id="111" dur="1250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407"/>
                                    </p:animMotion>
                                  </p:childTnLst>
                                </p:cTn>
                              </p:par>
                              <p:par>
                                <p:cTn id="1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7.40741E-7 L -4.79167E-6 0.14815 " pathEditMode="relative" rAng="0" ptsTypes="AA">
                                      <p:cBhvr>
                                        <p:cTn id="113" dur="125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407"/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7.40741E-7 L 3.54167E-6 0.14815 " pathEditMode="relative" rAng="0" ptsTypes="AA">
                                      <p:cBhvr>
                                        <p:cTn id="115" dur="1250" fill="hold"/>
                                        <p:tgtEl>
                                          <p:spTgt spid="8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8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8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8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"/>
                            </p:stCondLst>
                            <p:childTnLst>
                              <p:par>
                                <p:cTn id="143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1.85185E-6 L 0.00013 0.025 L 0.01732 0.025 L 0.01732 0.10741 L 0.17878 0.10741 L 0.17878 0.16204 " pathEditMode="relative" rAng="0" ptsTypes="AAAAAA">
                                      <p:cBhvr>
                                        <p:cTn id="144" dur="125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32" y="8102"/>
                                    </p:animMotion>
                                  </p:childTnLst>
                                </p:cTn>
                              </p:par>
                              <p:par>
                                <p:cTn id="14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1.85185E-6 L -0.00039 0.10833 L 0.04284 0.10833 L 0.04284 0.13611 " pathEditMode="relative" rAng="0" ptsTypes="AAAA">
                                      <p:cBhvr>
                                        <p:cTn id="146" dur="1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1" y="6806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2 L -0.00052 0.02222 L 0.01667 0.02222 L 0.01667 0.10648 L -0.05416 0.10648 L -0.05416 0.15926 " pathEditMode="relative" rAng="0" ptsTypes="AAAAAA">
                                      <p:cBhvr>
                                        <p:cTn id="148" dur="12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3" y="7917"/>
                                    </p:animMotion>
                                  </p:childTnLst>
                                </p:cTn>
                              </p:par>
                              <p:par>
                                <p:cTn id="14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92 L -0.00013 0.025 L 0.01654 0.025 L 0.01654 0.10555 L -0.19336 0.10555 L -0.19336 0.13889 " pathEditMode="relative" rAng="0" ptsTypes="AAAAAA">
                                      <p:cBhvr>
                                        <p:cTn id="150" dur="1250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28" y="6898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75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750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2000"/>
                            </p:stCondLst>
                            <p:childTnLst>
                              <p:par>
                                <p:cTn id="15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2000"/>
                            </p:stCondLst>
                            <p:childTnLst>
                              <p:par>
                                <p:cTn id="16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2000"/>
                            </p:stCondLst>
                            <p:childTnLst>
                              <p:par>
                                <p:cTn id="16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2000"/>
                            </p:stCondLst>
                            <p:childTnLst>
                              <p:par>
                                <p:cTn id="16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2000"/>
                            </p:stCondLst>
                            <p:childTnLst>
                              <p:par>
                                <p:cTn id="17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8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/>
                                        <p:tgtEl>
                                          <p:spTgt spid="8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/>
                                        <p:tgtEl>
                                          <p:spTgt spid="8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2500"/>
                            </p:stCondLst>
                            <p:childTnLst>
                              <p:par>
                                <p:cTn id="19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46 L -0.00026 0.02454 L 0.00651 0.02454 L 0.00651 0.10694 L 0.20338 0.10694 L 0.20338 0.16157 " pathEditMode="relative" ptsTypes="AAAAAA">
                                      <p:cBhvr>
                                        <p:cTn id="196" dur="125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00139 L -0.00039 0.10879 L 0.06784 0.10879 L 0.06784 0.13194 " pathEditMode="relative" rAng="0" ptsTypes="AAAA">
                                      <p:cBhvr>
                                        <p:cTn id="198" dur="1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1" y="6528"/>
                                    </p:animMotion>
                                  </p:childTnLst>
                                </p:cTn>
                              </p:par>
                              <p:par>
                                <p:cTn id="19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7 L -0.00013 0.10949 L -0.02982 0.10949 L -0.02982 0.16134 " pathEditMode="relative" rAng="0" ptsTypes="AAAA">
                                      <p:cBhvr>
                                        <p:cTn id="200" dur="125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8102"/>
                                    </p:animMotion>
                                  </p:childTnLst>
                                </p:cTn>
                              </p:par>
                              <p:par>
                                <p:cTn id="20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0046 L 0.00052 0.10787 L -0.16563 0.10787 L -0.16563 0.13472 " pathEditMode="relative" rAng="0" ptsTypes="AAAA">
                                      <p:cBhvr>
                                        <p:cTn id="202" dur="125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07" y="6713"/>
                                    </p:animMotion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750"/>
                                        <p:tgtEl>
                                          <p:spTgt spid="1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750"/>
                                        <p:tgtEl>
                                          <p:spTgt spid="1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4000"/>
                            </p:stCondLst>
                            <p:childTnLst>
                              <p:par>
                                <p:cTn id="2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4000"/>
                            </p:stCondLst>
                            <p:childTnLst>
                              <p:par>
                                <p:cTn id="21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4000"/>
                            </p:stCondLst>
                            <p:childTnLst>
                              <p:par>
                                <p:cTn id="21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4000"/>
                            </p:stCondLst>
                            <p:childTnLst>
                              <p:par>
                                <p:cTn id="21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7.40741E-7 L 2.08333E-7 0.15139 " pathEditMode="relative" rAng="0" ptsTypes="AA">
                                      <p:cBhvr>
                                        <p:cTn id="223" dur="1250" fill="hold"/>
                                        <p:tgtEl>
                                          <p:spTgt spid="10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69"/>
                                    </p:animMotion>
                                  </p:childTnLst>
                                </p:cTn>
                              </p:par>
                              <p:par>
                                <p:cTn id="2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7.40741E-7 L 1.875E-6 0.15139 " pathEditMode="relative" rAng="0" ptsTypes="AA">
                                      <p:cBhvr>
                                        <p:cTn id="225" dur="1250" fill="hold"/>
                                        <p:tgtEl>
                                          <p:spTgt spid="10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69"/>
                                    </p:animMotion>
                                  </p:childTnLst>
                                </p:cTn>
                              </p:par>
                              <p:par>
                                <p:cTn id="226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7.40741E-7 L -4.79167E-6 0.15139 " pathEditMode="relative" rAng="0" ptsTypes="AA">
                                      <p:cBhvr>
                                        <p:cTn id="227" dur="1250" fill="hold"/>
                                        <p:tgtEl>
                                          <p:spTgt spid="10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69"/>
                                    </p:animMotion>
                                  </p:childTnLst>
                                </p:cTn>
                              </p:par>
                              <p:par>
                                <p:cTn id="22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7.40741E-7 L 3.54167E-6 0.15139 " pathEditMode="relative" rAng="0" ptsTypes="AA">
                                      <p:cBhvr>
                                        <p:cTn id="229" dur="1250" fill="hold"/>
                                        <p:tgtEl>
                                          <p:spTgt spid="10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5250"/>
                            </p:stCondLst>
                            <p:childTnLst>
                              <p:par>
                                <p:cTn id="23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2" dur="5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5" dur="500"/>
                                        <p:tgtEl>
                                          <p:spTgt spid="8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8" dur="500"/>
                                        <p:tgtEl>
                                          <p:spTgt spid="8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1" dur="500"/>
                                        <p:tgtEl>
                                          <p:spTgt spid="8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500"/>
                                        <p:tgtEl>
                                          <p:spTgt spid="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0" fill="hold">
                            <p:stCondLst>
                              <p:cond delay="5750"/>
                            </p:stCondLst>
                            <p:childTnLst>
                              <p:par>
                                <p:cTn id="27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7.40741E-7 L -2.29167E-6 0.15417 " pathEditMode="relative" rAng="0" ptsTypes="AA">
                                      <p:cBhvr>
                                        <p:cTn id="272" dur="1000" fill="hold"/>
                                        <p:tgtEl>
                                          <p:spTgt spid="10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3" fill="hold">
                            <p:stCondLst>
                              <p:cond delay="6750"/>
                            </p:stCondLst>
                            <p:childTnLst>
                              <p:par>
                                <p:cTn id="27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5" dur="500"/>
                                        <p:tgtEl>
                                          <p:spTgt spid="8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8" dur="500"/>
                                        <p:tgtEl>
                                          <p:spTgt spid="8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1" dur="500"/>
                                        <p:tgtEl>
                                          <p:spTgt spid="8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4" dur="500"/>
                                        <p:tgtEl>
                                          <p:spTgt spid="8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7" dur="500"/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0" dur="5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3" dur="500"/>
                                        <p:tgtEl>
                                          <p:spTgt spid="8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6" dur="500"/>
                                        <p:tgtEl>
                                          <p:spTgt spid="8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0" dur="500"/>
                                        <p:tgtEl>
                                          <p:spTgt spid="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500"/>
                                        <p:tgtEl>
                                          <p:spTgt spid="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6" dur="500"/>
                                        <p:tgtEl>
                                          <p:spTgt spid="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9" dur="500"/>
                                        <p:tgtEl>
                                          <p:spTgt spid="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2" dur="500"/>
                                        <p:tgtEl>
                                          <p:spTgt spid="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500"/>
                                        <p:tgtEl>
                                          <p:spTgt spid="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8" dur="500"/>
                                        <p:tgtEl>
                                          <p:spTgt spid="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1" dur="500"/>
                                        <p:tgtEl>
                                          <p:spTgt spid="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4" dur="500"/>
                                        <p:tgtEl>
                                          <p:spTgt spid="1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5" fill="hold">
                            <p:stCondLst>
                              <p:cond delay="7250"/>
                            </p:stCondLst>
                            <p:childTnLst>
                              <p:par>
                                <p:cTn id="32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7.40741E-7 L -2.29167E-6 0.15417 " pathEditMode="relative" rAng="0" ptsTypes="AA">
                                      <p:cBhvr>
                                        <p:cTn id="327" dur="1000" fill="hold"/>
                                        <p:tgtEl>
                                          <p:spTgt spid="10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8" fill="hold">
                      <p:stCondLst>
                        <p:cond delay="indefinite"/>
                      </p:stCondLst>
                      <p:childTnLst>
                        <p:par>
                          <p:cTn id="329" fill="hold">
                            <p:stCondLst>
                              <p:cond delay="0"/>
                            </p:stCondLst>
                            <p:childTnLst>
                              <p:par>
                                <p:cTn id="3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2" dur="500"/>
                                        <p:tgtEl>
                                          <p:spTgt spid="1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8" grpId="0" animBg="1"/>
      <p:bldP spid="452" grpId="0" animBg="1"/>
      <p:bldP spid="452" grpId="1" animBg="1"/>
      <p:bldP spid="453" grpId="0" animBg="1"/>
      <p:bldP spid="453" grpId="1" animBg="1"/>
      <p:bldP spid="455" grpId="0" animBg="1"/>
      <p:bldP spid="455" grpId="1" animBg="1"/>
      <p:bldP spid="454" grpId="0" animBg="1"/>
      <p:bldP spid="454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8" grpId="0" animBg="1"/>
      <p:bldP spid="118" grpId="1" animBg="1"/>
      <p:bldP spid="431" grpId="0" animBg="1"/>
      <p:bldP spid="431" grpId="1" animBg="1"/>
      <p:bldP spid="432" grpId="0" animBg="1"/>
      <p:bldP spid="432" grpId="1" animBg="1"/>
      <p:bldP spid="433" grpId="0" animBg="1"/>
      <p:bldP spid="433" grpId="1" animBg="1"/>
      <p:bldP spid="439" grpId="0" animBg="1"/>
      <p:bldP spid="439" grpId="1" animBg="1"/>
      <p:bldP spid="165" grpId="0" animBg="1"/>
      <p:bldP spid="165" grpId="1" animBg="1"/>
      <p:bldP spid="166" grpId="0" animBg="1"/>
      <p:bldP spid="166" grpId="1" animBg="1"/>
      <p:bldP spid="167" grpId="0" animBg="1"/>
      <p:bldP spid="167" grpId="1" animBg="1"/>
      <p:bldP spid="172" grpId="0" animBg="1"/>
      <p:bldP spid="172" grpId="1" animBg="1"/>
      <p:bldP spid="897" grpId="0" animBg="1"/>
      <p:bldP spid="897" grpId="1" animBg="1"/>
      <p:bldP spid="898" grpId="0" animBg="1"/>
      <p:bldP spid="898" grpId="1" animBg="1"/>
      <p:bldP spid="946" grpId="0" animBg="1"/>
      <p:bldP spid="946" grpId="1" animBg="1"/>
      <p:bldP spid="449" grpId="0" animBg="1"/>
      <p:bldP spid="449" grpId="1" animBg="1"/>
      <p:bldP spid="1058" grpId="0" animBg="1"/>
      <p:bldP spid="1058" grpId="1" animBg="1"/>
      <p:bldP spid="1059" grpId="0" animBg="1"/>
      <p:bldP spid="1059" grpId="1" animBg="1"/>
      <p:bldP spid="1060" grpId="0" animBg="1"/>
      <p:bldP spid="1060" grpId="1" animBg="1"/>
      <p:bldP spid="1061" grpId="0" animBg="1"/>
      <p:bldP spid="1061" grpId="1" animBg="1"/>
      <p:bldP spid="14" grpId="0" animBg="1"/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C69761-2E31-60B0-230F-4D2DC774F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자유형: 도형 410">
            <a:extLst>
              <a:ext uri="{FF2B5EF4-FFF2-40B4-BE49-F238E27FC236}">
                <a16:creationId xmlns:a16="http://schemas.microsoft.com/office/drawing/2014/main" id="{A49CFF00-CEDF-B577-E9A1-58B33D680BE6}"/>
              </a:ext>
            </a:extLst>
          </p:cNvPr>
          <p:cNvSpPr/>
          <p:nvPr/>
        </p:nvSpPr>
        <p:spPr>
          <a:xfrm>
            <a:off x="2652036" y="3901093"/>
            <a:ext cx="6880655" cy="2635729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rgbClr val="EDEDEB"/>
          </a:solidFill>
          <a:ln w="38100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FD4F1C8-242C-64C6-CE1B-35B11D369F2F}"/>
              </a:ext>
            </a:extLst>
          </p:cNvPr>
          <p:cNvGrpSpPr/>
          <p:nvPr/>
        </p:nvGrpSpPr>
        <p:grpSpPr>
          <a:xfrm>
            <a:off x="3870058" y="5789400"/>
            <a:ext cx="4862366" cy="462111"/>
            <a:chOff x="3870058" y="5789400"/>
            <a:chExt cx="4862366" cy="462111"/>
          </a:xfrm>
        </p:grpSpPr>
        <p:cxnSp>
          <p:nvCxnSpPr>
            <p:cNvPr id="476" name="직선 연결선 475">
              <a:extLst>
                <a:ext uri="{FF2B5EF4-FFF2-40B4-BE49-F238E27FC236}">
                  <a16:creationId xmlns:a16="http://schemas.microsoft.com/office/drawing/2014/main" id="{EF68A8BA-EFE6-EDE9-16F7-8BDC026AC226}"/>
                </a:ext>
              </a:extLst>
            </p:cNvPr>
            <p:cNvCxnSpPr>
              <a:cxnSpLocks/>
            </p:cNvCxnSpPr>
            <p:nvPr/>
          </p:nvCxnSpPr>
          <p:spPr>
            <a:xfrm>
              <a:off x="6266051" y="5790795"/>
              <a:ext cx="1" cy="4607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" name="직선 연결선 509">
              <a:extLst>
                <a:ext uri="{FF2B5EF4-FFF2-40B4-BE49-F238E27FC236}">
                  <a16:creationId xmlns:a16="http://schemas.microsoft.com/office/drawing/2014/main" id="{31E5875A-2979-575F-90EA-F9E1E915E0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70058" y="6065641"/>
              <a:ext cx="481319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3" name="직선 연결선 462">
              <a:extLst>
                <a:ext uri="{FF2B5EF4-FFF2-40B4-BE49-F238E27FC236}">
                  <a16:creationId xmlns:a16="http://schemas.microsoft.com/office/drawing/2014/main" id="{5FE3C879-E30B-B430-928E-F801889EAB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9226" y="5789400"/>
              <a:ext cx="481319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93" name="직선 연결선 892">
            <a:extLst>
              <a:ext uri="{FF2B5EF4-FFF2-40B4-BE49-F238E27FC236}">
                <a16:creationId xmlns:a16="http://schemas.microsoft.com/office/drawing/2014/main" id="{0059A8B9-7042-EDE1-1E7C-CACD70283B13}"/>
              </a:ext>
            </a:extLst>
          </p:cNvPr>
          <p:cNvCxnSpPr>
            <a:cxnSpLocks/>
          </p:cNvCxnSpPr>
          <p:nvPr/>
        </p:nvCxnSpPr>
        <p:spPr>
          <a:xfrm>
            <a:off x="3337010" y="2139410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2" name="직선 연결선 891">
            <a:extLst>
              <a:ext uri="{FF2B5EF4-FFF2-40B4-BE49-F238E27FC236}">
                <a16:creationId xmlns:a16="http://schemas.microsoft.com/office/drawing/2014/main" id="{C05800DC-BA89-2A39-2633-2B3E15D5CD96}"/>
              </a:ext>
            </a:extLst>
          </p:cNvPr>
          <p:cNvCxnSpPr>
            <a:cxnSpLocks/>
          </p:cNvCxnSpPr>
          <p:nvPr/>
        </p:nvCxnSpPr>
        <p:spPr>
          <a:xfrm>
            <a:off x="2136516" y="2139410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8" name="그룹 477">
            <a:extLst>
              <a:ext uri="{FF2B5EF4-FFF2-40B4-BE49-F238E27FC236}">
                <a16:creationId xmlns:a16="http://schemas.microsoft.com/office/drawing/2014/main" id="{7856E4ED-3E3E-90E5-71E4-4B32F07C3B61}"/>
              </a:ext>
            </a:extLst>
          </p:cNvPr>
          <p:cNvGrpSpPr/>
          <p:nvPr/>
        </p:nvGrpSpPr>
        <p:grpSpPr>
          <a:xfrm>
            <a:off x="4539795" y="2132084"/>
            <a:ext cx="2401086" cy="970994"/>
            <a:chOff x="4539795" y="2132084"/>
            <a:chExt cx="2401086" cy="970994"/>
          </a:xfrm>
        </p:grpSpPr>
        <p:cxnSp>
          <p:nvCxnSpPr>
            <p:cNvPr id="951" name="직선 연결선 950">
              <a:extLst>
                <a:ext uri="{FF2B5EF4-FFF2-40B4-BE49-F238E27FC236}">
                  <a16:creationId xmlns:a16="http://schemas.microsoft.com/office/drawing/2014/main" id="{0D2C21B5-587D-51FB-6EE0-9EC2AF05DED1}"/>
                </a:ext>
              </a:extLst>
            </p:cNvPr>
            <p:cNvCxnSpPr>
              <a:cxnSpLocks/>
            </p:cNvCxnSpPr>
            <p:nvPr/>
          </p:nvCxnSpPr>
          <p:spPr>
            <a:xfrm>
              <a:off x="4539795" y="2139173"/>
              <a:ext cx="0" cy="963905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7" name="직선 연결선 956">
              <a:extLst>
                <a:ext uri="{FF2B5EF4-FFF2-40B4-BE49-F238E27FC236}">
                  <a16:creationId xmlns:a16="http://schemas.microsoft.com/office/drawing/2014/main" id="{4A66956A-6FCB-69A5-5CE9-30906B7E5512}"/>
                </a:ext>
              </a:extLst>
            </p:cNvPr>
            <p:cNvCxnSpPr>
              <a:cxnSpLocks/>
            </p:cNvCxnSpPr>
            <p:nvPr/>
          </p:nvCxnSpPr>
          <p:spPr>
            <a:xfrm>
              <a:off x="5742579" y="2132084"/>
              <a:ext cx="0" cy="963905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3" name="직선 연결선 962">
              <a:extLst>
                <a:ext uri="{FF2B5EF4-FFF2-40B4-BE49-F238E27FC236}">
                  <a16:creationId xmlns:a16="http://schemas.microsoft.com/office/drawing/2014/main" id="{CC54B483-B6DA-25E8-3661-83B21B40D254}"/>
                </a:ext>
              </a:extLst>
            </p:cNvPr>
            <p:cNvCxnSpPr>
              <a:cxnSpLocks/>
            </p:cNvCxnSpPr>
            <p:nvPr/>
          </p:nvCxnSpPr>
          <p:spPr>
            <a:xfrm>
              <a:off x="6940881" y="2134353"/>
              <a:ext cx="0" cy="963905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4" name="사각형: 둥근 모서리 1113">
            <a:extLst>
              <a:ext uri="{FF2B5EF4-FFF2-40B4-BE49-F238E27FC236}">
                <a16:creationId xmlns:a16="http://schemas.microsoft.com/office/drawing/2014/main" id="{7310240A-611A-0F0D-CC9A-E74A2E1C8AF0}"/>
              </a:ext>
            </a:extLst>
          </p:cNvPr>
          <p:cNvSpPr/>
          <p:nvPr/>
        </p:nvSpPr>
        <p:spPr>
          <a:xfrm>
            <a:off x="5834052" y="5880241"/>
            <a:ext cx="864000" cy="37127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9" name="직사각형 478">
            <a:extLst>
              <a:ext uri="{FF2B5EF4-FFF2-40B4-BE49-F238E27FC236}">
                <a16:creationId xmlns:a16="http://schemas.microsoft.com/office/drawing/2014/main" id="{431441EA-CC25-4F9B-D0D5-CE0A2348244F}"/>
              </a:ext>
            </a:extLst>
          </p:cNvPr>
          <p:cNvSpPr/>
          <p:nvPr/>
        </p:nvSpPr>
        <p:spPr>
          <a:xfrm>
            <a:off x="2118424" y="2413251"/>
            <a:ext cx="4831561" cy="520246"/>
          </a:xfrm>
          <a:prstGeom prst="rect">
            <a:avLst/>
          </a:prstGeom>
          <a:solidFill>
            <a:srgbClr val="FFCCCC"/>
          </a:solidFill>
          <a:ln w="571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432197-F92F-BF45-5C1B-8F7523338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833BF53-DBFE-DE30-91D7-F4D9D0372979}"/>
              </a:ext>
            </a:extLst>
          </p:cNvPr>
          <p:cNvSpPr txBox="1">
            <a:spLocks/>
          </p:cNvSpPr>
          <p:nvPr/>
        </p:nvSpPr>
        <p:spPr>
          <a:xfrm>
            <a:off x="416499" y="266731"/>
            <a:ext cx="11264638" cy="675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In-Memory Scatter-Gather</a:t>
            </a:r>
            <a:endParaRPr lang="en-KR" dirty="0"/>
          </a:p>
        </p:txBody>
      </p:sp>
      <p:sp>
        <p:nvSpPr>
          <p:cNvPr id="582" name="부제목 2">
            <a:extLst>
              <a:ext uri="{FF2B5EF4-FFF2-40B4-BE49-F238E27FC236}">
                <a16:creationId xmlns:a16="http://schemas.microsoft.com/office/drawing/2014/main" id="{EFFC6F7C-24DA-58D2-519E-0F11A2758CD7}"/>
              </a:ext>
            </a:extLst>
          </p:cNvPr>
          <p:cNvSpPr txBox="1">
            <a:spLocks/>
          </p:cNvSpPr>
          <p:nvPr/>
        </p:nvSpPr>
        <p:spPr>
          <a:xfrm>
            <a:off x="216911" y="980001"/>
            <a:ext cx="8172769" cy="131089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In-memory scatter-gather through data buffer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Transfer only target data via off-chip bus</a:t>
            </a:r>
          </a:p>
        </p:txBody>
      </p:sp>
      <p:sp>
        <p:nvSpPr>
          <p:cNvPr id="46" name="부제목 2">
            <a:extLst>
              <a:ext uri="{FF2B5EF4-FFF2-40B4-BE49-F238E27FC236}">
                <a16:creationId xmlns:a16="http://schemas.microsoft.com/office/drawing/2014/main" id="{E3FACBE0-504F-A094-49E2-9694A9C5E669}"/>
              </a:ext>
            </a:extLst>
          </p:cNvPr>
          <p:cNvSpPr txBox="1">
            <a:spLocks/>
          </p:cNvSpPr>
          <p:nvPr/>
        </p:nvSpPr>
        <p:spPr>
          <a:xfrm>
            <a:off x="3142003" y="3448104"/>
            <a:ext cx="5900720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HBM2 Bank w/ In-Memory Scatter-Gather </a:t>
            </a:r>
          </a:p>
        </p:txBody>
      </p:sp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5D9704BA-158F-555B-198F-56BBC141BE9D}"/>
              </a:ext>
            </a:extLst>
          </p:cNvPr>
          <p:cNvSpPr/>
          <p:nvPr/>
        </p:nvSpPr>
        <p:spPr>
          <a:xfrm>
            <a:off x="3148047" y="4031027"/>
            <a:ext cx="6236009" cy="1311448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chemeClr val="bg1"/>
          </a:solidFill>
          <a:ln w="38100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94" name="TextBox 393">
            <a:extLst>
              <a:ext uri="{FF2B5EF4-FFF2-40B4-BE49-F238E27FC236}">
                <a16:creationId xmlns:a16="http://schemas.microsoft.com/office/drawing/2014/main" id="{507B6A9F-4E1B-9CAE-AFB8-E770D68E96E3}"/>
              </a:ext>
            </a:extLst>
          </p:cNvPr>
          <p:cNvSpPr txBox="1"/>
          <p:nvPr/>
        </p:nvSpPr>
        <p:spPr>
          <a:xfrm>
            <a:off x="4516157" y="4425607"/>
            <a:ext cx="3955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2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2" name="사각형: 둥근 모서리 411">
            <a:extLst>
              <a:ext uri="{FF2B5EF4-FFF2-40B4-BE49-F238E27FC236}">
                <a16:creationId xmlns:a16="http://schemas.microsoft.com/office/drawing/2014/main" id="{8CC8C3CF-EDB5-677B-40B3-A7638464AECC}"/>
              </a:ext>
            </a:extLst>
          </p:cNvPr>
          <p:cNvSpPr/>
          <p:nvPr/>
        </p:nvSpPr>
        <p:spPr>
          <a:xfrm>
            <a:off x="2773243" y="4031027"/>
            <a:ext cx="256504" cy="1311448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4" name="TextBox 413">
            <a:extLst>
              <a:ext uri="{FF2B5EF4-FFF2-40B4-BE49-F238E27FC236}">
                <a16:creationId xmlns:a16="http://schemas.microsoft.com/office/drawing/2014/main" id="{576347E3-A43F-C74B-6DA8-8238119B0B0E}"/>
              </a:ext>
            </a:extLst>
          </p:cNvPr>
          <p:cNvSpPr txBox="1"/>
          <p:nvPr/>
        </p:nvSpPr>
        <p:spPr>
          <a:xfrm rot="16200000">
            <a:off x="2107168" y="4471773"/>
            <a:ext cx="15747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Row Dec</a:t>
            </a:r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16" name="직선 연결선 415">
            <a:extLst>
              <a:ext uri="{FF2B5EF4-FFF2-40B4-BE49-F238E27FC236}">
                <a16:creationId xmlns:a16="http://schemas.microsoft.com/office/drawing/2014/main" id="{1102C58E-21E2-FAE7-5EAC-6F72B269FF08}"/>
              </a:ext>
            </a:extLst>
          </p:cNvPr>
          <p:cNvCxnSpPr>
            <a:cxnSpLocks/>
          </p:cNvCxnSpPr>
          <p:nvPr/>
        </p:nvCxnSpPr>
        <p:spPr>
          <a:xfrm flipH="1">
            <a:off x="3029747" y="4275279"/>
            <a:ext cx="6249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3" name="부제목 2">
            <a:extLst>
              <a:ext uri="{FF2B5EF4-FFF2-40B4-BE49-F238E27FC236}">
                <a16:creationId xmlns:a16="http://schemas.microsoft.com/office/drawing/2014/main" id="{DE240BC4-9E3E-655F-2F28-F5203989C8BD}"/>
              </a:ext>
            </a:extLst>
          </p:cNvPr>
          <p:cNvSpPr txBox="1">
            <a:spLocks/>
          </p:cNvSpPr>
          <p:nvPr/>
        </p:nvSpPr>
        <p:spPr>
          <a:xfrm>
            <a:off x="5229654" y="3940775"/>
            <a:ext cx="2072795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Subarray</a:t>
            </a:r>
          </a:p>
        </p:txBody>
      </p:sp>
      <p:cxnSp>
        <p:nvCxnSpPr>
          <p:cNvPr id="418" name="직선 연결선 417">
            <a:extLst>
              <a:ext uri="{FF2B5EF4-FFF2-40B4-BE49-F238E27FC236}">
                <a16:creationId xmlns:a16="http://schemas.microsoft.com/office/drawing/2014/main" id="{3403508E-6A57-F48D-5A1D-B7163BEF3A8A}"/>
              </a:ext>
            </a:extLst>
          </p:cNvPr>
          <p:cNvCxnSpPr>
            <a:cxnSpLocks/>
          </p:cNvCxnSpPr>
          <p:nvPr/>
        </p:nvCxnSpPr>
        <p:spPr>
          <a:xfrm>
            <a:off x="3270774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61BBBEB3-9389-D701-CB79-73CC9EA491E1}"/>
              </a:ext>
            </a:extLst>
          </p:cNvPr>
          <p:cNvSpPr/>
          <p:nvPr/>
        </p:nvSpPr>
        <p:spPr>
          <a:xfrm>
            <a:off x="3386042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C7096C55-821A-4617-44FE-A388FF73CF5D}"/>
              </a:ext>
            </a:extLst>
          </p:cNvPr>
          <p:cNvGrpSpPr/>
          <p:nvPr/>
        </p:nvGrpSpPr>
        <p:grpSpPr>
          <a:xfrm>
            <a:off x="3270774" y="4448548"/>
            <a:ext cx="1118318" cy="398239"/>
            <a:chOff x="947839" y="1915581"/>
            <a:chExt cx="1245913" cy="398239"/>
          </a:xfrm>
        </p:grpSpPr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9BF57A4D-0209-6D43-EF5F-BA05CE69CDCE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2D0717E9-D1E4-3EE1-769F-376A82C2900A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62A509FA-4B63-0EFF-A646-DFE58F8BFB5E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직선 연결선 510">
              <a:extLst>
                <a:ext uri="{FF2B5EF4-FFF2-40B4-BE49-F238E27FC236}">
                  <a16:creationId xmlns:a16="http://schemas.microsoft.com/office/drawing/2014/main" id="{19F231B9-6C29-B347-BFAC-79245B8333C7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38FF97EA-6435-3BCA-2646-A3AE7DC8EF86}"/>
              </a:ext>
            </a:extLst>
          </p:cNvPr>
          <p:cNvCxnSpPr>
            <a:cxnSpLocks/>
          </p:cNvCxnSpPr>
          <p:nvPr/>
        </p:nvCxnSpPr>
        <p:spPr>
          <a:xfrm rot="16200000">
            <a:off x="3375581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18482A89-7326-2DF8-4025-87912275B0F3}"/>
              </a:ext>
            </a:extLst>
          </p:cNvPr>
          <p:cNvCxnSpPr>
            <a:cxnSpLocks/>
          </p:cNvCxnSpPr>
          <p:nvPr/>
        </p:nvCxnSpPr>
        <p:spPr>
          <a:xfrm rot="16200000">
            <a:off x="3508328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1E50F709-3417-FD80-1BD6-001FC294CC09}"/>
              </a:ext>
            </a:extLst>
          </p:cNvPr>
          <p:cNvCxnSpPr>
            <a:cxnSpLocks/>
          </p:cNvCxnSpPr>
          <p:nvPr/>
        </p:nvCxnSpPr>
        <p:spPr>
          <a:xfrm rot="16200000">
            <a:off x="3773821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7BC187E7-0AC2-4F2C-0B43-4BDD78593059}"/>
              </a:ext>
            </a:extLst>
          </p:cNvPr>
          <p:cNvCxnSpPr>
            <a:cxnSpLocks/>
          </p:cNvCxnSpPr>
          <p:nvPr/>
        </p:nvCxnSpPr>
        <p:spPr>
          <a:xfrm rot="16200000">
            <a:off x="3906567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3F0344CE-9965-58BE-A857-1C403B7093F5}"/>
              </a:ext>
            </a:extLst>
          </p:cNvPr>
          <p:cNvCxnSpPr>
            <a:cxnSpLocks/>
          </p:cNvCxnSpPr>
          <p:nvPr/>
        </p:nvCxnSpPr>
        <p:spPr>
          <a:xfrm rot="16200000">
            <a:off x="403931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747555FC-B726-4DA1-AAB0-7D0664FC9AD0}"/>
              </a:ext>
            </a:extLst>
          </p:cNvPr>
          <p:cNvCxnSpPr>
            <a:cxnSpLocks/>
          </p:cNvCxnSpPr>
          <p:nvPr/>
        </p:nvCxnSpPr>
        <p:spPr>
          <a:xfrm rot="16200000">
            <a:off x="311008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A9D369A4-306C-DDB5-7F32-77B4C734D379}"/>
              </a:ext>
            </a:extLst>
          </p:cNvPr>
          <p:cNvCxnSpPr>
            <a:cxnSpLocks/>
          </p:cNvCxnSpPr>
          <p:nvPr/>
        </p:nvCxnSpPr>
        <p:spPr>
          <a:xfrm rot="16200000">
            <a:off x="3242835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3F89475F-ED73-92FE-A8AE-7C6078B92FF2}"/>
              </a:ext>
            </a:extLst>
          </p:cNvPr>
          <p:cNvCxnSpPr>
            <a:cxnSpLocks/>
          </p:cNvCxnSpPr>
          <p:nvPr/>
        </p:nvCxnSpPr>
        <p:spPr>
          <a:xfrm rot="16200000">
            <a:off x="3641074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16429082-1AD2-A3F9-C391-44B8B746C543}"/>
              </a:ext>
            </a:extLst>
          </p:cNvPr>
          <p:cNvSpPr/>
          <p:nvPr/>
        </p:nvSpPr>
        <p:spPr>
          <a:xfrm>
            <a:off x="3546965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5ACD1017-6A80-5FE5-1119-CAF8E9A3BEA7}"/>
              </a:ext>
            </a:extLst>
          </p:cNvPr>
          <p:cNvSpPr/>
          <p:nvPr/>
        </p:nvSpPr>
        <p:spPr>
          <a:xfrm>
            <a:off x="3546965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9C405178-102B-1623-4CB8-22637FD015EF}"/>
              </a:ext>
            </a:extLst>
          </p:cNvPr>
          <p:cNvSpPr/>
          <p:nvPr/>
        </p:nvSpPr>
        <p:spPr>
          <a:xfrm>
            <a:off x="3546965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53C65DF-462F-B410-C47F-14E17C997323}"/>
              </a:ext>
            </a:extLst>
          </p:cNvPr>
          <p:cNvSpPr/>
          <p:nvPr/>
        </p:nvSpPr>
        <p:spPr>
          <a:xfrm>
            <a:off x="3679711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D5F57EB-E6D9-6AFF-0D4D-4CFA19954085}"/>
              </a:ext>
            </a:extLst>
          </p:cNvPr>
          <p:cNvSpPr/>
          <p:nvPr/>
        </p:nvSpPr>
        <p:spPr>
          <a:xfrm>
            <a:off x="3679711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9F0CEB69-3C75-E86F-2A5E-4BF8A4692549}"/>
              </a:ext>
            </a:extLst>
          </p:cNvPr>
          <p:cNvSpPr/>
          <p:nvPr/>
        </p:nvSpPr>
        <p:spPr>
          <a:xfrm>
            <a:off x="3679711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0575C18F-23B3-040C-8E77-3D35307BCE76}"/>
              </a:ext>
            </a:extLst>
          </p:cNvPr>
          <p:cNvSpPr/>
          <p:nvPr/>
        </p:nvSpPr>
        <p:spPr>
          <a:xfrm>
            <a:off x="3812458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EE6191D9-46FA-7D11-37A6-A98BCCDAE8EC}"/>
              </a:ext>
            </a:extLst>
          </p:cNvPr>
          <p:cNvSpPr/>
          <p:nvPr/>
        </p:nvSpPr>
        <p:spPr>
          <a:xfrm>
            <a:off x="3812458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4E412BF1-4BFB-7CA1-FA6B-3757057D9FD4}"/>
              </a:ext>
            </a:extLst>
          </p:cNvPr>
          <p:cNvSpPr/>
          <p:nvPr/>
        </p:nvSpPr>
        <p:spPr>
          <a:xfrm>
            <a:off x="3812458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3025332-EBAF-1FA9-8C57-354AC7ADCCA1}"/>
              </a:ext>
            </a:extLst>
          </p:cNvPr>
          <p:cNvSpPr/>
          <p:nvPr/>
        </p:nvSpPr>
        <p:spPr>
          <a:xfrm>
            <a:off x="3945204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53651931-6B51-8358-0679-2A84288B3BF1}"/>
              </a:ext>
            </a:extLst>
          </p:cNvPr>
          <p:cNvSpPr/>
          <p:nvPr/>
        </p:nvSpPr>
        <p:spPr>
          <a:xfrm>
            <a:off x="3945204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1921A259-1B02-1E1F-B4E6-C64656E0530B}"/>
              </a:ext>
            </a:extLst>
          </p:cNvPr>
          <p:cNvSpPr/>
          <p:nvPr/>
        </p:nvSpPr>
        <p:spPr>
          <a:xfrm>
            <a:off x="3945204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2C3CE7EA-22F9-A08B-D6C5-044159F876C8}"/>
              </a:ext>
            </a:extLst>
          </p:cNvPr>
          <p:cNvSpPr/>
          <p:nvPr/>
        </p:nvSpPr>
        <p:spPr>
          <a:xfrm>
            <a:off x="4077951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3B26FE26-A99E-50D6-D959-6C07DE4C4539}"/>
              </a:ext>
            </a:extLst>
          </p:cNvPr>
          <p:cNvSpPr/>
          <p:nvPr/>
        </p:nvSpPr>
        <p:spPr>
          <a:xfrm>
            <a:off x="4077951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7BC736F-A351-EF6E-C0D5-9F3FDF61825E}"/>
              </a:ext>
            </a:extLst>
          </p:cNvPr>
          <p:cNvSpPr/>
          <p:nvPr/>
        </p:nvSpPr>
        <p:spPr>
          <a:xfrm>
            <a:off x="4077951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195164AA-D046-F0E8-8DD1-39864BAD26ED}"/>
              </a:ext>
            </a:extLst>
          </p:cNvPr>
          <p:cNvSpPr/>
          <p:nvPr/>
        </p:nvSpPr>
        <p:spPr>
          <a:xfrm>
            <a:off x="4210697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8E253B1-12E8-6B99-8B68-326D4228BE49}"/>
              </a:ext>
            </a:extLst>
          </p:cNvPr>
          <p:cNvSpPr/>
          <p:nvPr/>
        </p:nvSpPr>
        <p:spPr>
          <a:xfrm>
            <a:off x="4210697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E36A2B28-F29A-6A04-8133-582A7BC10D3D}"/>
              </a:ext>
            </a:extLst>
          </p:cNvPr>
          <p:cNvSpPr/>
          <p:nvPr/>
        </p:nvSpPr>
        <p:spPr>
          <a:xfrm>
            <a:off x="4210697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3EF93FC-62CF-D236-F8E8-6FA33738C90C}"/>
              </a:ext>
            </a:extLst>
          </p:cNvPr>
          <p:cNvSpPr/>
          <p:nvPr/>
        </p:nvSpPr>
        <p:spPr>
          <a:xfrm>
            <a:off x="3414219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2867EC0-44C7-40BE-C593-F30498496B5E}"/>
              </a:ext>
            </a:extLst>
          </p:cNvPr>
          <p:cNvSpPr/>
          <p:nvPr/>
        </p:nvSpPr>
        <p:spPr>
          <a:xfrm>
            <a:off x="341421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8C344D8B-9A42-CF07-8A2C-95B0FF351EB7}"/>
              </a:ext>
            </a:extLst>
          </p:cNvPr>
          <p:cNvSpPr/>
          <p:nvPr/>
        </p:nvSpPr>
        <p:spPr>
          <a:xfrm>
            <a:off x="341421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2" name="타원 481">
            <a:extLst>
              <a:ext uri="{FF2B5EF4-FFF2-40B4-BE49-F238E27FC236}">
                <a16:creationId xmlns:a16="http://schemas.microsoft.com/office/drawing/2014/main" id="{C8CFE41D-0F86-BC2D-FFD2-AF74864B86CC}"/>
              </a:ext>
            </a:extLst>
          </p:cNvPr>
          <p:cNvSpPr/>
          <p:nvPr/>
        </p:nvSpPr>
        <p:spPr>
          <a:xfrm>
            <a:off x="434344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3" name="타원 482">
            <a:extLst>
              <a:ext uri="{FF2B5EF4-FFF2-40B4-BE49-F238E27FC236}">
                <a16:creationId xmlns:a16="http://schemas.microsoft.com/office/drawing/2014/main" id="{04C07241-B468-525A-E05E-89BB66F1B9AE}"/>
              </a:ext>
            </a:extLst>
          </p:cNvPr>
          <p:cNvSpPr/>
          <p:nvPr/>
        </p:nvSpPr>
        <p:spPr>
          <a:xfrm>
            <a:off x="434344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4" name="타원 483">
            <a:extLst>
              <a:ext uri="{FF2B5EF4-FFF2-40B4-BE49-F238E27FC236}">
                <a16:creationId xmlns:a16="http://schemas.microsoft.com/office/drawing/2014/main" id="{21C652FB-5A3F-BD10-A41F-C6F33B7387F3}"/>
              </a:ext>
            </a:extLst>
          </p:cNvPr>
          <p:cNvSpPr/>
          <p:nvPr/>
        </p:nvSpPr>
        <p:spPr>
          <a:xfrm>
            <a:off x="434344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5" name="타원 484">
            <a:extLst>
              <a:ext uri="{FF2B5EF4-FFF2-40B4-BE49-F238E27FC236}">
                <a16:creationId xmlns:a16="http://schemas.microsoft.com/office/drawing/2014/main" id="{041EA921-0289-F891-A215-C4297EC8E962}"/>
              </a:ext>
            </a:extLst>
          </p:cNvPr>
          <p:cNvSpPr/>
          <p:nvPr/>
        </p:nvSpPr>
        <p:spPr>
          <a:xfrm>
            <a:off x="434344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8" name="타원 487">
            <a:extLst>
              <a:ext uri="{FF2B5EF4-FFF2-40B4-BE49-F238E27FC236}">
                <a16:creationId xmlns:a16="http://schemas.microsoft.com/office/drawing/2014/main" id="{2ADA4216-DBF1-8022-FA75-6D72340B50E3}"/>
              </a:ext>
            </a:extLst>
          </p:cNvPr>
          <p:cNvSpPr/>
          <p:nvPr/>
        </p:nvSpPr>
        <p:spPr>
          <a:xfrm>
            <a:off x="341421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9" name="타원 488">
            <a:extLst>
              <a:ext uri="{FF2B5EF4-FFF2-40B4-BE49-F238E27FC236}">
                <a16:creationId xmlns:a16="http://schemas.microsoft.com/office/drawing/2014/main" id="{CB21AA75-F21E-6810-1111-E0B8871FA1FD}"/>
              </a:ext>
            </a:extLst>
          </p:cNvPr>
          <p:cNvSpPr/>
          <p:nvPr/>
        </p:nvSpPr>
        <p:spPr>
          <a:xfrm>
            <a:off x="3546965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0" name="타원 489">
            <a:extLst>
              <a:ext uri="{FF2B5EF4-FFF2-40B4-BE49-F238E27FC236}">
                <a16:creationId xmlns:a16="http://schemas.microsoft.com/office/drawing/2014/main" id="{C2211AC4-4A59-D77F-1443-9A83EFF0EA91}"/>
              </a:ext>
            </a:extLst>
          </p:cNvPr>
          <p:cNvSpPr/>
          <p:nvPr/>
        </p:nvSpPr>
        <p:spPr>
          <a:xfrm>
            <a:off x="3679711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1" name="타원 490">
            <a:extLst>
              <a:ext uri="{FF2B5EF4-FFF2-40B4-BE49-F238E27FC236}">
                <a16:creationId xmlns:a16="http://schemas.microsoft.com/office/drawing/2014/main" id="{3E87D5D2-DDCD-A8D2-F389-B9F835938D73}"/>
              </a:ext>
            </a:extLst>
          </p:cNvPr>
          <p:cNvSpPr/>
          <p:nvPr/>
        </p:nvSpPr>
        <p:spPr>
          <a:xfrm>
            <a:off x="3812458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2" name="타원 491">
            <a:extLst>
              <a:ext uri="{FF2B5EF4-FFF2-40B4-BE49-F238E27FC236}">
                <a16:creationId xmlns:a16="http://schemas.microsoft.com/office/drawing/2014/main" id="{FD622635-28A8-17B1-850C-D839A8AEAEE6}"/>
              </a:ext>
            </a:extLst>
          </p:cNvPr>
          <p:cNvSpPr/>
          <p:nvPr/>
        </p:nvSpPr>
        <p:spPr>
          <a:xfrm>
            <a:off x="3945204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3" name="타원 492">
            <a:extLst>
              <a:ext uri="{FF2B5EF4-FFF2-40B4-BE49-F238E27FC236}">
                <a16:creationId xmlns:a16="http://schemas.microsoft.com/office/drawing/2014/main" id="{40FD932C-1326-0200-EFC3-B33799EC4D64}"/>
              </a:ext>
            </a:extLst>
          </p:cNvPr>
          <p:cNvSpPr/>
          <p:nvPr/>
        </p:nvSpPr>
        <p:spPr>
          <a:xfrm>
            <a:off x="4077951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4" name="타원 493">
            <a:extLst>
              <a:ext uri="{FF2B5EF4-FFF2-40B4-BE49-F238E27FC236}">
                <a16:creationId xmlns:a16="http://schemas.microsoft.com/office/drawing/2014/main" id="{9D7ABE32-3659-2EEB-D694-F38487973EBB}"/>
              </a:ext>
            </a:extLst>
          </p:cNvPr>
          <p:cNvSpPr/>
          <p:nvPr/>
        </p:nvSpPr>
        <p:spPr>
          <a:xfrm>
            <a:off x="4210697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사각형: 둥근 모서리 90">
            <a:extLst>
              <a:ext uri="{FF2B5EF4-FFF2-40B4-BE49-F238E27FC236}">
                <a16:creationId xmlns:a16="http://schemas.microsoft.com/office/drawing/2014/main" id="{94492415-3429-FBB6-FDA6-A67C5CA7DFD0}"/>
              </a:ext>
            </a:extLst>
          </p:cNvPr>
          <p:cNvSpPr/>
          <p:nvPr/>
        </p:nvSpPr>
        <p:spPr>
          <a:xfrm>
            <a:off x="3413726" y="4980672"/>
            <a:ext cx="778285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2" name="사각형: 둥근 모서리 451">
            <a:extLst>
              <a:ext uri="{FF2B5EF4-FFF2-40B4-BE49-F238E27FC236}">
                <a16:creationId xmlns:a16="http://schemas.microsoft.com/office/drawing/2014/main" id="{B29ACD36-B19D-5889-C640-8FC011D1FB99}"/>
              </a:ext>
            </a:extLst>
          </p:cNvPr>
          <p:cNvSpPr/>
          <p:nvPr/>
        </p:nvSpPr>
        <p:spPr>
          <a:xfrm>
            <a:off x="341372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3" name="사각형: 둥근 모서리 452">
            <a:extLst>
              <a:ext uri="{FF2B5EF4-FFF2-40B4-BE49-F238E27FC236}">
                <a16:creationId xmlns:a16="http://schemas.microsoft.com/office/drawing/2014/main" id="{16401DA3-359A-CB43-0485-4553DDE2E049}"/>
              </a:ext>
            </a:extLst>
          </p:cNvPr>
          <p:cNvSpPr/>
          <p:nvPr/>
        </p:nvSpPr>
        <p:spPr>
          <a:xfrm>
            <a:off x="354331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5" name="사각형: 둥근 모서리 454">
            <a:extLst>
              <a:ext uri="{FF2B5EF4-FFF2-40B4-BE49-F238E27FC236}">
                <a16:creationId xmlns:a16="http://schemas.microsoft.com/office/drawing/2014/main" id="{D6289589-11CF-F8BB-7986-04D2E6263F71}"/>
              </a:ext>
            </a:extLst>
          </p:cNvPr>
          <p:cNvSpPr/>
          <p:nvPr/>
        </p:nvSpPr>
        <p:spPr>
          <a:xfrm>
            <a:off x="380247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6" name="사각형: 둥근 모서리 455">
            <a:extLst>
              <a:ext uri="{FF2B5EF4-FFF2-40B4-BE49-F238E27FC236}">
                <a16:creationId xmlns:a16="http://schemas.microsoft.com/office/drawing/2014/main" id="{6A47AA03-CA40-E60F-A7DE-FCD2F07D8E94}"/>
              </a:ext>
            </a:extLst>
          </p:cNvPr>
          <p:cNvSpPr/>
          <p:nvPr/>
        </p:nvSpPr>
        <p:spPr>
          <a:xfrm>
            <a:off x="393206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7" name="사각형: 둥근 모서리 456">
            <a:extLst>
              <a:ext uri="{FF2B5EF4-FFF2-40B4-BE49-F238E27FC236}">
                <a16:creationId xmlns:a16="http://schemas.microsoft.com/office/drawing/2014/main" id="{C1E0BB6B-46F9-7CDA-E4E3-903989CA6BFD}"/>
              </a:ext>
            </a:extLst>
          </p:cNvPr>
          <p:cNvSpPr/>
          <p:nvPr/>
        </p:nvSpPr>
        <p:spPr>
          <a:xfrm>
            <a:off x="406164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B9B09E1-75DD-1ED3-4103-C921FC8F2920}"/>
              </a:ext>
            </a:extLst>
          </p:cNvPr>
          <p:cNvSpPr/>
          <p:nvPr/>
        </p:nvSpPr>
        <p:spPr>
          <a:xfrm>
            <a:off x="419201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312060D-CD5F-DEA2-ACA8-162F37392902}"/>
              </a:ext>
            </a:extLst>
          </p:cNvPr>
          <p:cNvSpPr/>
          <p:nvPr/>
        </p:nvSpPr>
        <p:spPr>
          <a:xfrm>
            <a:off x="432162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4" name="사각형: 둥근 모서리 453">
            <a:extLst>
              <a:ext uri="{FF2B5EF4-FFF2-40B4-BE49-F238E27FC236}">
                <a16:creationId xmlns:a16="http://schemas.microsoft.com/office/drawing/2014/main" id="{22CD9198-58FF-6F2A-1FBB-F8E78E0D9685}"/>
              </a:ext>
            </a:extLst>
          </p:cNvPr>
          <p:cNvSpPr/>
          <p:nvPr/>
        </p:nvSpPr>
        <p:spPr>
          <a:xfrm>
            <a:off x="367289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67D9AF73-ED1C-552B-8295-CF6E80EFEE54}"/>
              </a:ext>
            </a:extLst>
          </p:cNvPr>
          <p:cNvSpPr/>
          <p:nvPr/>
        </p:nvSpPr>
        <p:spPr>
          <a:xfrm>
            <a:off x="3216775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334134C1-2FCD-2DEE-1F6D-A324354F2B25}"/>
              </a:ext>
            </a:extLst>
          </p:cNvPr>
          <p:cNvSpPr txBox="1"/>
          <p:nvPr/>
        </p:nvSpPr>
        <p:spPr>
          <a:xfrm>
            <a:off x="7579205" y="4425607"/>
            <a:ext cx="3955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2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F56BC018-F541-32E3-F247-E2268F8EA037}"/>
              </a:ext>
            </a:extLst>
          </p:cNvPr>
          <p:cNvCxnSpPr>
            <a:cxnSpLocks/>
          </p:cNvCxnSpPr>
          <p:nvPr/>
        </p:nvCxnSpPr>
        <p:spPr>
          <a:xfrm>
            <a:off x="4992675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0F71D540-33C1-F69F-9A33-1FE664D4FB2D}"/>
              </a:ext>
            </a:extLst>
          </p:cNvPr>
          <p:cNvSpPr/>
          <p:nvPr/>
        </p:nvSpPr>
        <p:spPr>
          <a:xfrm>
            <a:off x="5107943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DF3E650D-9B56-B1E8-C32E-FF8AFAC26A18}"/>
              </a:ext>
            </a:extLst>
          </p:cNvPr>
          <p:cNvGrpSpPr/>
          <p:nvPr/>
        </p:nvGrpSpPr>
        <p:grpSpPr>
          <a:xfrm>
            <a:off x="4992675" y="4448548"/>
            <a:ext cx="1118318" cy="398239"/>
            <a:chOff x="947839" y="1915581"/>
            <a:chExt cx="1245913" cy="398239"/>
          </a:xfrm>
        </p:grpSpPr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9E9234F1-A0F7-2578-0B2A-0B024EE9564E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4368AEBF-584D-F7B1-3368-6ED8D66BC908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8AAAF425-0BB6-768B-879A-C50FB85B9A66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72191002-4E5A-4ABA-BB4B-C88B41A9D7B6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FE3F7087-5113-BDF6-24EB-4CE76D8ABB12}"/>
              </a:ext>
            </a:extLst>
          </p:cNvPr>
          <p:cNvCxnSpPr>
            <a:cxnSpLocks/>
          </p:cNvCxnSpPr>
          <p:nvPr/>
        </p:nvCxnSpPr>
        <p:spPr>
          <a:xfrm rot="16200000">
            <a:off x="509748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EDE086F4-7C4D-E060-59C4-29BC6DD7D9ED}"/>
              </a:ext>
            </a:extLst>
          </p:cNvPr>
          <p:cNvCxnSpPr>
            <a:cxnSpLocks/>
          </p:cNvCxnSpPr>
          <p:nvPr/>
        </p:nvCxnSpPr>
        <p:spPr>
          <a:xfrm rot="16200000">
            <a:off x="523022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CC2A5F29-FE99-C5D8-C528-D075934FC6A7}"/>
              </a:ext>
            </a:extLst>
          </p:cNvPr>
          <p:cNvCxnSpPr>
            <a:cxnSpLocks/>
          </p:cNvCxnSpPr>
          <p:nvPr/>
        </p:nvCxnSpPr>
        <p:spPr>
          <a:xfrm rot="16200000">
            <a:off x="549572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CD642174-2AF5-B69F-D60E-327A082933F2}"/>
              </a:ext>
            </a:extLst>
          </p:cNvPr>
          <p:cNvCxnSpPr>
            <a:cxnSpLocks/>
          </p:cNvCxnSpPr>
          <p:nvPr/>
        </p:nvCxnSpPr>
        <p:spPr>
          <a:xfrm rot="16200000">
            <a:off x="5628468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4D721AED-9D56-C3F2-E2C8-E18861A50974}"/>
              </a:ext>
            </a:extLst>
          </p:cNvPr>
          <p:cNvCxnSpPr>
            <a:cxnSpLocks/>
          </p:cNvCxnSpPr>
          <p:nvPr/>
        </p:nvCxnSpPr>
        <p:spPr>
          <a:xfrm rot="16200000">
            <a:off x="5761213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63DD6C20-79D2-F81B-1238-6ACB39A50437}"/>
              </a:ext>
            </a:extLst>
          </p:cNvPr>
          <p:cNvCxnSpPr>
            <a:cxnSpLocks/>
          </p:cNvCxnSpPr>
          <p:nvPr/>
        </p:nvCxnSpPr>
        <p:spPr>
          <a:xfrm rot="16200000">
            <a:off x="483199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1E5D17B9-61DD-BD82-72A5-EEBB6F07E805}"/>
              </a:ext>
            </a:extLst>
          </p:cNvPr>
          <p:cNvCxnSpPr>
            <a:cxnSpLocks/>
          </p:cNvCxnSpPr>
          <p:nvPr/>
        </p:nvCxnSpPr>
        <p:spPr>
          <a:xfrm rot="16200000">
            <a:off x="4964736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6A9FD2C-821F-2216-61F7-D16ECD1F0ECA}"/>
              </a:ext>
            </a:extLst>
          </p:cNvPr>
          <p:cNvCxnSpPr>
            <a:cxnSpLocks/>
          </p:cNvCxnSpPr>
          <p:nvPr/>
        </p:nvCxnSpPr>
        <p:spPr>
          <a:xfrm rot="16200000">
            <a:off x="5362975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타원 64">
            <a:extLst>
              <a:ext uri="{FF2B5EF4-FFF2-40B4-BE49-F238E27FC236}">
                <a16:creationId xmlns:a16="http://schemas.microsoft.com/office/drawing/2014/main" id="{C1515AE4-16F2-321C-C877-6A9B76E8DD85}"/>
              </a:ext>
            </a:extLst>
          </p:cNvPr>
          <p:cNvSpPr/>
          <p:nvPr/>
        </p:nvSpPr>
        <p:spPr>
          <a:xfrm>
            <a:off x="5268866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384914EE-F11C-782A-4CC4-05C9ABC3E2F9}"/>
              </a:ext>
            </a:extLst>
          </p:cNvPr>
          <p:cNvSpPr/>
          <p:nvPr/>
        </p:nvSpPr>
        <p:spPr>
          <a:xfrm>
            <a:off x="5268866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0418A369-5B8D-BC69-6F96-A2AB7943FB60}"/>
              </a:ext>
            </a:extLst>
          </p:cNvPr>
          <p:cNvSpPr/>
          <p:nvPr/>
        </p:nvSpPr>
        <p:spPr>
          <a:xfrm>
            <a:off x="5268866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5F195953-3829-27DD-E8B6-83457E6886A6}"/>
              </a:ext>
            </a:extLst>
          </p:cNvPr>
          <p:cNvSpPr/>
          <p:nvPr/>
        </p:nvSpPr>
        <p:spPr>
          <a:xfrm>
            <a:off x="540161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916B11E8-9B2F-87F0-3326-240D71CF0871}"/>
              </a:ext>
            </a:extLst>
          </p:cNvPr>
          <p:cNvSpPr/>
          <p:nvPr/>
        </p:nvSpPr>
        <p:spPr>
          <a:xfrm>
            <a:off x="540161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69CF0412-A9EC-B104-463C-9A133EC1107E}"/>
              </a:ext>
            </a:extLst>
          </p:cNvPr>
          <p:cNvSpPr/>
          <p:nvPr/>
        </p:nvSpPr>
        <p:spPr>
          <a:xfrm>
            <a:off x="540161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BEC24D6B-50B8-EAF6-6F11-766EA0D4B670}"/>
              </a:ext>
            </a:extLst>
          </p:cNvPr>
          <p:cNvSpPr/>
          <p:nvPr/>
        </p:nvSpPr>
        <p:spPr>
          <a:xfrm>
            <a:off x="5534359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C8E97EF-E9C8-07F5-5D9E-BE30605F9802}"/>
              </a:ext>
            </a:extLst>
          </p:cNvPr>
          <p:cNvSpPr/>
          <p:nvPr/>
        </p:nvSpPr>
        <p:spPr>
          <a:xfrm>
            <a:off x="553435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C9D8B136-5FF8-E85F-02F5-37E275AF3AA2}"/>
              </a:ext>
            </a:extLst>
          </p:cNvPr>
          <p:cNvSpPr/>
          <p:nvPr/>
        </p:nvSpPr>
        <p:spPr>
          <a:xfrm>
            <a:off x="553435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816D8F0C-F042-B58F-821C-D7CCDFFC504B}"/>
              </a:ext>
            </a:extLst>
          </p:cNvPr>
          <p:cNvSpPr/>
          <p:nvPr/>
        </p:nvSpPr>
        <p:spPr>
          <a:xfrm>
            <a:off x="5667105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F19FBA39-F35F-07CE-5384-40D60BA84D56}"/>
              </a:ext>
            </a:extLst>
          </p:cNvPr>
          <p:cNvSpPr/>
          <p:nvPr/>
        </p:nvSpPr>
        <p:spPr>
          <a:xfrm>
            <a:off x="5667105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8139A336-F6F8-BE75-C065-F5816775D400}"/>
              </a:ext>
            </a:extLst>
          </p:cNvPr>
          <p:cNvSpPr/>
          <p:nvPr/>
        </p:nvSpPr>
        <p:spPr>
          <a:xfrm>
            <a:off x="5667105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B3D6CC85-89A5-1A64-F54D-500347D085E7}"/>
              </a:ext>
            </a:extLst>
          </p:cNvPr>
          <p:cNvSpPr/>
          <p:nvPr/>
        </p:nvSpPr>
        <p:spPr>
          <a:xfrm>
            <a:off x="579985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ECDDF539-E8A5-DEB6-9C98-1B6EC0E126D8}"/>
              </a:ext>
            </a:extLst>
          </p:cNvPr>
          <p:cNvSpPr/>
          <p:nvPr/>
        </p:nvSpPr>
        <p:spPr>
          <a:xfrm>
            <a:off x="579985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88B6CA1B-0CE3-EF7C-3967-D0CEC13787DA}"/>
              </a:ext>
            </a:extLst>
          </p:cNvPr>
          <p:cNvSpPr/>
          <p:nvPr/>
        </p:nvSpPr>
        <p:spPr>
          <a:xfrm>
            <a:off x="579985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9E7AA01D-630D-7470-726B-114E086A052E}"/>
              </a:ext>
            </a:extLst>
          </p:cNvPr>
          <p:cNvSpPr/>
          <p:nvPr/>
        </p:nvSpPr>
        <p:spPr>
          <a:xfrm>
            <a:off x="5932598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641D668C-77D9-1566-1F3F-914D9D3EE4C7}"/>
              </a:ext>
            </a:extLst>
          </p:cNvPr>
          <p:cNvSpPr/>
          <p:nvPr/>
        </p:nvSpPr>
        <p:spPr>
          <a:xfrm>
            <a:off x="5932598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C86EB0DA-46A5-162F-64A2-98CA9D8AB52F}"/>
              </a:ext>
            </a:extLst>
          </p:cNvPr>
          <p:cNvSpPr/>
          <p:nvPr/>
        </p:nvSpPr>
        <p:spPr>
          <a:xfrm>
            <a:off x="5932598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9A21E416-42FD-D710-9D0D-05159EC478B4}"/>
              </a:ext>
            </a:extLst>
          </p:cNvPr>
          <p:cNvSpPr/>
          <p:nvPr/>
        </p:nvSpPr>
        <p:spPr>
          <a:xfrm>
            <a:off x="5136120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68047174-E3C4-9FA0-118A-67878303D0CB}"/>
              </a:ext>
            </a:extLst>
          </p:cNvPr>
          <p:cNvSpPr/>
          <p:nvPr/>
        </p:nvSpPr>
        <p:spPr>
          <a:xfrm>
            <a:off x="513612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96C204C5-323D-C865-8843-268E6893232E}"/>
              </a:ext>
            </a:extLst>
          </p:cNvPr>
          <p:cNvSpPr/>
          <p:nvPr/>
        </p:nvSpPr>
        <p:spPr>
          <a:xfrm>
            <a:off x="513612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246EAB59-AEB7-A668-B97D-BBFC81B41079}"/>
              </a:ext>
            </a:extLst>
          </p:cNvPr>
          <p:cNvSpPr/>
          <p:nvPr/>
        </p:nvSpPr>
        <p:spPr>
          <a:xfrm>
            <a:off x="6065343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521C82EC-1B36-908A-1726-A11D6015EB02}"/>
              </a:ext>
            </a:extLst>
          </p:cNvPr>
          <p:cNvSpPr/>
          <p:nvPr/>
        </p:nvSpPr>
        <p:spPr>
          <a:xfrm>
            <a:off x="6065343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6DF96723-F1F1-5D21-08A0-5823EBBDEC1E}"/>
              </a:ext>
            </a:extLst>
          </p:cNvPr>
          <p:cNvSpPr/>
          <p:nvPr/>
        </p:nvSpPr>
        <p:spPr>
          <a:xfrm>
            <a:off x="6065343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D7003812-5F2C-0188-1692-0E5331A6D75B}"/>
              </a:ext>
            </a:extLst>
          </p:cNvPr>
          <p:cNvSpPr/>
          <p:nvPr/>
        </p:nvSpPr>
        <p:spPr>
          <a:xfrm>
            <a:off x="6065343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8FFAFB6A-D8FB-341E-3ABE-ED5E49EA4FA4}"/>
              </a:ext>
            </a:extLst>
          </p:cNvPr>
          <p:cNvSpPr/>
          <p:nvPr/>
        </p:nvSpPr>
        <p:spPr>
          <a:xfrm>
            <a:off x="513612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4DEC558D-C56D-3D30-2F3B-708EC1C7D9F4}"/>
              </a:ext>
            </a:extLst>
          </p:cNvPr>
          <p:cNvSpPr/>
          <p:nvPr/>
        </p:nvSpPr>
        <p:spPr>
          <a:xfrm>
            <a:off x="5268866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EDC58912-DB34-5FC8-06AA-21C62159DFD2}"/>
              </a:ext>
            </a:extLst>
          </p:cNvPr>
          <p:cNvSpPr/>
          <p:nvPr/>
        </p:nvSpPr>
        <p:spPr>
          <a:xfrm>
            <a:off x="540161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1CB397AF-DB68-38C5-7F4C-32820C7E7E95}"/>
              </a:ext>
            </a:extLst>
          </p:cNvPr>
          <p:cNvSpPr/>
          <p:nvPr/>
        </p:nvSpPr>
        <p:spPr>
          <a:xfrm>
            <a:off x="553435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72DC511E-366B-AFD4-036E-CAF122273FA9}"/>
              </a:ext>
            </a:extLst>
          </p:cNvPr>
          <p:cNvSpPr/>
          <p:nvPr/>
        </p:nvSpPr>
        <p:spPr>
          <a:xfrm>
            <a:off x="5667105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80AFB6EA-6EE1-98BE-2D61-A92AFCF2B32F}"/>
              </a:ext>
            </a:extLst>
          </p:cNvPr>
          <p:cNvSpPr/>
          <p:nvPr/>
        </p:nvSpPr>
        <p:spPr>
          <a:xfrm>
            <a:off x="579985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AD6ECD7C-398A-7803-6A7B-86A91C17C237}"/>
              </a:ext>
            </a:extLst>
          </p:cNvPr>
          <p:cNvSpPr/>
          <p:nvPr/>
        </p:nvSpPr>
        <p:spPr>
          <a:xfrm>
            <a:off x="5932598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14A416E3-6A7E-61C6-019B-F9D32300F5DE}"/>
              </a:ext>
            </a:extLst>
          </p:cNvPr>
          <p:cNvSpPr/>
          <p:nvPr/>
        </p:nvSpPr>
        <p:spPr>
          <a:xfrm>
            <a:off x="5135627" y="4980672"/>
            <a:ext cx="778285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E1486B2A-35D7-BC3D-636D-7B20754B8F21}"/>
              </a:ext>
            </a:extLst>
          </p:cNvPr>
          <p:cNvSpPr/>
          <p:nvPr/>
        </p:nvSpPr>
        <p:spPr>
          <a:xfrm>
            <a:off x="513562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0" name="사각형: 둥근 모서리 109">
            <a:extLst>
              <a:ext uri="{FF2B5EF4-FFF2-40B4-BE49-F238E27FC236}">
                <a16:creationId xmlns:a16="http://schemas.microsoft.com/office/drawing/2014/main" id="{51C90FD9-78F5-D3E3-5F36-AAA950827F8E}"/>
              </a:ext>
            </a:extLst>
          </p:cNvPr>
          <p:cNvSpPr/>
          <p:nvPr/>
        </p:nvSpPr>
        <p:spPr>
          <a:xfrm>
            <a:off x="526521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1" name="사각형: 둥근 모서리 110">
            <a:extLst>
              <a:ext uri="{FF2B5EF4-FFF2-40B4-BE49-F238E27FC236}">
                <a16:creationId xmlns:a16="http://schemas.microsoft.com/office/drawing/2014/main" id="{9DC192AD-0863-E76A-4120-F1BB5DDD70BB}"/>
              </a:ext>
            </a:extLst>
          </p:cNvPr>
          <p:cNvSpPr/>
          <p:nvPr/>
        </p:nvSpPr>
        <p:spPr>
          <a:xfrm>
            <a:off x="552438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" name="사각형: 둥근 모서리 111">
            <a:extLst>
              <a:ext uri="{FF2B5EF4-FFF2-40B4-BE49-F238E27FC236}">
                <a16:creationId xmlns:a16="http://schemas.microsoft.com/office/drawing/2014/main" id="{147D7A4C-A6E5-6594-9D52-1D95CBD8A918}"/>
              </a:ext>
            </a:extLst>
          </p:cNvPr>
          <p:cNvSpPr/>
          <p:nvPr/>
        </p:nvSpPr>
        <p:spPr>
          <a:xfrm>
            <a:off x="565396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A6787F8C-D6CC-8189-5E5A-FCA545268FC0}"/>
              </a:ext>
            </a:extLst>
          </p:cNvPr>
          <p:cNvSpPr/>
          <p:nvPr/>
        </p:nvSpPr>
        <p:spPr>
          <a:xfrm>
            <a:off x="578354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F0E1CF3C-7A00-B5C7-3817-0BE3569C686D}"/>
              </a:ext>
            </a:extLst>
          </p:cNvPr>
          <p:cNvSpPr/>
          <p:nvPr/>
        </p:nvSpPr>
        <p:spPr>
          <a:xfrm>
            <a:off x="591391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7" name="사각형: 둥근 모서리 116">
            <a:extLst>
              <a:ext uri="{FF2B5EF4-FFF2-40B4-BE49-F238E27FC236}">
                <a16:creationId xmlns:a16="http://schemas.microsoft.com/office/drawing/2014/main" id="{543BCEEF-11D9-9DE8-5AC1-14D59BD3E4FA}"/>
              </a:ext>
            </a:extLst>
          </p:cNvPr>
          <p:cNvSpPr/>
          <p:nvPr/>
        </p:nvSpPr>
        <p:spPr>
          <a:xfrm>
            <a:off x="604352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8" name="사각형: 둥근 모서리 117">
            <a:extLst>
              <a:ext uri="{FF2B5EF4-FFF2-40B4-BE49-F238E27FC236}">
                <a16:creationId xmlns:a16="http://schemas.microsoft.com/office/drawing/2014/main" id="{5C9DBF23-4DB9-B41F-5593-88CBE1ACB4A9}"/>
              </a:ext>
            </a:extLst>
          </p:cNvPr>
          <p:cNvSpPr/>
          <p:nvPr/>
        </p:nvSpPr>
        <p:spPr>
          <a:xfrm>
            <a:off x="539479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9" name="사각형: 둥근 모서리 118">
            <a:extLst>
              <a:ext uri="{FF2B5EF4-FFF2-40B4-BE49-F238E27FC236}">
                <a16:creationId xmlns:a16="http://schemas.microsoft.com/office/drawing/2014/main" id="{081DD6B6-822D-AF38-CAE1-A503E20C5CC7}"/>
              </a:ext>
            </a:extLst>
          </p:cNvPr>
          <p:cNvSpPr/>
          <p:nvPr/>
        </p:nvSpPr>
        <p:spPr>
          <a:xfrm>
            <a:off x="4938676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27" name="직선 연결선 426">
            <a:extLst>
              <a:ext uri="{FF2B5EF4-FFF2-40B4-BE49-F238E27FC236}">
                <a16:creationId xmlns:a16="http://schemas.microsoft.com/office/drawing/2014/main" id="{1995535E-AD26-F501-62FD-95FDBDD6DDD4}"/>
              </a:ext>
            </a:extLst>
          </p:cNvPr>
          <p:cNvCxnSpPr>
            <a:cxnSpLocks/>
          </p:cNvCxnSpPr>
          <p:nvPr/>
        </p:nvCxnSpPr>
        <p:spPr>
          <a:xfrm>
            <a:off x="3355992" y="5209571"/>
            <a:ext cx="0" cy="330911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직선 연결선 428">
            <a:extLst>
              <a:ext uri="{FF2B5EF4-FFF2-40B4-BE49-F238E27FC236}">
                <a16:creationId xmlns:a16="http://schemas.microsoft.com/office/drawing/2014/main" id="{58F8C1E4-E316-7D7D-97E6-FACEB5D368DF}"/>
              </a:ext>
            </a:extLst>
          </p:cNvPr>
          <p:cNvCxnSpPr>
            <a:cxnSpLocks/>
          </p:cNvCxnSpPr>
          <p:nvPr/>
        </p:nvCxnSpPr>
        <p:spPr>
          <a:xfrm>
            <a:off x="3330894" y="5222637"/>
            <a:ext cx="209271" cy="0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5" name="직선 연결선 464">
            <a:extLst>
              <a:ext uri="{FF2B5EF4-FFF2-40B4-BE49-F238E27FC236}">
                <a16:creationId xmlns:a16="http://schemas.microsoft.com/office/drawing/2014/main" id="{B4296A59-EA18-3A73-759F-567BDE99C7AE}"/>
              </a:ext>
            </a:extLst>
          </p:cNvPr>
          <p:cNvCxnSpPr>
            <a:cxnSpLocks/>
          </p:cNvCxnSpPr>
          <p:nvPr/>
        </p:nvCxnSpPr>
        <p:spPr>
          <a:xfrm>
            <a:off x="5082398" y="5209571"/>
            <a:ext cx="0" cy="330911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직선 연결선 465">
            <a:extLst>
              <a:ext uri="{FF2B5EF4-FFF2-40B4-BE49-F238E27FC236}">
                <a16:creationId xmlns:a16="http://schemas.microsoft.com/office/drawing/2014/main" id="{0761D490-C65B-54DA-639E-0775B0D4C098}"/>
              </a:ext>
            </a:extLst>
          </p:cNvPr>
          <p:cNvCxnSpPr>
            <a:cxnSpLocks/>
          </p:cNvCxnSpPr>
          <p:nvPr/>
        </p:nvCxnSpPr>
        <p:spPr>
          <a:xfrm>
            <a:off x="5057300" y="5222637"/>
            <a:ext cx="209271" cy="0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9" name="직선 연결선 468">
            <a:extLst>
              <a:ext uri="{FF2B5EF4-FFF2-40B4-BE49-F238E27FC236}">
                <a16:creationId xmlns:a16="http://schemas.microsoft.com/office/drawing/2014/main" id="{49D47646-DD92-F0BF-1FCA-EB63CF2AACFD}"/>
              </a:ext>
            </a:extLst>
          </p:cNvPr>
          <p:cNvCxnSpPr>
            <a:cxnSpLocks/>
          </p:cNvCxnSpPr>
          <p:nvPr/>
        </p:nvCxnSpPr>
        <p:spPr>
          <a:xfrm>
            <a:off x="6430187" y="5209571"/>
            <a:ext cx="0" cy="330911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직선 연결선 469">
            <a:extLst>
              <a:ext uri="{FF2B5EF4-FFF2-40B4-BE49-F238E27FC236}">
                <a16:creationId xmlns:a16="http://schemas.microsoft.com/office/drawing/2014/main" id="{003CD9B0-7D50-6051-6916-25A72C92CBD5}"/>
              </a:ext>
            </a:extLst>
          </p:cNvPr>
          <p:cNvCxnSpPr>
            <a:cxnSpLocks/>
          </p:cNvCxnSpPr>
          <p:nvPr/>
        </p:nvCxnSpPr>
        <p:spPr>
          <a:xfrm>
            <a:off x="6405089" y="5222637"/>
            <a:ext cx="209271" cy="0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3" name="직선 연결선 472">
            <a:extLst>
              <a:ext uri="{FF2B5EF4-FFF2-40B4-BE49-F238E27FC236}">
                <a16:creationId xmlns:a16="http://schemas.microsoft.com/office/drawing/2014/main" id="{D26259A7-869C-35BE-2563-52874197ECA0}"/>
              </a:ext>
            </a:extLst>
          </p:cNvPr>
          <p:cNvCxnSpPr>
            <a:cxnSpLocks/>
          </p:cNvCxnSpPr>
          <p:nvPr/>
        </p:nvCxnSpPr>
        <p:spPr>
          <a:xfrm>
            <a:off x="8147068" y="5209571"/>
            <a:ext cx="0" cy="330911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4" name="직선 연결선 473">
            <a:extLst>
              <a:ext uri="{FF2B5EF4-FFF2-40B4-BE49-F238E27FC236}">
                <a16:creationId xmlns:a16="http://schemas.microsoft.com/office/drawing/2014/main" id="{CCD9CD98-CC69-4218-EA79-995BA2AAB9CF}"/>
              </a:ext>
            </a:extLst>
          </p:cNvPr>
          <p:cNvCxnSpPr>
            <a:cxnSpLocks/>
          </p:cNvCxnSpPr>
          <p:nvPr/>
        </p:nvCxnSpPr>
        <p:spPr>
          <a:xfrm>
            <a:off x="8121970" y="5222637"/>
            <a:ext cx="209271" cy="0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02A58C0-EF98-D5DA-DA28-2493FBF7E134}"/>
              </a:ext>
            </a:extLst>
          </p:cNvPr>
          <p:cNvGrpSpPr/>
          <p:nvPr/>
        </p:nvGrpSpPr>
        <p:grpSpPr>
          <a:xfrm>
            <a:off x="3932841" y="5280081"/>
            <a:ext cx="4784964" cy="521400"/>
            <a:chOff x="1540892" y="4239084"/>
            <a:chExt cx="4784964" cy="972472"/>
          </a:xfrm>
        </p:grpSpPr>
        <p:cxnSp>
          <p:nvCxnSpPr>
            <p:cNvPr id="445" name="직선 연결선 444">
              <a:extLst>
                <a:ext uri="{FF2B5EF4-FFF2-40B4-BE49-F238E27FC236}">
                  <a16:creationId xmlns:a16="http://schemas.microsoft.com/office/drawing/2014/main" id="{7626BBA6-5EC0-1AB8-D78D-B97BFF5AF4C8}"/>
                </a:ext>
              </a:extLst>
            </p:cNvPr>
            <p:cNvCxnSpPr>
              <a:cxnSpLocks/>
            </p:cNvCxnSpPr>
            <p:nvPr/>
          </p:nvCxnSpPr>
          <p:spPr>
            <a:xfrm>
              <a:off x="1540892" y="4239084"/>
              <a:ext cx="0" cy="97247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7" name="직선 연결선 466">
              <a:extLst>
                <a:ext uri="{FF2B5EF4-FFF2-40B4-BE49-F238E27FC236}">
                  <a16:creationId xmlns:a16="http://schemas.microsoft.com/office/drawing/2014/main" id="{AB2026FD-850A-1242-6B04-47B1CFC00B81}"/>
                </a:ext>
              </a:extLst>
            </p:cNvPr>
            <p:cNvCxnSpPr>
              <a:cxnSpLocks/>
            </p:cNvCxnSpPr>
            <p:nvPr/>
          </p:nvCxnSpPr>
          <p:spPr>
            <a:xfrm>
              <a:off x="3265199" y="4239084"/>
              <a:ext cx="0" cy="97247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" name="직선 연결선 470">
              <a:extLst>
                <a:ext uri="{FF2B5EF4-FFF2-40B4-BE49-F238E27FC236}">
                  <a16:creationId xmlns:a16="http://schemas.microsoft.com/office/drawing/2014/main" id="{DF0A9207-16D1-2215-5C3B-419FCC1B93A8}"/>
                </a:ext>
              </a:extLst>
            </p:cNvPr>
            <p:cNvCxnSpPr>
              <a:cxnSpLocks/>
            </p:cNvCxnSpPr>
            <p:nvPr/>
          </p:nvCxnSpPr>
          <p:spPr>
            <a:xfrm>
              <a:off x="4603955" y="4239556"/>
              <a:ext cx="0" cy="9720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직선 연결선 474">
              <a:extLst>
                <a:ext uri="{FF2B5EF4-FFF2-40B4-BE49-F238E27FC236}">
                  <a16:creationId xmlns:a16="http://schemas.microsoft.com/office/drawing/2014/main" id="{C6AD313A-1E1E-1827-B951-9D21A414EDE1}"/>
                </a:ext>
              </a:extLst>
            </p:cNvPr>
            <p:cNvCxnSpPr>
              <a:cxnSpLocks/>
            </p:cNvCxnSpPr>
            <p:nvPr/>
          </p:nvCxnSpPr>
          <p:spPr>
            <a:xfrm>
              <a:off x="6325856" y="4239084"/>
              <a:ext cx="0" cy="97247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6" name="직선 연결선 185">
            <a:extLst>
              <a:ext uri="{FF2B5EF4-FFF2-40B4-BE49-F238E27FC236}">
                <a16:creationId xmlns:a16="http://schemas.microsoft.com/office/drawing/2014/main" id="{87239404-D938-FD48-F3FE-3BBB085147AD}"/>
              </a:ext>
            </a:extLst>
          </p:cNvPr>
          <p:cNvCxnSpPr>
            <a:cxnSpLocks/>
          </p:cNvCxnSpPr>
          <p:nvPr/>
        </p:nvCxnSpPr>
        <p:spPr>
          <a:xfrm>
            <a:off x="8055723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사각형: 둥근 모서리 187">
            <a:extLst>
              <a:ext uri="{FF2B5EF4-FFF2-40B4-BE49-F238E27FC236}">
                <a16:creationId xmlns:a16="http://schemas.microsoft.com/office/drawing/2014/main" id="{C05BBFAD-F13D-7E2E-FC57-E0B97931D4A9}"/>
              </a:ext>
            </a:extLst>
          </p:cNvPr>
          <p:cNvSpPr/>
          <p:nvPr/>
        </p:nvSpPr>
        <p:spPr>
          <a:xfrm>
            <a:off x="8170991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866CCF64-4588-13DB-32FA-96BB9786DBF3}"/>
              </a:ext>
            </a:extLst>
          </p:cNvPr>
          <p:cNvGrpSpPr/>
          <p:nvPr/>
        </p:nvGrpSpPr>
        <p:grpSpPr>
          <a:xfrm>
            <a:off x="8055723" y="4448548"/>
            <a:ext cx="1118318" cy="398239"/>
            <a:chOff x="947839" y="1915581"/>
            <a:chExt cx="1245913" cy="398239"/>
          </a:xfrm>
        </p:grpSpPr>
        <p:cxnSp>
          <p:nvCxnSpPr>
            <p:cNvPr id="458" name="직선 연결선 457">
              <a:extLst>
                <a:ext uri="{FF2B5EF4-FFF2-40B4-BE49-F238E27FC236}">
                  <a16:creationId xmlns:a16="http://schemas.microsoft.com/office/drawing/2014/main" id="{D423EFE4-5D1C-2957-584C-23123695B3D1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직선 연결선 458">
              <a:extLst>
                <a:ext uri="{FF2B5EF4-FFF2-40B4-BE49-F238E27FC236}">
                  <a16:creationId xmlns:a16="http://schemas.microsoft.com/office/drawing/2014/main" id="{6C7E354C-8D47-DC27-BF5C-CE917E153F4F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직선 연결선 459">
              <a:extLst>
                <a:ext uri="{FF2B5EF4-FFF2-40B4-BE49-F238E27FC236}">
                  <a16:creationId xmlns:a16="http://schemas.microsoft.com/office/drawing/2014/main" id="{B0CC7CCF-62E2-30D6-C6A9-F9B215799DFD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직선 연결선 460">
              <a:extLst>
                <a:ext uri="{FF2B5EF4-FFF2-40B4-BE49-F238E27FC236}">
                  <a16:creationId xmlns:a16="http://schemas.microsoft.com/office/drawing/2014/main" id="{9DB2E59A-BB27-7A26-5716-73954EE981F1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0" name="직선 연결선 189">
            <a:extLst>
              <a:ext uri="{FF2B5EF4-FFF2-40B4-BE49-F238E27FC236}">
                <a16:creationId xmlns:a16="http://schemas.microsoft.com/office/drawing/2014/main" id="{627B2AB4-7701-63EE-79F7-89E24378B65A}"/>
              </a:ext>
            </a:extLst>
          </p:cNvPr>
          <p:cNvCxnSpPr>
            <a:cxnSpLocks/>
          </p:cNvCxnSpPr>
          <p:nvPr/>
        </p:nvCxnSpPr>
        <p:spPr>
          <a:xfrm rot="16200000">
            <a:off x="816053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연결선 190">
            <a:extLst>
              <a:ext uri="{FF2B5EF4-FFF2-40B4-BE49-F238E27FC236}">
                <a16:creationId xmlns:a16="http://schemas.microsoft.com/office/drawing/2014/main" id="{A113EE96-D7EC-5C33-80E4-93C991C5B2A6}"/>
              </a:ext>
            </a:extLst>
          </p:cNvPr>
          <p:cNvCxnSpPr>
            <a:cxnSpLocks/>
          </p:cNvCxnSpPr>
          <p:nvPr/>
        </p:nvCxnSpPr>
        <p:spPr>
          <a:xfrm rot="16200000">
            <a:off x="8293277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직선 연결선 383">
            <a:extLst>
              <a:ext uri="{FF2B5EF4-FFF2-40B4-BE49-F238E27FC236}">
                <a16:creationId xmlns:a16="http://schemas.microsoft.com/office/drawing/2014/main" id="{C18A4251-242D-005A-CDD5-6109FF11352F}"/>
              </a:ext>
            </a:extLst>
          </p:cNvPr>
          <p:cNvCxnSpPr>
            <a:cxnSpLocks/>
          </p:cNvCxnSpPr>
          <p:nvPr/>
        </p:nvCxnSpPr>
        <p:spPr>
          <a:xfrm rot="16200000">
            <a:off x="855877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직선 연결선 384">
            <a:extLst>
              <a:ext uri="{FF2B5EF4-FFF2-40B4-BE49-F238E27FC236}">
                <a16:creationId xmlns:a16="http://schemas.microsoft.com/office/drawing/2014/main" id="{9B41D7CB-6C66-B718-2D09-0349FC6D637C}"/>
              </a:ext>
            </a:extLst>
          </p:cNvPr>
          <p:cNvCxnSpPr>
            <a:cxnSpLocks/>
          </p:cNvCxnSpPr>
          <p:nvPr/>
        </p:nvCxnSpPr>
        <p:spPr>
          <a:xfrm rot="16200000">
            <a:off x="8691516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직선 연결선 385">
            <a:extLst>
              <a:ext uri="{FF2B5EF4-FFF2-40B4-BE49-F238E27FC236}">
                <a16:creationId xmlns:a16="http://schemas.microsoft.com/office/drawing/2014/main" id="{496D3F1D-A0B1-5BA1-B71E-9AD26DE5F145}"/>
              </a:ext>
            </a:extLst>
          </p:cNvPr>
          <p:cNvCxnSpPr>
            <a:cxnSpLocks/>
          </p:cNvCxnSpPr>
          <p:nvPr/>
        </p:nvCxnSpPr>
        <p:spPr>
          <a:xfrm rot="16200000">
            <a:off x="8824261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직선 연결선 386">
            <a:extLst>
              <a:ext uri="{FF2B5EF4-FFF2-40B4-BE49-F238E27FC236}">
                <a16:creationId xmlns:a16="http://schemas.microsoft.com/office/drawing/2014/main" id="{D7A64E93-E01D-67AE-1EBB-1560BC5BE46A}"/>
              </a:ext>
            </a:extLst>
          </p:cNvPr>
          <p:cNvCxnSpPr>
            <a:cxnSpLocks/>
          </p:cNvCxnSpPr>
          <p:nvPr/>
        </p:nvCxnSpPr>
        <p:spPr>
          <a:xfrm rot="16200000">
            <a:off x="7895038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8" name="직선 연결선 387">
            <a:extLst>
              <a:ext uri="{FF2B5EF4-FFF2-40B4-BE49-F238E27FC236}">
                <a16:creationId xmlns:a16="http://schemas.microsoft.com/office/drawing/2014/main" id="{B3B69445-AB3A-5D6B-B6BC-BD66BE2FF323}"/>
              </a:ext>
            </a:extLst>
          </p:cNvPr>
          <p:cNvCxnSpPr>
            <a:cxnSpLocks/>
          </p:cNvCxnSpPr>
          <p:nvPr/>
        </p:nvCxnSpPr>
        <p:spPr>
          <a:xfrm rot="16200000">
            <a:off x="8027784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" name="직선 연결선 388">
            <a:extLst>
              <a:ext uri="{FF2B5EF4-FFF2-40B4-BE49-F238E27FC236}">
                <a16:creationId xmlns:a16="http://schemas.microsoft.com/office/drawing/2014/main" id="{2B5E51EE-DD98-489A-CDCF-FDD9D94F7402}"/>
              </a:ext>
            </a:extLst>
          </p:cNvPr>
          <p:cNvCxnSpPr>
            <a:cxnSpLocks/>
          </p:cNvCxnSpPr>
          <p:nvPr/>
        </p:nvCxnSpPr>
        <p:spPr>
          <a:xfrm rot="16200000">
            <a:off x="8426023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1" name="타원 390">
            <a:extLst>
              <a:ext uri="{FF2B5EF4-FFF2-40B4-BE49-F238E27FC236}">
                <a16:creationId xmlns:a16="http://schemas.microsoft.com/office/drawing/2014/main" id="{18DD71E0-AD05-DDC5-778A-D33E5C8078DE}"/>
              </a:ext>
            </a:extLst>
          </p:cNvPr>
          <p:cNvSpPr/>
          <p:nvPr/>
        </p:nvSpPr>
        <p:spPr>
          <a:xfrm>
            <a:off x="8331914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2" name="타원 391">
            <a:extLst>
              <a:ext uri="{FF2B5EF4-FFF2-40B4-BE49-F238E27FC236}">
                <a16:creationId xmlns:a16="http://schemas.microsoft.com/office/drawing/2014/main" id="{D75E754D-C592-3C30-80F0-78A7900EB141}"/>
              </a:ext>
            </a:extLst>
          </p:cNvPr>
          <p:cNvSpPr/>
          <p:nvPr/>
        </p:nvSpPr>
        <p:spPr>
          <a:xfrm>
            <a:off x="8331914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3" name="타원 392">
            <a:extLst>
              <a:ext uri="{FF2B5EF4-FFF2-40B4-BE49-F238E27FC236}">
                <a16:creationId xmlns:a16="http://schemas.microsoft.com/office/drawing/2014/main" id="{7016F0BA-DF83-A089-37F9-63FA2F69DCF8}"/>
              </a:ext>
            </a:extLst>
          </p:cNvPr>
          <p:cNvSpPr/>
          <p:nvPr/>
        </p:nvSpPr>
        <p:spPr>
          <a:xfrm>
            <a:off x="8331914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5" name="타원 394">
            <a:extLst>
              <a:ext uri="{FF2B5EF4-FFF2-40B4-BE49-F238E27FC236}">
                <a16:creationId xmlns:a16="http://schemas.microsoft.com/office/drawing/2014/main" id="{DA870B59-5265-998C-20C0-3E0D3B73D8BD}"/>
              </a:ext>
            </a:extLst>
          </p:cNvPr>
          <p:cNvSpPr/>
          <p:nvPr/>
        </p:nvSpPr>
        <p:spPr>
          <a:xfrm>
            <a:off x="8464660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6" name="타원 395">
            <a:extLst>
              <a:ext uri="{FF2B5EF4-FFF2-40B4-BE49-F238E27FC236}">
                <a16:creationId xmlns:a16="http://schemas.microsoft.com/office/drawing/2014/main" id="{24B12374-9022-89E4-049C-5D7476CC02A2}"/>
              </a:ext>
            </a:extLst>
          </p:cNvPr>
          <p:cNvSpPr/>
          <p:nvPr/>
        </p:nvSpPr>
        <p:spPr>
          <a:xfrm>
            <a:off x="846466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7" name="타원 396">
            <a:extLst>
              <a:ext uri="{FF2B5EF4-FFF2-40B4-BE49-F238E27FC236}">
                <a16:creationId xmlns:a16="http://schemas.microsoft.com/office/drawing/2014/main" id="{D8E7FF3B-3432-9B39-1BBA-C4168F317864}"/>
              </a:ext>
            </a:extLst>
          </p:cNvPr>
          <p:cNvSpPr/>
          <p:nvPr/>
        </p:nvSpPr>
        <p:spPr>
          <a:xfrm>
            <a:off x="846466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8" name="타원 397">
            <a:extLst>
              <a:ext uri="{FF2B5EF4-FFF2-40B4-BE49-F238E27FC236}">
                <a16:creationId xmlns:a16="http://schemas.microsoft.com/office/drawing/2014/main" id="{96C6C8CA-B89C-613E-F778-C1D87E2C846C}"/>
              </a:ext>
            </a:extLst>
          </p:cNvPr>
          <p:cNvSpPr/>
          <p:nvPr/>
        </p:nvSpPr>
        <p:spPr>
          <a:xfrm>
            <a:off x="8597407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9" name="타원 398">
            <a:extLst>
              <a:ext uri="{FF2B5EF4-FFF2-40B4-BE49-F238E27FC236}">
                <a16:creationId xmlns:a16="http://schemas.microsoft.com/office/drawing/2014/main" id="{4EB620AF-0084-1331-ABD9-478D7B3BF32E}"/>
              </a:ext>
            </a:extLst>
          </p:cNvPr>
          <p:cNvSpPr/>
          <p:nvPr/>
        </p:nvSpPr>
        <p:spPr>
          <a:xfrm>
            <a:off x="8597407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0" name="타원 399">
            <a:extLst>
              <a:ext uri="{FF2B5EF4-FFF2-40B4-BE49-F238E27FC236}">
                <a16:creationId xmlns:a16="http://schemas.microsoft.com/office/drawing/2014/main" id="{BBB73417-7853-CF5F-18BB-6FB9A91C23BA}"/>
              </a:ext>
            </a:extLst>
          </p:cNvPr>
          <p:cNvSpPr/>
          <p:nvPr/>
        </p:nvSpPr>
        <p:spPr>
          <a:xfrm>
            <a:off x="8597407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1" name="타원 400">
            <a:extLst>
              <a:ext uri="{FF2B5EF4-FFF2-40B4-BE49-F238E27FC236}">
                <a16:creationId xmlns:a16="http://schemas.microsoft.com/office/drawing/2014/main" id="{85459D9D-2519-3AA3-556E-EEB956004C13}"/>
              </a:ext>
            </a:extLst>
          </p:cNvPr>
          <p:cNvSpPr/>
          <p:nvPr/>
        </p:nvSpPr>
        <p:spPr>
          <a:xfrm>
            <a:off x="8730153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2" name="타원 401">
            <a:extLst>
              <a:ext uri="{FF2B5EF4-FFF2-40B4-BE49-F238E27FC236}">
                <a16:creationId xmlns:a16="http://schemas.microsoft.com/office/drawing/2014/main" id="{60B0BDED-40BB-9BE0-9ECE-14AE8B56093F}"/>
              </a:ext>
            </a:extLst>
          </p:cNvPr>
          <p:cNvSpPr/>
          <p:nvPr/>
        </p:nvSpPr>
        <p:spPr>
          <a:xfrm>
            <a:off x="8730153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3" name="타원 402">
            <a:extLst>
              <a:ext uri="{FF2B5EF4-FFF2-40B4-BE49-F238E27FC236}">
                <a16:creationId xmlns:a16="http://schemas.microsoft.com/office/drawing/2014/main" id="{1BF3CB3C-ABA0-EB46-0B33-6320226DED7F}"/>
              </a:ext>
            </a:extLst>
          </p:cNvPr>
          <p:cNvSpPr/>
          <p:nvPr/>
        </p:nvSpPr>
        <p:spPr>
          <a:xfrm>
            <a:off x="8730153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7" name="타원 406">
            <a:extLst>
              <a:ext uri="{FF2B5EF4-FFF2-40B4-BE49-F238E27FC236}">
                <a16:creationId xmlns:a16="http://schemas.microsoft.com/office/drawing/2014/main" id="{D656AD31-CB58-FC7A-9BA9-2572580EB166}"/>
              </a:ext>
            </a:extLst>
          </p:cNvPr>
          <p:cNvSpPr/>
          <p:nvPr/>
        </p:nvSpPr>
        <p:spPr>
          <a:xfrm>
            <a:off x="8862900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8" name="타원 407">
            <a:extLst>
              <a:ext uri="{FF2B5EF4-FFF2-40B4-BE49-F238E27FC236}">
                <a16:creationId xmlns:a16="http://schemas.microsoft.com/office/drawing/2014/main" id="{D9DC432A-F277-C00B-F6AC-5C63D24B4296}"/>
              </a:ext>
            </a:extLst>
          </p:cNvPr>
          <p:cNvSpPr/>
          <p:nvPr/>
        </p:nvSpPr>
        <p:spPr>
          <a:xfrm>
            <a:off x="886290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9" name="타원 408">
            <a:extLst>
              <a:ext uri="{FF2B5EF4-FFF2-40B4-BE49-F238E27FC236}">
                <a16:creationId xmlns:a16="http://schemas.microsoft.com/office/drawing/2014/main" id="{02CF0A3B-DD6F-44CE-E948-CA1C6132179A}"/>
              </a:ext>
            </a:extLst>
          </p:cNvPr>
          <p:cNvSpPr/>
          <p:nvPr/>
        </p:nvSpPr>
        <p:spPr>
          <a:xfrm>
            <a:off x="886290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0" name="타원 409">
            <a:extLst>
              <a:ext uri="{FF2B5EF4-FFF2-40B4-BE49-F238E27FC236}">
                <a16:creationId xmlns:a16="http://schemas.microsoft.com/office/drawing/2014/main" id="{723FC95E-6F32-7346-12D5-4D3356943063}"/>
              </a:ext>
            </a:extLst>
          </p:cNvPr>
          <p:cNvSpPr/>
          <p:nvPr/>
        </p:nvSpPr>
        <p:spPr>
          <a:xfrm>
            <a:off x="8995646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5" name="타원 414">
            <a:extLst>
              <a:ext uri="{FF2B5EF4-FFF2-40B4-BE49-F238E27FC236}">
                <a16:creationId xmlns:a16="http://schemas.microsoft.com/office/drawing/2014/main" id="{55C12851-85A3-9E1B-D3EC-ED299E2F77E1}"/>
              </a:ext>
            </a:extLst>
          </p:cNvPr>
          <p:cNvSpPr/>
          <p:nvPr/>
        </p:nvSpPr>
        <p:spPr>
          <a:xfrm>
            <a:off x="8995646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7" name="타원 416">
            <a:extLst>
              <a:ext uri="{FF2B5EF4-FFF2-40B4-BE49-F238E27FC236}">
                <a16:creationId xmlns:a16="http://schemas.microsoft.com/office/drawing/2014/main" id="{58575763-211C-2ADB-864F-1E86D0A9C481}"/>
              </a:ext>
            </a:extLst>
          </p:cNvPr>
          <p:cNvSpPr/>
          <p:nvPr/>
        </p:nvSpPr>
        <p:spPr>
          <a:xfrm>
            <a:off x="8995646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0" name="타원 439">
            <a:extLst>
              <a:ext uri="{FF2B5EF4-FFF2-40B4-BE49-F238E27FC236}">
                <a16:creationId xmlns:a16="http://schemas.microsoft.com/office/drawing/2014/main" id="{CDA59802-E538-E99D-F4FF-596D56EC9318}"/>
              </a:ext>
            </a:extLst>
          </p:cNvPr>
          <p:cNvSpPr/>
          <p:nvPr/>
        </p:nvSpPr>
        <p:spPr>
          <a:xfrm>
            <a:off x="8199168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1" name="타원 440">
            <a:extLst>
              <a:ext uri="{FF2B5EF4-FFF2-40B4-BE49-F238E27FC236}">
                <a16:creationId xmlns:a16="http://schemas.microsoft.com/office/drawing/2014/main" id="{711097BB-04EC-2F3A-EF61-6FD233B05D67}"/>
              </a:ext>
            </a:extLst>
          </p:cNvPr>
          <p:cNvSpPr/>
          <p:nvPr/>
        </p:nvSpPr>
        <p:spPr>
          <a:xfrm>
            <a:off x="8199168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2" name="타원 441">
            <a:extLst>
              <a:ext uri="{FF2B5EF4-FFF2-40B4-BE49-F238E27FC236}">
                <a16:creationId xmlns:a16="http://schemas.microsoft.com/office/drawing/2014/main" id="{E5127F29-422E-43B8-BFF1-D53DEBDE915C}"/>
              </a:ext>
            </a:extLst>
          </p:cNvPr>
          <p:cNvSpPr/>
          <p:nvPr/>
        </p:nvSpPr>
        <p:spPr>
          <a:xfrm>
            <a:off x="8199168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3" name="타원 442">
            <a:extLst>
              <a:ext uri="{FF2B5EF4-FFF2-40B4-BE49-F238E27FC236}">
                <a16:creationId xmlns:a16="http://schemas.microsoft.com/office/drawing/2014/main" id="{A5B2D5F6-6772-492C-DEAC-585438C6F9E3}"/>
              </a:ext>
            </a:extLst>
          </p:cNvPr>
          <p:cNvSpPr/>
          <p:nvPr/>
        </p:nvSpPr>
        <p:spPr>
          <a:xfrm>
            <a:off x="9128391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4" name="타원 443">
            <a:extLst>
              <a:ext uri="{FF2B5EF4-FFF2-40B4-BE49-F238E27FC236}">
                <a16:creationId xmlns:a16="http://schemas.microsoft.com/office/drawing/2014/main" id="{842ACB06-D713-0CEC-F33A-F69A1870A2F2}"/>
              </a:ext>
            </a:extLst>
          </p:cNvPr>
          <p:cNvSpPr/>
          <p:nvPr/>
        </p:nvSpPr>
        <p:spPr>
          <a:xfrm>
            <a:off x="9128391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6" name="타원 445">
            <a:extLst>
              <a:ext uri="{FF2B5EF4-FFF2-40B4-BE49-F238E27FC236}">
                <a16:creationId xmlns:a16="http://schemas.microsoft.com/office/drawing/2014/main" id="{E2CB3F73-2C87-1695-79B5-2AFD2CFBFA03}"/>
              </a:ext>
            </a:extLst>
          </p:cNvPr>
          <p:cNvSpPr/>
          <p:nvPr/>
        </p:nvSpPr>
        <p:spPr>
          <a:xfrm>
            <a:off x="9128391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7" name="타원 446">
            <a:extLst>
              <a:ext uri="{FF2B5EF4-FFF2-40B4-BE49-F238E27FC236}">
                <a16:creationId xmlns:a16="http://schemas.microsoft.com/office/drawing/2014/main" id="{1F715C9C-DB78-FBE4-F7AD-0A498BDD374B}"/>
              </a:ext>
            </a:extLst>
          </p:cNvPr>
          <p:cNvSpPr/>
          <p:nvPr/>
        </p:nvSpPr>
        <p:spPr>
          <a:xfrm>
            <a:off x="9128391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8" name="타원 447">
            <a:extLst>
              <a:ext uri="{FF2B5EF4-FFF2-40B4-BE49-F238E27FC236}">
                <a16:creationId xmlns:a16="http://schemas.microsoft.com/office/drawing/2014/main" id="{77B8E3CB-4D45-1B3B-649F-35713BE14073}"/>
              </a:ext>
            </a:extLst>
          </p:cNvPr>
          <p:cNvSpPr/>
          <p:nvPr/>
        </p:nvSpPr>
        <p:spPr>
          <a:xfrm>
            <a:off x="8199168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0" name="타원 419">
            <a:extLst>
              <a:ext uri="{FF2B5EF4-FFF2-40B4-BE49-F238E27FC236}">
                <a16:creationId xmlns:a16="http://schemas.microsoft.com/office/drawing/2014/main" id="{AB7BEF9C-1707-B16E-D0AD-5A24E1AB7DD6}"/>
              </a:ext>
            </a:extLst>
          </p:cNvPr>
          <p:cNvSpPr/>
          <p:nvPr/>
        </p:nvSpPr>
        <p:spPr>
          <a:xfrm>
            <a:off x="8331914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1" name="타원 420">
            <a:extLst>
              <a:ext uri="{FF2B5EF4-FFF2-40B4-BE49-F238E27FC236}">
                <a16:creationId xmlns:a16="http://schemas.microsoft.com/office/drawing/2014/main" id="{C57DB7A1-2C3D-F011-B64D-3999C4D67CCA}"/>
              </a:ext>
            </a:extLst>
          </p:cNvPr>
          <p:cNvSpPr/>
          <p:nvPr/>
        </p:nvSpPr>
        <p:spPr>
          <a:xfrm>
            <a:off x="846466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2" name="타원 421">
            <a:extLst>
              <a:ext uri="{FF2B5EF4-FFF2-40B4-BE49-F238E27FC236}">
                <a16:creationId xmlns:a16="http://schemas.microsoft.com/office/drawing/2014/main" id="{D491245E-7A14-94E8-FB5E-729AE5BD115F}"/>
              </a:ext>
            </a:extLst>
          </p:cNvPr>
          <p:cNvSpPr/>
          <p:nvPr/>
        </p:nvSpPr>
        <p:spPr>
          <a:xfrm>
            <a:off x="8597407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3" name="타원 422">
            <a:extLst>
              <a:ext uri="{FF2B5EF4-FFF2-40B4-BE49-F238E27FC236}">
                <a16:creationId xmlns:a16="http://schemas.microsoft.com/office/drawing/2014/main" id="{E8EB0148-AC6D-2667-4E42-718233A82B6C}"/>
              </a:ext>
            </a:extLst>
          </p:cNvPr>
          <p:cNvSpPr/>
          <p:nvPr/>
        </p:nvSpPr>
        <p:spPr>
          <a:xfrm>
            <a:off x="8730153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4" name="타원 423">
            <a:extLst>
              <a:ext uri="{FF2B5EF4-FFF2-40B4-BE49-F238E27FC236}">
                <a16:creationId xmlns:a16="http://schemas.microsoft.com/office/drawing/2014/main" id="{4217404C-492F-FBFF-C8B7-27B5F739F47A}"/>
              </a:ext>
            </a:extLst>
          </p:cNvPr>
          <p:cNvSpPr/>
          <p:nvPr/>
        </p:nvSpPr>
        <p:spPr>
          <a:xfrm>
            <a:off x="886290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5" name="타원 424">
            <a:extLst>
              <a:ext uri="{FF2B5EF4-FFF2-40B4-BE49-F238E27FC236}">
                <a16:creationId xmlns:a16="http://schemas.microsoft.com/office/drawing/2014/main" id="{A5DD7060-C8DB-475D-6EDB-14FC4CA22FF3}"/>
              </a:ext>
            </a:extLst>
          </p:cNvPr>
          <p:cNvSpPr/>
          <p:nvPr/>
        </p:nvSpPr>
        <p:spPr>
          <a:xfrm>
            <a:off x="8995646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0" name="사각형: 둥근 모서리 429">
            <a:extLst>
              <a:ext uri="{FF2B5EF4-FFF2-40B4-BE49-F238E27FC236}">
                <a16:creationId xmlns:a16="http://schemas.microsoft.com/office/drawing/2014/main" id="{748E10A6-44FC-1566-D8E7-4403292C0ACE}"/>
              </a:ext>
            </a:extLst>
          </p:cNvPr>
          <p:cNvSpPr/>
          <p:nvPr/>
        </p:nvSpPr>
        <p:spPr>
          <a:xfrm>
            <a:off x="8198675" y="4980672"/>
            <a:ext cx="778285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1" name="사각형: 둥근 모서리 430">
            <a:extLst>
              <a:ext uri="{FF2B5EF4-FFF2-40B4-BE49-F238E27FC236}">
                <a16:creationId xmlns:a16="http://schemas.microsoft.com/office/drawing/2014/main" id="{8A004972-67E6-3D3E-2425-74FA91FC6B1D}"/>
              </a:ext>
            </a:extLst>
          </p:cNvPr>
          <p:cNvSpPr/>
          <p:nvPr/>
        </p:nvSpPr>
        <p:spPr>
          <a:xfrm>
            <a:off x="819867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2" name="사각형: 둥근 모서리 431">
            <a:extLst>
              <a:ext uri="{FF2B5EF4-FFF2-40B4-BE49-F238E27FC236}">
                <a16:creationId xmlns:a16="http://schemas.microsoft.com/office/drawing/2014/main" id="{A19036E8-C218-D130-6413-E8983AD60AD3}"/>
              </a:ext>
            </a:extLst>
          </p:cNvPr>
          <p:cNvSpPr/>
          <p:nvPr/>
        </p:nvSpPr>
        <p:spPr>
          <a:xfrm>
            <a:off x="832825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3" name="사각형: 둥근 모서리 432">
            <a:extLst>
              <a:ext uri="{FF2B5EF4-FFF2-40B4-BE49-F238E27FC236}">
                <a16:creationId xmlns:a16="http://schemas.microsoft.com/office/drawing/2014/main" id="{1B18C14D-E942-E8B6-1463-96A51868B08A}"/>
              </a:ext>
            </a:extLst>
          </p:cNvPr>
          <p:cNvSpPr/>
          <p:nvPr/>
        </p:nvSpPr>
        <p:spPr>
          <a:xfrm>
            <a:off x="858742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4" name="사각형: 둥근 모서리 433">
            <a:extLst>
              <a:ext uri="{FF2B5EF4-FFF2-40B4-BE49-F238E27FC236}">
                <a16:creationId xmlns:a16="http://schemas.microsoft.com/office/drawing/2014/main" id="{821FE0A9-CD9B-3D0E-AA0C-C28BDCF38D8A}"/>
              </a:ext>
            </a:extLst>
          </p:cNvPr>
          <p:cNvSpPr/>
          <p:nvPr/>
        </p:nvSpPr>
        <p:spPr>
          <a:xfrm>
            <a:off x="871701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6" name="사각형: 둥근 모서리 435">
            <a:extLst>
              <a:ext uri="{FF2B5EF4-FFF2-40B4-BE49-F238E27FC236}">
                <a16:creationId xmlns:a16="http://schemas.microsoft.com/office/drawing/2014/main" id="{3C12FFA1-431D-7FBC-F82F-E4D0E2DDDADC}"/>
              </a:ext>
            </a:extLst>
          </p:cNvPr>
          <p:cNvSpPr/>
          <p:nvPr/>
        </p:nvSpPr>
        <p:spPr>
          <a:xfrm>
            <a:off x="884659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7" name="사각형: 둥근 모서리 436">
            <a:extLst>
              <a:ext uri="{FF2B5EF4-FFF2-40B4-BE49-F238E27FC236}">
                <a16:creationId xmlns:a16="http://schemas.microsoft.com/office/drawing/2014/main" id="{1D9CF3E4-22BC-E479-6B66-984E075667C0}"/>
              </a:ext>
            </a:extLst>
          </p:cNvPr>
          <p:cNvSpPr/>
          <p:nvPr/>
        </p:nvSpPr>
        <p:spPr>
          <a:xfrm>
            <a:off x="897696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8" name="사각형: 둥근 모서리 437">
            <a:extLst>
              <a:ext uri="{FF2B5EF4-FFF2-40B4-BE49-F238E27FC236}">
                <a16:creationId xmlns:a16="http://schemas.microsoft.com/office/drawing/2014/main" id="{2BCDB1FE-FA7B-8F7D-9D25-B5A7B6B11598}"/>
              </a:ext>
            </a:extLst>
          </p:cNvPr>
          <p:cNvSpPr/>
          <p:nvPr/>
        </p:nvSpPr>
        <p:spPr>
          <a:xfrm>
            <a:off x="910657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9" name="사각형: 둥근 모서리 438">
            <a:extLst>
              <a:ext uri="{FF2B5EF4-FFF2-40B4-BE49-F238E27FC236}">
                <a16:creationId xmlns:a16="http://schemas.microsoft.com/office/drawing/2014/main" id="{8B5BFBEC-160A-DCB3-6D0E-2F218B607B38}"/>
              </a:ext>
            </a:extLst>
          </p:cNvPr>
          <p:cNvSpPr/>
          <p:nvPr/>
        </p:nvSpPr>
        <p:spPr>
          <a:xfrm>
            <a:off x="845784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8" name="사각형: 둥근 모서리 427">
            <a:extLst>
              <a:ext uri="{FF2B5EF4-FFF2-40B4-BE49-F238E27FC236}">
                <a16:creationId xmlns:a16="http://schemas.microsoft.com/office/drawing/2014/main" id="{65CB4A3F-792B-D594-5864-8B352834595B}"/>
              </a:ext>
            </a:extLst>
          </p:cNvPr>
          <p:cNvSpPr/>
          <p:nvPr/>
        </p:nvSpPr>
        <p:spPr>
          <a:xfrm>
            <a:off x="8001724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사다리꼴 2">
            <a:extLst>
              <a:ext uri="{FF2B5EF4-FFF2-40B4-BE49-F238E27FC236}">
                <a16:creationId xmlns:a16="http://schemas.microsoft.com/office/drawing/2014/main" id="{9C17A2FB-90B5-14EA-36A9-E6B61AA49F37}"/>
              </a:ext>
            </a:extLst>
          </p:cNvPr>
          <p:cNvSpPr/>
          <p:nvPr/>
        </p:nvSpPr>
        <p:spPr>
          <a:xfrm flipV="1">
            <a:off x="3216775" y="5443737"/>
            <a:ext cx="6062506" cy="242992"/>
          </a:xfrm>
          <a:prstGeom prst="trapezoid">
            <a:avLst>
              <a:gd name="adj" fmla="val 0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B5FB16-04BB-332D-047E-65B58433841A}"/>
              </a:ext>
            </a:extLst>
          </p:cNvPr>
          <p:cNvSpPr txBox="1"/>
          <p:nvPr/>
        </p:nvSpPr>
        <p:spPr>
          <a:xfrm>
            <a:off x="5058873" y="5373164"/>
            <a:ext cx="24143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6" name="TextBox 405">
            <a:extLst>
              <a:ext uri="{FF2B5EF4-FFF2-40B4-BE49-F238E27FC236}">
                <a16:creationId xmlns:a16="http://schemas.microsoft.com/office/drawing/2014/main" id="{C147DA70-82FD-2295-DB0A-281089210E19}"/>
              </a:ext>
            </a:extLst>
          </p:cNvPr>
          <p:cNvSpPr txBox="1"/>
          <p:nvPr/>
        </p:nvSpPr>
        <p:spPr>
          <a:xfrm>
            <a:off x="4969253" y="6189986"/>
            <a:ext cx="25935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Global Sense Amplifier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0" name="TextBox 589">
            <a:extLst>
              <a:ext uri="{FF2B5EF4-FFF2-40B4-BE49-F238E27FC236}">
                <a16:creationId xmlns:a16="http://schemas.microsoft.com/office/drawing/2014/main" id="{471914A7-BB2F-A59D-ED87-496DF6F96C18}"/>
              </a:ext>
            </a:extLst>
          </p:cNvPr>
          <p:cNvSpPr txBox="1"/>
          <p:nvPr/>
        </p:nvSpPr>
        <p:spPr>
          <a:xfrm>
            <a:off x="8143525" y="6210922"/>
            <a:ext cx="1396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 Buff.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4" name="TextBox 593">
            <a:extLst>
              <a:ext uri="{FF2B5EF4-FFF2-40B4-BE49-F238E27FC236}">
                <a16:creationId xmlns:a16="http://schemas.microsoft.com/office/drawing/2014/main" id="{41F2797E-3861-CA10-D675-49890B061E52}"/>
              </a:ext>
            </a:extLst>
          </p:cNvPr>
          <p:cNvSpPr txBox="1"/>
          <p:nvPr/>
        </p:nvSpPr>
        <p:spPr>
          <a:xfrm>
            <a:off x="2928725" y="6218093"/>
            <a:ext cx="149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Offset Buff.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24" name="직선 연결선 123">
            <a:extLst>
              <a:ext uri="{FF2B5EF4-FFF2-40B4-BE49-F238E27FC236}">
                <a16:creationId xmlns:a16="http://schemas.microsoft.com/office/drawing/2014/main" id="{742BCB85-5C6B-210B-E6DB-54534AF5F953}"/>
              </a:ext>
            </a:extLst>
          </p:cNvPr>
          <p:cNvCxnSpPr>
            <a:cxnSpLocks/>
          </p:cNvCxnSpPr>
          <p:nvPr/>
        </p:nvCxnSpPr>
        <p:spPr>
          <a:xfrm>
            <a:off x="6333822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사각형: 둥근 모서리 125">
            <a:extLst>
              <a:ext uri="{FF2B5EF4-FFF2-40B4-BE49-F238E27FC236}">
                <a16:creationId xmlns:a16="http://schemas.microsoft.com/office/drawing/2014/main" id="{BFBE6066-C759-F892-7935-C621180037A1}"/>
              </a:ext>
            </a:extLst>
          </p:cNvPr>
          <p:cNvSpPr/>
          <p:nvPr/>
        </p:nvSpPr>
        <p:spPr>
          <a:xfrm>
            <a:off x="6449090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B99B9193-103E-1E75-E7E5-6CBAF5D91E12}"/>
              </a:ext>
            </a:extLst>
          </p:cNvPr>
          <p:cNvGrpSpPr/>
          <p:nvPr/>
        </p:nvGrpSpPr>
        <p:grpSpPr>
          <a:xfrm>
            <a:off x="6333822" y="4448548"/>
            <a:ext cx="1118318" cy="398239"/>
            <a:chOff x="947839" y="1915581"/>
            <a:chExt cx="1245913" cy="398239"/>
          </a:xfrm>
        </p:grpSpPr>
        <p:cxnSp>
          <p:nvCxnSpPr>
            <p:cNvPr id="181" name="직선 연결선 180">
              <a:extLst>
                <a:ext uri="{FF2B5EF4-FFF2-40B4-BE49-F238E27FC236}">
                  <a16:creationId xmlns:a16="http://schemas.microsoft.com/office/drawing/2014/main" id="{E71EA785-A2F6-3712-0D8D-AFC26A13AB67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>
              <a:extLst>
                <a:ext uri="{FF2B5EF4-FFF2-40B4-BE49-F238E27FC236}">
                  <a16:creationId xmlns:a16="http://schemas.microsoft.com/office/drawing/2014/main" id="{D49BBF21-F7F1-9D8E-DA49-DE4D26BBCB15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>
              <a:extLst>
                <a:ext uri="{FF2B5EF4-FFF2-40B4-BE49-F238E27FC236}">
                  <a16:creationId xmlns:a16="http://schemas.microsoft.com/office/drawing/2014/main" id="{60DEE7F0-3D4D-8BC1-7599-EB7CA0FC0D58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>
              <a:extLst>
                <a:ext uri="{FF2B5EF4-FFF2-40B4-BE49-F238E27FC236}">
                  <a16:creationId xmlns:a16="http://schemas.microsoft.com/office/drawing/2014/main" id="{F95069AB-3F11-0DEF-8D5E-50713F0BDC3D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1F124437-8759-392D-105B-CE6ACBDB616A}"/>
              </a:ext>
            </a:extLst>
          </p:cNvPr>
          <p:cNvCxnSpPr>
            <a:cxnSpLocks/>
          </p:cNvCxnSpPr>
          <p:nvPr/>
        </p:nvCxnSpPr>
        <p:spPr>
          <a:xfrm rot="16200000">
            <a:off x="643862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0B2ED5BE-A843-D3F3-8877-F68484BE3F75}"/>
              </a:ext>
            </a:extLst>
          </p:cNvPr>
          <p:cNvCxnSpPr>
            <a:cxnSpLocks/>
          </p:cNvCxnSpPr>
          <p:nvPr/>
        </p:nvCxnSpPr>
        <p:spPr>
          <a:xfrm rot="16200000">
            <a:off x="6571376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>
            <a:extLst>
              <a:ext uri="{FF2B5EF4-FFF2-40B4-BE49-F238E27FC236}">
                <a16:creationId xmlns:a16="http://schemas.microsoft.com/office/drawing/2014/main" id="{43ED8375-112D-23F8-DC2D-46216E442B40}"/>
              </a:ext>
            </a:extLst>
          </p:cNvPr>
          <p:cNvCxnSpPr>
            <a:cxnSpLocks/>
          </p:cNvCxnSpPr>
          <p:nvPr/>
        </p:nvCxnSpPr>
        <p:spPr>
          <a:xfrm rot="16200000">
            <a:off x="683686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3CCEA47B-363E-F6C2-2061-F0424452E780}"/>
              </a:ext>
            </a:extLst>
          </p:cNvPr>
          <p:cNvCxnSpPr>
            <a:cxnSpLocks/>
          </p:cNvCxnSpPr>
          <p:nvPr/>
        </p:nvCxnSpPr>
        <p:spPr>
          <a:xfrm rot="16200000">
            <a:off x="6969615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2B4ECD7A-6F41-6F24-D0F9-EAB8EDDFF6DB}"/>
              </a:ext>
            </a:extLst>
          </p:cNvPr>
          <p:cNvCxnSpPr>
            <a:cxnSpLocks/>
          </p:cNvCxnSpPr>
          <p:nvPr/>
        </p:nvCxnSpPr>
        <p:spPr>
          <a:xfrm rot="16200000">
            <a:off x="710236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2707B78C-CA5C-AE02-546D-AC5915A70E14}"/>
              </a:ext>
            </a:extLst>
          </p:cNvPr>
          <p:cNvCxnSpPr>
            <a:cxnSpLocks/>
          </p:cNvCxnSpPr>
          <p:nvPr/>
        </p:nvCxnSpPr>
        <p:spPr>
          <a:xfrm rot="16200000">
            <a:off x="6173137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205DCF4C-34F5-BFAD-D5FD-D738EB4E2078}"/>
              </a:ext>
            </a:extLst>
          </p:cNvPr>
          <p:cNvCxnSpPr>
            <a:cxnSpLocks/>
          </p:cNvCxnSpPr>
          <p:nvPr/>
        </p:nvCxnSpPr>
        <p:spPr>
          <a:xfrm rot="16200000">
            <a:off x="6305883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연결선 135">
            <a:extLst>
              <a:ext uri="{FF2B5EF4-FFF2-40B4-BE49-F238E27FC236}">
                <a16:creationId xmlns:a16="http://schemas.microsoft.com/office/drawing/2014/main" id="{D312C763-F803-BC95-EC9B-E3F51B7D4A81}"/>
              </a:ext>
            </a:extLst>
          </p:cNvPr>
          <p:cNvCxnSpPr>
            <a:cxnSpLocks/>
          </p:cNvCxnSpPr>
          <p:nvPr/>
        </p:nvCxnSpPr>
        <p:spPr>
          <a:xfrm rot="16200000">
            <a:off x="670412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타원 136">
            <a:extLst>
              <a:ext uri="{FF2B5EF4-FFF2-40B4-BE49-F238E27FC236}">
                <a16:creationId xmlns:a16="http://schemas.microsoft.com/office/drawing/2014/main" id="{9696E59B-9FF1-5666-B8CC-8E63D6581951}"/>
              </a:ext>
            </a:extLst>
          </p:cNvPr>
          <p:cNvSpPr/>
          <p:nvPr/>
        </p:nvSpPr>
        <p:spPr>
          <a:xfrm>
            <a:off x="6610013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A6B22108-89B5-CF6A-405E-34F0582A1901}"/>
              </a:ext>
            </a:extLst>
          </p:cNvPr>
          <p:cNvSpPr/>
          <p:nvPr/>
        </p:nvSpPr>
        <p:spPr>
          <a:xfrm>
            <a:off x="6610013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68D9A451-08A0-049E-FFD5-14127A4DE37C}"/>
              </a:ext>
            </a:extLst>
          </p:cNvPr>
          <p:cNvSpPr/>
          <p:nvPr/>
        </p:nvSpPr>
        <p:spPr>
          <a:xfrm>
            <a:off x="6610013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A7FD2307-0E66-5DE7-2730-E14D72BFA09C}"/>
              </a:ext>
            </a:extLst>
          </p:cNvPr>
          <p:cNvSpPr/>
          <p:nvPr/>
        </p:nvSpPr>
        <p:spPr>
          <a:xfrm>
            <a:off x="6742759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8F1754CF-606A-7FBD-4AE0-025B425E59B3}"/>
              </a:ext>
            </a:extLst>
          </p:cNvPr>
          <p:cNvSpPr/>
          <p:nvPr/>
        </p:nvSpPr>
        <p:spPr>
          <a:xfrm>
            <a:off x="674275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57A3C8B4-986D-A7E0-CA4C-BF6126AEC831}"/>
              </a:ext>
            </a:extLst>
          </p:cNvPr>
          <p:cNvSpPr/>
          <p:nvPr/>
        </p:nvSpPr>
        <p:spPr>
          <a:xfrm>
            <a:off x="674275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D1B102EE-F4E7-6EA9-B552-BCAB616FC057}"/>
              </a:ext>
            </a:extLst>
          </p:cNvPr>
          <p:cNvSpPr/>
          <p:nvPr/>
        </p:nvSpPr>
        <p:spPr>
          <a:xfrm>
            <a:off x="6875506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DB40A9F0-76CA-520E-6C75-A59FF0B7C912}"/>
              </a:ext>
            </a:extLst>
          </p:cNvPr>
          <p:cNvSpPr/>
          <p:nvPr/>
        </p:nvSpPr>
        <p:spPr>
          <a:xfrm>
            <a:off x="6875506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C5D212DE-28E1-A38B-59FF-C3CA66A02159}"/>
              </a:ext>
            </a:extLst>
          </p:cNvPr>
          <p:cNvSpPr/>
          <p:nvPr/>
        </p:nvSpPr>
        <p:spPr>
          <a:xfrm>
            <a:off x="6875506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A5E388B2-6379-3FA9-1D58-922E20D0B3D6}"/>
              </a:ext>
            </a:extLst>
          </p:cNvPr>
          <p:cNvSpPr/>
          <p:nvPr/>
        </p:nvSpPr>
        <p:spPr>
          <a:xfrm>
            <a:off x="700825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5BD79687-9E94-DCCA-E2E0-45DACD085EDE}"/>
              </a:ext>
            </a:extLst>
          </p:cNvPr>
          <p:cNvSpPr/>
          <p:nvPr/>
        </p:nvSpPr>
        <p:spPr>
          <a:xfrm>
            <a:off x="700825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E2D23448-4653-4B88-1A18-5B004191BD03}"/>
              </a:ext>
            </a:extLst>
          </p:cNvPr>
          <p:cNvSpPr/>
          <p:nvPr/>
        </p:nvSpPr>
        <p:spPr>
          <a:xfrm>
            <a:off x="700825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86B4DA49-AA73-8EA7-A9C1-A6B991A76918}"/>
              </a:ext>
            </a:extLst>
          </p:cNvPr>
          <p:cNvSpPr/>
          <p:nvPr/>
        </p:nvSpPr>
        <p:spPr>
          <a:xfrm>
            <a:off x="7140999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F0841248-5622-8DBE-A6BF-E24AB58D8218}"/>
              </a:ext>
            </a:extLst>
          </p:cNvPr>
          <p:cNvSpPr/>
          <p:nvPr/>
        </p:nvSpPr>
        <p:spPr>
          <a:xfrm>
            <a:off x="714099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57B058D5-E879-DF2F-4451-AB3D8BEDD494}"/>
              </a:ext>
            </a:extLst>
          </p:cNvPr>
          <p:cNvSpPr/>
          <p:nvPr/>
        </p:nvSpPr>
        <p:spPr>
          <a:xfrm>
            <a:off x="714099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E528A30E-3716-AE18-11F9-5D544E50FEF3}"/>
              </a:ext>
            </a:extLst>
          </p:cNvPr>
          <p:cNvSpPr/>
          <p:nvPr/>
        </p:nvSpPr>
        <p:spPr>
          <a:xfrm>
            <a:off x="7273745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900FB3A1-AB3F-87AE-1926-B23A378DCA85}"/>
              </a:ext>
            </a:extLst>
          </p:cNvPr>
          <p:cNvSpPr/>
          <p:nvPr/>
        </p:nvSpPr>
        <p:spPr>
          <a:xfrm>
            <a:off x="7273745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887044D3-5C26-67E5-2BF5-1EC7710923B4}"/>
              </a:ext>
            </a:extLst>
          </p:cNvPr>
          <p:cNvSpPr/>
          <p:nvPr/>
        </p:nvSpPr>
        <p:spPr>
          <a:xfrm>
            <a:off x="7273745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A34915A1-502E-D3C8-24EC-F692AA244F01}"/>
              </a:ext>
            </a:extLst>
          </p:cNvPr>
          <p:cNvSpPr/>
          <p:nvPr/>
        </p:nvSpPr>
        <p:spPr>
          <a:xfrm>
            <a:off x="6477267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6A5B16CE-AE3A-2F71-3CEF-F5997067AA63}"/>
              </a:ext>
            </a:extLst>
          </p:cNvPr>
          <p:cNvSpPr/>
          <p:nvPr/>
        </p:nvSpPr>
        <p:spPr>
          <a:xfrm>
            <a:off x="6477267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2B0C7121-3A3F-1A26-BD93-1347DE4FDBCF}"/>
              </a:ext>
            </a:extLst>
          </p:cNvPr>
          <p:cNvSpPr/>
          <p:nvPr/>
        </p:nvSpPr>
        <p:spPr>
          <a:xfrm>
            <a:off x="6477267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711CE01A-411D-205B-F2DE-C4C8A26E0DE8}"/>
              </a:ext>
            </a:extLst>
          </p:cNvPr>
          <p:cNvSpPr/>
          <p:nvPr/>
        </p:nvSpPr>
        <p:spPr>
          <a:xfrm>
            <a:off x="740649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59D68306-1568-958A-CBD7-5983C6E47CC6}"/>
              </a:ext>
            </a:extLst>
          </p:cNvPr>
          <p:cNvSpPr/>
          <p:nvPr/>
        </p:nvSpPr>
        <p:spPr>
          <a:xfrm>
            <a:off x="7406490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9BE2335F-FC8D-3397-F72C-225CE7206B6A}"/>
              </a:ext>
            </a:extLst>
          </p:cNvPr>
          <p:cNvSpPr/>
          <p:nvPr/>
        </p:nvSpPr>
        <p:spPr>
          <a:xfrm>
            <a:off x="740649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BE03361C-2E86-D088-2A47-66FC037F4A31}"/>
              </a:ext>
            </a:extLst>
          </p:cNvPr>
          <p:cNvSpPr/>
          <p:nvPr/>
        </p:nvSpPr>
        <p:spPr>
          <a:xfrm>
            <a:off x="740649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13A85D64-FF68-8185-3E0F-03BB63ABC772}"/>
              </a:ext>
            </a:extLst>
          </p:cNvPr>
          <p:cNvSpPr/>
          <p:nvPr/>
        </p:nvSpPr>
        <p:spPr>
          <a:xfrm>
            <a:off x="6477267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E5A10D4D-3F9D-7931-E1CB-7230D4223A4A}"/>
              </a:ext>
            </a:extLst>
          </p:cNvPr>
          <p:cNvSpPr/>
          <p:nvPr/>
        </p:nvSpPr>
        <p:spPr>
          <a:xfrm>
            <a:off x="6610013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704C4120-3AF1-0A38-41B7-DE3AB399E7D0}"/>
              </a:ext>
            </a:extLst>
          </p:cNvPr>
          <p:cNvSpPr/>
          <p:nvPr/>
        </p:nvSpPr>
        <p:spPr>
          <a:xfrm>
            <a:off x="674275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A56F8B66-657D-1A56-FD56-2296665B3F89}"/>
              </a:ext>
            </a:extLst>
          </p:cNvPr>
          <p:cNvSpPr/>
          <p:nvPr/>
        </p:nvSpPr>
        <p:spPr>
          <a:xfrm>
            <a:off x="6875506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A5301340-52C2-0C59-7B3E-7898FC409C97}"/>
              </a:ext>
            </a:extLst>
          </p:cNvPr>
          <p:cNvSpPr/>
          <p:nvPr/>
        </p:nvSpPr>
        <p:spPr>
          <a:xfrm>
            <a:off x="700825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6FC93676-3A71-3CFA-35AE-F9CE251829D2}"/>
              </a:ext>
            </a:extLst>
          </p:cNvPr>
          <p:cNvSpPr/>
          <p:nvPr/>
        </p:nvSpPr>
        <p:spPr>
          <a:xfrm>
            <a:off x="714099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D3DCE352-5164-AE80-AFDF-CC9EA50E4BFD}"/>
              </a:ext>
            </a:extLst>
          </p:cNvPr>
          <p:cNvSpPr/>
          <p:nvPr/>
        </p:nvSpPr>
        <p:spPr>
          <a:xfrm>
            <a:off x="7273745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4" name="사각형: 둥근 모서리 163">
            <a:extLst>
              <a:ext uri="{FF2B5EF4-FFF2-40B4-BE49-F238E27FC236}">
                <a16:creationId xmlns:a16="http://schemas.microsoft.com/office/drawing/2014/main" id="{3BE28B2B-DD5E-25B1-510D-20C5404CC4FC}"/>
              </a:ext>
            </a:extLst>
          </p:cNvPr>
          <p:cNvSpPr/>
          <p:nvPr/>
        </p:nvSpPr>
        <p:spPr>
          <a:xfrm>
            <a:off x="6476774" y="4980672"/>
            <a:ext cx="778285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5" name="사각형: 둥근 모서리 164">
            <a:extLst>
              <a:ext uri="{FF2B5EF4-FFF2-40B4-BE49-F238E27FC236}">
                <a16:creationId xmlns:a16="http://schemas.microsoft.com/office/drawing/2014/main" id="{B8B52179-8888-7CCF-D3AF-4A75B2CF153F}"/>
              </a:ext>
            </a:extLst>
          </p:cNvPr>
          <p:cNvSpPr/>
          <p:nvPr/>
        </p:nvSpPr>
        <p:spPr>
          <a:xfrm>
            <a:off x="647677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6" name="사각형: 둥근 모서리 165">
            <a:extLst>
              <a:ext uri="{FF2B5EF4-FFF2-40B4-BE49-F238E27FC236}">
                <a16:creationId xmlns:a16="http://schemas.microsoft.com/office/drawing/2014/main" id="{BDFB7768-BD10-B8CC-A446-C60C89056EFE}"/>
              </a:ext>
            </a:extLst>
          </p:cNvPr>
          <p:cNvSpPr/>
          <p:nvPr/>
        </p:nvSpPr>
        <p:spPr>
          <a:xfrm>
            <a:off x="660635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7" name="사각형: 둥근 모서리 166">
            <a:extLst>
              <a:ext uri="{FF2B5EF4-FFF2-40B4-BE49-F238E27FC236}">
                <a16:creationId xmlns:a16="http://schemas.microsoft.com/office/drawing/2014/main" id="{61E3BC74-1A4B-539D-FA47-832E52D96022}"/>
              </a:ext>
            </a:extLst>
          </p:cNvPr>
          <p:cNvSpPr/>
          <p:nvPr/>
        </p:nvSpPr>
        <p:spPr>
          <a:xfrm>
            <a:off x="686552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8" name="사각형: 둥근 모서리 167">
            <a:extLst>
              <a:ext uri="{FF2B5EF4-FFF2-40B4-BE49-F238E27FC236}">
                <a16:creationId xmlns:a16="http://schemas.microsoft.com/office/drawing/2014/main" id="{C25E8742-11B9-932A-4A9C-92176BC9F452}"/>
              </a:ext>
            </a:extLst>
          </p:cNvPr>
          <p:cNvSpPr/>
          <p:nvPr/>
        </p:nvSpPr>
        <p:spPr>
          <a:xfrm>
            <a:off x="699511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9" name="사각형: 둥근 모서리 168">
            <a:extLst>
              <a:ext uri="{FF2B5EF4-FFF2-40B4-BE49-F238E27FC236}">
                <a16:creationId xmlns:a16="http://schemas.microsoft.com/office/drawing/2014/main" id="{697FD2CA-C5A4-9668-93AC-0E7AD64EA62C}"/>
              </a:ext>
            </a:extLst>
          </p:cNvPr>
          <p:cNvSpPr/>
          <p:nvPr/>
        </p:nvSpPr>
        <p:spPr>
          <a:xfrm>
            <a:off x="712469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0" name="사각형: 둥근 모서리 169">
            <a:extLst>
              <a:ext uri="{FF2B5EF4-FFF2-40B4-BE49-F238E27FC236}">
                <a16:creationId xmlns:a16="http://schemas.microsoft.com/office/drawing/2014/main" id="{5743CA7C-1106-EAA3-79E8-1FE8105AFC2B}"/>
              </a:ext>
            </a:extLst>
          </p:cNvPr>
          <p:cNvSpPr/>
          <p:nvPr/>
        </p:nvSpPr>
        <p:spPr>
          <a:xfrm>
            <a:off x="725505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1" name="사각형: 둥근 모서리 170">
            <a:extLst>
              <a:ext uri="{FF2B5EF4-FFF2-40B4-BE49-F238E27FC236}">
                <a16:creationId xmlns:a16="http://schemas.microsoft.com/office/drawing/2014/main" id="{94DBF2E2-23CE-E8D3-D772-5185DA26E0BB}"/>
              </a:ext>
            </a:extLst>
          </p:cNvPr>
          <p:cNvSpPr/>
          <p:nvPr/>
        </p:nvSpPr>
        <p:spPr>
          <a:xfrm>
            <a:off x="738467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2" name="사각형: 둥근 모서리 171">
            <a:extLst>
              <a:ext uri="{FF2B5EF4-FFF2-40B4-BE49-F238E27FC236}">
                <a16:creationId xmlns:a16="http://schemas.microsoft.com/office/drawing/2014/main" id="{AFCA050B-88DD-FDB7-DF24-0174A5FD0903}"/>
              </a:ext>
            </a:extLst>
          </p:cNvPr>
          <p:cNvSpPr/>
          <p:nvPr/>
        </p:nvSpPr>
        <p:spPr>
          <a:xfrm>
            <a:off x="673594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3" name="사각형: 둥근 모서리 162">
            <a:extLst>
              <a:ext uri="{FF2B5EF4-FFF2-40B4-BE49-F238E27FC236}">
                <a16:creationId xmlns:a16="http://schemas.microsoft.com/office/drawing/2014/main" id="{DE84CE3A-E911-6F6D-787F-7B3B9C9E4537}"/>
              </a:ext>
            </a:extLst>
          </p:cNvPr>
          <p:cNvSpPr/>
          <p:nvPr/>
        </p:nvSpPr>
        <p:spPr>
          <a:xfrm>
            <a:off x="6279823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5" name="사각형: 둥근 모서리 594">
            <a:extLst>
              <a:ext uri="{FF2B5EF4-FFF2-40B4-BE49-F238E27FC236}">
                <a16:creationId xmlns:a16="http://schemas.microsoft.com/office/drawing/2014/main" id="{FF18064F-4EC5-504D-DC23-5A362BDEE12D}"/>
              </a:ext>
            </a:extLst>
          </p:cNvPr>
          <p:cNvSpPr/>
          <p:nvPr/>
        </p:nvSpPr>
        <p:spPr>
          <a:xfrm>
            <a:off x="3216775" y="5962523"/>
            <a:ext cx="864000" cy="216000"/>
          </a:xfrm>
          <a:prstGeom prst="roundRect">
            <a:avLst>
              <a:gd name="adj" fmla="val 1938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83" name="사각형: 둥근 모서리 582">
            <a:extLst>
              <a:ext uri="{FF2B5EF4-FFF2-40B4-BE49-F238E27FC236}">
                <a16:creationId xmlns:a16="http://schemas.microsoft.com/office/drawing/2014/main" id="{AC7A4BB0-2B74-ADB8-3F6F-5457D2F80B95}"/>
              </a:ext>
            </a:extLst>
          </p:cNvPr>
          <p:cNvSpPr/>
          <p:nvPr/>
        </p:nvSpPr>
        <p:spPr>
          <a:xfrm>
            <a:off x="8415281" y="5880241"/>
            <a:ext cx="864000" cy="371270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90" name="사다리꼴 389">
            <a:extLst>
              <a:ext uri="{FF2B5EF4-FFF2-40B4-BE49-F238E27FC236}">
                <a16:creationId xmlns:a16="http://schemas.microsoft.com/office/drawing/2014/main" id="{CD35D3FF-12B4-2327-DC90-C5C6441117A9}"/>
              </a:ext>
            </a:extLst>
          </p:cNvPr>
          <p:cNvSpPr/>
          <p:nvPr/>
        </p:nvSpPr>
        <p:spPr>
          <a:xfrm flipV="1">
            <a:off x="3413726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사다리꼴 37">
            <a:extLst>
              <a:ext uri="{FF2B5EF4-FFF2-40B4-BE49-F238E27FC236}">
                <a16:creationId xmlns:a16="http://schemas.microsoft.com/office/drawing/2014/main" id="{5AE8BC8D-AC1E-89CD-0E47-018B4923B606}"/>
              </a:ext>
            </a:extLst>
          </p:cNvPr>
          <p:cNvSpPr/>
          <p:nvPr/>
        </p:nvSpPr>
        <p:spPr>
          <a:xfrm flipV="1">
            <a:off x="5135627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5" name="사다리꼴 124">
            <a:extLst>
              <a:ext uri="{FF2B5EF4-FFF2-40B4-BE49-F238E27FC236}">
                <a16:creationId xmlns:a16="http://schemas.microsoft.com/office/drawing/2014/main" id="{E721BEE8-2112-5848-5A28-EDF86D764C0E}"/>
              </a:ext>
            </a:extLst>
          </p:cNvPr>
          <p:cNvSpPr/>
          <p:nvPr/>
        </p:nvSpPr>
        <p:spPr>
          <a:xfrm flipV="1">
            <a:off x="6476774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7" name="사다리꼴 186">
            <a:extLst>
              <a:ext uri="{FF2B5EF4-FFF2-40B4-BE49-F238E27FC236}">
                <a16:creationId xmlns:a16="http://schemas.microsoft.com/office/drawing/2014/main" id="{4BA61EC6-60F2-3DED-7E6F-C17C0BF5F00C}"/>
              </a:ext>
            </a:extLst>
          </p:cNvPr>
          <p:cNvSpPr/>
          <p:nvPr/>
        </p:nvSpPr>
        <p:spPr>
          <a:xfrm flipV="1">
            <a:off x="8198675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45" name="직선 연결선 844">
            <a:extLst>
              <a:ext uri="{FF2B5EF4-FFF2-40B4-BE49-F238E27FC236}">
                <a16:creationId xmlns:a16="http://schemas.microsoft.com/office/drawing/2014/main" id="{35C82631-E1E7-4EDD-F7E3-7DFF528DDC8C}"/>
              </a:ext>
            </a:extLst>
          </p:cNvPr>
          <p:cNvCxnSpPr>
            <a:cxnSpLocks/>
          </p:cNvCxnSpPr>
          <p:nvPr/>
        </p:nvCxnSpPr>
        <p:spPr>
          <a:xfrm>
            <a:off x="2933076" y="5555937"/>
            <a:ext cx="0" cy="194058"/>
          </a:xfrm>
          <a:prstGeom prst="line">
            <a:avLst/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6" name="직선 연결선 845">
            <a:extLst>
              <a:ext uri="{FF2B5EF4-FFF2-40B4-BE49-F238E27FC236}">
                <a16:creationId xmlns:a16="http://schemas.microsoft.com/office/drawing/2014/main" id="{081E1793-4D1B-6FFF-591C-709F00B3981F}"/>
              </a:ext>
            </a:extLst>
          </p:cNvPr>
          <p:cNvCxnSpPr>
            <a:cxnSpLocks/>
          </p:cNvCxnSpPr>
          <p:nvPr/>
        </p:nvCxnSpPr>
        <p:spPr>
          <a:xfrm>
            <a:off x="2931319" y="5563599"/>
            <a:ext cx="285456" cy="0"/>
          </a:xfrm>
          <a:prstGeom prst="line">
            <a:avLst/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8" name="직선 연결선 847">
            <a:extLst>
              <a:ext uri="{FF2B5EF4-FFF2-40B4-BE49-F238E27FC236}">
                <a16:creationId xmlns:a16="http://schemas.microsoft.com/office/drawing/2014/main" id="{06C89CEE-904D-FC7A-0A43-22387670AFD7}"/>
              </a:ext>
            </a:extLst>
          </p:cNvPr>
          <p:cNvCxnSpPr>
            <a:cxnSpLocks/>
          </p:cNvCxnSpPr>
          <p:nvPr/>
        </p:nvCxnSpPr>
        <p:spPr>
          <a:xfrm rot="16200000">
            <a:off x="3119746" y="5982134"/>
            <a:ext cx="0" cy="194058"/>
          </a:xfrm>
          <a:prstGeom prst="line">
            <a:avLst/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9" name="직선 연결선 848">
            <a:extLst>
              <a:ext uri="{FF2B5EF4-FFF2-40B4-BE49-F238E27FC236}">
                <a16:creationId xmlns:a16="http://schemas.microsoft.com/office/drawing/2014/main" id="{56D27D45-8454-F68E-35B8-6E0B3A1880D9}"/>
              </a:ext>
            </a:extLst>
          </p:cNvPr>
          <p:cNvCxnSpPr>
            <a:cxnSpLocks/>
          </p:cNvCxnSpPr>
          <p:nvPr/>
        </p:nvCxnSpPr>
        <p:spPr>
          <a:xfrm rot="16200000">
            <a:off x="2887651" y="5938192"/>
            <a:ext cx="285456" cy="0"/>
          </a:xfrm>
          <a:prstGeom prst="line">
            <a:avLst/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사다리꼴 842">
            <a:extLst>
              <a:ext uri="{FF2B5EF4-FFF2-40B4-BE49-F238E27FC236}">
                <a16:creationId xmlns:a16="http://schemas.microsoft.com/office/drawing/2014/main" id="{84F82EAD-63C9-296B-E712-12C0A64ECCBF}"/>
              </a:ext>
            </a:extLst>
          </p:cNvPr>
          <p:cNvSpPr/>
          <p:nvPr/>
        </p:nvSpPr>
        <p:spPr>
          <a:xfrm>
            <a:off x="2746629" y="5688058"/>
            <a:ext cx="379950" cy="181723"/>
          </a:xfrm>
          <a:prstGeom prst="trapezoid">
            <a:avLst>
              <a:gd name="adj" fmla="val 29833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850" name="직선 연결선 849">
            <a:extLst>
              <a:ext uri="{FF2B5EF4-FFF2-40B4-BE49-F238E27FC236}">
                <a16:creationId xmlns:a16="http://schemas.microsoft.com/office/drawing/2014/main" id="{C19EC115-8B1B-A38D-7531-D45EEE6AB89E}"/>
              </a:ext>
            </a:extLst>
          </p:cNvPr>
          <p:cNvCxnSpPr>
            <a:cxnSpLocks/>
          </p:cNvCxnSpPr>
          <p:nvPr/>
        </p:nvCxnSpPr>
        <p:spPr>
          <a:xfrm>
            <a:off x="2845342" y="5869971"/>
            <a:ext cx="0" cy="666851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4" name="사다리꼴 853">
            <a:extLst>
              <a:ext uri="{FF2B5EF4-FFF2-40B4-BE49-F238E27FC236}">
                <a16:creationId xmlns:a16="http://schemas.microsoft.com/office/drawing/2014/main" id="{59FFCFE2-A8DF-81F0-76BF-CA6C47F7D9B1}"/>
              </a:ext>
            </a:extLst>
          </p:cNvPr>
          <p:cNvSpPr/>
          <p:nvPr/>
        </p:nvSpPr>
        <p:spPr>
          <a:xfrm flipV="1">
            <a:off x="3216775" y="5443737"/>
            <a:ext cx="6062506" cy="242992"/>
          </a:xfrm>
          <a:prstGeom prst="trapezoid">
            <a:avLst>
              <a:gd name="adj" fmla="val 0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5" name="TextBox 854">
            <a:extLst>
              <a:ext uri="{FF2B5EF4-FFF2-40B4-BE49-F238E27FC236}">
                <a16:creationId xmlns:a16="http://schemas.microsoft.com/office/drawing/2014/main" id="{455A4EBF-A4A4-4784-731E-6665E8E422D4}"/>
              </a:ext>
            </a:extLst>
          </p:cNvPr>
          <p:cNvSpPr txBox="1"/>
          <p:nvPr/>
        </p:nvSpPr>
        <p:spPr>
          <a:xfrm>
            <a:off x="5058873" y="5373164"/>
            <a:ext cx="24143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86" name="부제목 2">
            <a:extLst>
              <a:ext uri="{FF2B5EF4-FFF2-40B4-BE49-F238E27FC236}">
                <a16:creationId xmlns:a16="http://schemas.microsoft.com/office/drawing/2014/main" id="{90011C3D-42D6-DA27-DDE5-E71745A7E6C1}"/>
              </a:ext>
            </a:extLst>
          </p:cNvPr>
          <p:cNvSpPr txBox="1">
            <a:spLocks/>
          </p:cNvSpPr>
          <p:nvPr/>
        </p:nvSpPr>
        <p:spPr>
          <a:xfrm>
            <a:off x="133350" y="2120591"/>
            <a:ext cx="1311296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DRAM CLK</a:t>
            </a:r>
          </a:p>
        </p:txBody>
      </p:sp>
      <p:sp>
        <p:nvSpPr>
          <p:cNvPr id="887" name="부제목 2">
            <a:extLst>
              <a:ext uri="{FF2B5EF4-FFF2-40B4-BE49-F238E27FC236}">
                <a16:creationId xmlns:a16="http://schemas.microsoft.com/office/drawing/2014/main" id="{0634BB2A-3B6D-F7C0-46D9-18B989D6E5FA}"/>
              </a:ext>
            </a:extLst>
          </p:cNvPr>
          <p:cNvSpPr txBox="1">
            <a:spLocks/>
          </p:cNvSpPr>
          <p:nvPr/>
        </p:nvSpPr>
        <p:spPr>
          <a:xfrm>
            <a:off x="-101600" y="2438972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Bank Access</a:t>
            </a:r>
          </a:p>
        </p:txBody>
      </p:sp>
      <p:sp>
        <p:nvSpPr>
          <p:cNvPr id="879" name="자유형: 도형 878">
            <a:extLst>
              <a:ext uri="{FF2B5EF4-FFF2-40B4-BE49-F238E27FC236}">
                <a16:creationId xmlns:a16="http://schemas.microsoft.com/office/drawing/2014/main" id="{447B023A-DAE2-D2FF-7852-37732FFB5958}"/>
              </a:ext>
            </a:extLst>
          </p:cNvPr>
          <p:cNvSpPr/>
          <p:nvPr/>
        </p:nvSpPr>
        <p:spPr>
          <a:xfrm>
            <a:off x="2138220" y="2546229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83" name="자유형: 도형 882">
            <a:extLst>
              <a:ext uri="{FF2B5EF4-FFF2-40B4-BE49-F238E27FC236}">
                <a16:creationId xmlns:a16="http://schemas.microsoft.com/office/drawing/2014/main" id="{26949EA5-0F31-450C-E2F4-48CBA1770E82}"/>
              </a:ext>
            </a:extLst>
          </p:cNvPr>
          <p:cNvSpPr/>
          <p:nvPr/>
        </p:nvSpPr>
        <p:spPr>
          <a:xfrm>
            <a:off x="2735515" y="2544346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890" name="직선 연결선 889">
            <a:extLst>
              <a:ext uri="{FF2B5EF4-FFF2-40B4-BE49-F238E27FC236}">
                <a16:creationId xmlns:a16="http://schemas.microsoft.com/office/drawing/2014/main" id="{5FA0ACE5-6F3C-E4B8-41C3-1D67E80C4A13}"/>
              </a:ext>
            </a:extLst>
          </p:cNvPr>
          <p:cNvCxnSpPr>
            <a:cxnSpLocks/>
            <a:stCxn id="879" idx="0"/>
            <a:endCxn id="883" idx="1"/>
          </p:cNvCxnSpPr>
          <p:nvPr/>
        </p:nvCxnSpPr>
        <p:spPr>
          <a:xfrm flipV="1">
            <a:off x="2673563" y="2544346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1" name="직선 연결선 890">
            <a:extLst>
              <a:ext uri="{FF2B5EF4-FFF2-40B4-BE49-F238E27FC236}">
                <a16:creationId xmlns:a16="http://schemas.microsoft.com/office/drawing/2014/main" id="{87E895FB-D718-BA68-5672-93FEA34D6452}"/>
              </a:ext>
            </a:extLst>
          </p:cNvPr>
          <p:cNvCxnSpPr>
            <a:cxnSpLocks/>
            <a:stCxn id="879" idx="4"/>
            <a:endCxn id="883" idx="3"/>
          </p:cNvCxnSpPr>
          <p:nvPr/>
        </p:nvCxnSpPr>
        <p:spPr>
          <a:xfrm flipV="1">
            <a:off x="2673563" y="2768140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8" name="그룹 897">
            <a:extLst>
              <a:ext uri="{FF2B5EF4-FFF2-40B4-BE49-F238E27FC236}">
                <a16:creationId xmlns:a16="http://schemas.microsoft.com/office/drawing/2014/main" id="{6D0FA90D-C4CC-7A9B-EC9A-CB7A7F383D7D}"/>
              </a:ext>
            </a:extLst>
          </p:cNvPr>
          <p:cNvGrpSpPr/>
          <p:nvPr/>
        </p:nvGrpSpPr>
        <p:grpSpPr>
          <a:xfrm>
            <a:off x="1533784" y="2251647"/>
            <a:ext cx="1257877" cy="141714"/>
            <a:chOff x="936939" y="2456311"/>
            <a:chExt cx="2982978" cy="172020"/>
          </a:xfrm>
        </p:grpSpPr>
        <p:grpSp>
          <p:nvGrpSpPr>
            <p:cNvPr id="881" name="그룹 880">
              <a:extLst>
                <a:ext uri="{FF2B5EF4-FFF2-40B4-BE49-F238E27FC236}">
                  <a16:creationId xmlns:a16="http://schemas.microsoft.com/office/drawing/2014/main" id="{1E29170A-6CCE-A1D2-338A-26F1C620BDE5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896" name="자유형: 도형 895">
                <a:extLst>
                  <a:ext uri="{FF2B5EF4-FFF2-40B4-BE49-F238E27FC236}">
                    <a16:creationId xmlns:a16="http://schemas.microsoft.com/office/drawing/2014/main" id="{76340C13-0EA9-C1D0-B9C3-8FED4B037A2F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7" name="자유형: 도형 896">
                <a:extLst>
                  <a:ext uri="{FF2B5EF4-FFF2-40B4-BE49-F238E27FC236}">
                    <a16:creationId xmlns:a16="http://schemas.microsoft.com/office/drawing/2014/main" id="{9BA02EE4-5666-90D4-2AC7-5E9886AD3216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82" name="그룹 881">
              <a:extLst>
                <a:ext uri="{FF2B5EF4-FFF2-40B4-BE49-F238E27FC236}">
                  <a16:creationId xmlns:a16="http://schemas.microsoft.com/office/drawing/2014/main" id="{CE148540-F3C3-DBCA-8C39-8169AFFEBE98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894" name="자유형: 도형 893">
                <a:extLst>
                  <a:ext uri="{FF2B5EF4-FFF2-40B4-BE49-F238E27FC236}">
                    <a16:creationId xmlns:a16="http://schemas.microsoft.com/office/drawing/2014/main" id="{C4DAB3D1-8A6C-877D-3D50-89A6D2D5F217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5" name="자유형: 도형 894">
                <a:extLst>
                  <a:ext uri="{FF2B5EF4-FFF2-40B4-BE49-F238E27FC236}">
                    <a16:creationId xmlns:a16="http://schemas.microsoft.com/office/drawing/2014/main" id="{FD39C6B0-3085-5408-0BD4-01BDDB2A8D42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899" name="그룹 898">
            <a:extLst>
              <a:ext uri="{FF2B5EF4-FFF2-40B4-BE49-F238E27FC236}">
                <a16:creationId xmlns:a16="http://schemas.microsoft.com/office/drawing/2014/main" id="{AA6E2CB7-44F9-DE53-DE94-1CD3F73B5D3B}"/>
              </a:ext>
            </a:extLst>
          </p:cNvPr>
          <p:cNvGrpSpPr/>
          <p:nvPr/>
        </p:nvGrpSpPr>
        <p:grpSpPr>
          <a:xfrm>
            <a:off x="2736099" y="2251647"/>
            <a:ext cx="1257877" cy="141714"/>
            <a:chOff x="936939" y="2456311"/>
            <a:chExt cx="2982978" cy="172020"/>
          </a:xfrm>
        </p:grpSpPr>
        <p:grpSp>
          <p:nvGrpSpPr>
            <p:cNvPr id="900" name="그룹 899">
              <a:extLst>
                <a:ext uri="{FF2B5EF4-FFF2-40B4-BE49-F238E27FC236}">
                  <a16:creationId xmlns:a16="http://schemas.microsoft.com/office/drawing/2014/main" id="{9E88FB85-CF8C-B052-9B9D-ED104ED40629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904" name="자유형: 도형 903">
                <a:extLst>
                  <a:ext uri="{FF2B5EF4-FFF2-40B4-BE49-F238E27FC236}">
                    <a16:creationId xmlns:a16="http://schemas.microsoft.com/office/drawing/2014/main" id="{1C22F639-041B-360D-3C18-D2006E0027A6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5" name="자유형: 도형 904">
                <a:extLst>
                  <a:ext uri="{FF2B5EF4-FFF2-40B4-BE49-F238E27FC236}">
                    <a16:creationId xmlns:a16="http://schemas.microsoft.com/office/drawing/2014/main" id="{1E10BD0D-760C-52D9-91C5-262A53EF40D6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01" name="그룹 900">
              <a:extLst>
                <a:ext uri="{FF2B5EF4-FFF2-40B4-BE49-F238E27FC236}">
                  <a16:creationId xmlns:a16="http://schemas.microsoft.com/office/drawing/2014/main" id="{9B3C5C62-7112-B9AD-2FDF-B170A46753B6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902" name="자유형: 도형 901">
                <a:extLst>
                  <a:ext uri="{FF2B5EF4-FFF2-40B4-BE49-F238E27FC236}">
                    <a16:creationId xmlns:a16="http://schemas.microsoft.com/office/drawing/2014/main" id="{8A8D6143-600B-9C91-B370-D86ACBD1EC5A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3" name="자유형: 도형 902">
                <a:extLst>
                  <a:ext uri="{FF2B5EF4-FFF2-40B4-BE49-F238E27FC236}">
                    <a16:creationId xmlns:a16="http://schemas.microsoft.com/office/drawing/2014/main" id="{8FE1EF65-6CFB-FFB4-DAE0-7945B4416D35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06" name="그룹 905">
            <a:extLst>
              <a:ext uri="{FF2B5EF4-FFF2-40B4-BE49-F238E27FC236}">
                <a16:creationId xmlns:a16="http://schemas.microsoft.com/office/drawing/2014/main" id="{CCC5D02C-9D6E-FD96-F10F-748617AEC63D}"/>
              </a:ext>
            </a:extLst>
          </p:cNvPr>
          <p:cNvGrpSpPr/>
          <p:nvPr/>
        </p:nvGrpSpPr>
        <p:grpSpPr>
          <a:xfrm>
            <a:off x="3935804" y="2251647"/>
            <a:ext cx="1257877" cy="141714"/>
            <a:chOff x="936939" y="2456311"/>
            <a:chExt cx="2982978" cy="172020"/>
          </a:xfrm>
        </p:grpSpPr>
        <p:grpSp>
          <p:nvGrpSpPr>
            <p:cNvPr id="907" name="그룹 906">
              <a:extLst>
                <a:ext uri="{FF2B5EF4-FFF2-40B4-BE49-F238E27FC236}">
                  <a16:creationId xmlns:a16="http://schemas.microsoft.com/office/drawing/2014/main" id="{EB6522AA-5CB6-0349-2550-BABC7D204B3A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911" name="자유형: 도형 910">
                <a:extLst>
                  <a:ext uri="{FF2B5EF4-FFF2-40B4-BE49-F238E27FC236}">
                    <a16:creationId xmlns:a16="http://schemas.microsoft.com/office/drawing/2014/main" id="{2F437C49-DA99-3423-254C-4D8DF5FF9D38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2" name="자유형: 도형 911">
                <a:extLst>
                  <a:ext uri="{FF2B5EF4-FFF2-40B4-BE49-F238E27FC236}">
                    <a16:creationId xmlns:a16="http://schemas.microsoft.com/office/drawing/2014/main" id="{5ACBF184-5C16-79CB-01BB-C6822F4EA8C7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08" name="그룹 907">
              <a:extLst>
                <a:ext uri="{FF2B5EF4-FFF2-40B4-BE49-F238E27FC236}">
                  <a16:creationId xmlns:a16="http://schemas.microsoft.com/office/drawing/2014/main" id="{06BB9F88-3376-F24E-6813-1EDACEE17518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909" name="자유형: 도형 908">
                <a:extLst>
                  <a:ext uri="{FF2B5EF4-FFF2-40B4-BE49-F238E27FC236}">
                    <a16:creationId xmlns:a16="http://schemas.microsoft.com/office/drawing/2014/main" id="{7D4FBDAB-087C-BD31-5CEA-373541844714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0" name="자유형: 도형 909">
                <a:extLst>
                  <a:ext uri="{FF2B5EF4-FFF2-40B4-BE49-F238E27FC236}">
                    <a16:creationId xmlns:a16="http://schemas.microsoft.com/office/drawing/2014/main" id="{916320BF-7E23-8ABB-7ECA-F03CDE4B5597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34" name="그룹 933">
            <a:extLst>
              <a:ext uri="{FF2B5EF4-FFF2-40B4-BE49-F238E27FC236}">
                <a16:creationId xmlns:a16="http://schemas.microsoft.com/office/drawing/2014/main" id="{9952FFAB-F741-BD4E-D629-1E1F997AF2AC}"/>
              </a:ext>
            </a:extLst>
          </p:cNvPr>
          <p:cNvGrpSpPr/>
          <p:nvPr/>
        </p:nvGrpSpPr>
        <p:grpSpPr>
          <a:xfrm>
            <a:off x="5136555" y="2251647"/>
            <a:ext cx="1257877" cy="141714"/>
            <a:chOff x="936939" y="2456311"/>
            <a:chExt cx="2982978" cy="172020"/>
          </a:xfrm>
        </p:grpSpPr>
        <p:grpSp>
          <p:nvGrpSpPr>
            <p:cNvPr id="935" name="그룹 934">
              <a:extLst>
                <a:ext uri="{FF2B5EF4-FFF2-40B4-BE49-F238E27FC236}">
                  <a16:creationId xmlns:a16="http://schemas.microsoft.com/office/drawing/2014/main" id="{D1B447EA-06CE-558E-599E-C52D0CCFE932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939" name="자유형: 도형 938">
                <a:extLst>
                  <a:ext uri="{FF2B5EF4-FFF2-40B4-BE49-F238E27FC236}">
                    <a16:creationId xmlns:a16="http://schemas.microsoft.com/office/drawing/2014/main" id="{600915E9-11A9-B034-4BC7-9AEC18F7B536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0" name="자유형: 도형 939">
                <a:extLst>
                  <a:ext uri="{FF2B5EF4-FFF2-40B4-BE49-F238E27FC236}">
                    <a16:creationId xmlns:a16="http://schemas.microsoft.com/office/drawing/2014/main" id="{D6080233-93D3-6319-D1EE-FE4D79FCC0E8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36" name="그룹 935">
              <a:extLst>
                <a:ext uri="{FF2B5EF4-FFF2-40B4-BE49-F238E27FC236}">
                  <a16:creationId xmlns:a16="http://schemas.microsoft.com/office/drawing/2014/main" id="{D2694074-F589-E674-3148-0252432347AE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937" name="자유형: 도형 936">
                <a:extLst>
                  <a:ext uri="{FF2B5EF4-FFF2-40B4-BE49-F238E27FC236}">
                    <a16:creationId xmlns:a16="http://schemas.microsoft.com/office/drawing/2014/main" id="{257D6D43-19CA-CE28-FEAF-91A95DCC5EDB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8" name="자유형: 도형 937">
                <a:extLst>
                  <a:ext uri="{FF2B5EF4-FFF2-40B4-BE49-F238E27FC236}">
                    <a16:creationId xmlns:a16="http://schemas.microsoft.com/office/drawing/2014/main" id="{F6C55B8C-FB3E-6FC7-0CEC-8BF57B5D9AEC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53" name="자유형: 도형 952">
            <a:extLst>
              <a:ext uri="{FF2B5EF4-FFF2-40B4-BE49-F238E27FC236}">
                <a16:creationId xmlns:a16="http://schemas.microsoft.com/office/drawing/2014/main" id="{AAEDDF11-C3EF-8B25-6977-4833C9FA00DC}"/>
              </a:ext>
            </a:extLst>
          </p:cNvPr>
          <p:cNvSpPr/>
          <p:nvPr/>
        </p:nvSpPr>
        <p:spPr>
          <a:xfrm>
            <a:off x="3341004" y="2546229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54" name="자유형: 도형 953">
            <a:extLst>
              <a:ext uri="{FF2B5EF4-FFF2-40B4-BE49-F238E27FC236}">
                <a16:creationId xmlns:a16="http://schemas.microsoft.com/office/drawing/2014/main" id="{6C4F2A3E-07CB-F12A-6442-B434FCA1F756}"/>
              </a:ext>
            </a:extLst>
          </p:cNvPr>
          <p:cNvSpPr/>
          <p:nvPr/>
        </p:nvSpPr>
        <p:spPr>
          <a:xfrm>
            <a:off x="3938299" y="2544346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55" name="직선 연결선 954">
            <a:extLst>
              <a:ext uri="{FF2B5EF4-FFF2-40B4-BE49-F238E27FC236}">
                <a16:creationId xmlns:a16="http://schemas.microsoft.com/office/drawing/2014/main" id="{09956609-1A90-5A4D-B4D5-E24E1CE1A159}"/>
              </a:ext>
            </a:extLst>
          </p:cNvPr>
          <p:cNvCxnSpPr>
            <a:cxnSpLocks/>
            <a:stCxn id="953" idx="0"/>
            <a:endCxn id="954" idx="1"/>
          </p:cNvCxnSpPr>
          <p:nvPr/>
        </p:nvCxnSpPr>
        <p:spPr>
          <a:xfrm flipV="1">
            <a:off x="3876347" y="2544346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6" name="직선 연결선 955">
            <a:extLst>
              <a:ext uri="{FF2B5EF4-FFF2-40B4-BE49-F238E27FC236}">
                <a16:creationId xmlns:a16="http://schemas.microsoft.com/office/drawing/2014/main" id="{759FA6A1-88C8-3BA2-2E08-4A2511D68829}"/>
              </a:ext>
            </a:extLst>
          </p:cNvPr>
          <p:cNvCxnSpPr>
            <a:cxnSpLocks/>
            <a:stCxn id="953" idx="4"/>
            <a:endCxn id="954" idx="3"/>
          </p:cNvCxnSpPr>
          <p:nvPr/>
        </p:nvCxnSpPr>
        <p:spPr>
          <a:xfrm flipV="1">
            <a:off x="3876347" y="2768140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9" name="자유형: 도형 958">
            <a:extLst>
              <a:ext uri="{FF2B5EF4-FFF2-40B4-BE49-F238E27FC236}">
                <a16:creationId xmlns:a16="http://schemas.microsoft.com/office/drawing/2014/main" id="{3F9A9F47-820F-C59C-E9C3-8713CBE45EE0}"/>
              </a:ext>
            </a:extLst>
          </p:cNvPr>
          <p:cNvSpPr/>
          <p:nvPr/>
        </p:nvSpPr>
        <p:spPr>
          <a:xfrm>
            <a:off x="4543789" y="2546229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60" name="자유형: 도형 959">
            <a:extLst>
              <a:ext uri="{FF2B5EF4-FFF2-40B4-BE49-F238E27FC236}">
                <a16:creationId xmlns:a16="http://schemas.microsoft.com/office/drawing/2014/main" id="{3C796EF3-59EE-2CB4-7250-F608A8316523}"/>
              </a:ext>
            </a:extLst>
          </p:cNvPr>
          <p:cNvSpPr/>
          <p:nvPr/>
        </p:nvSpPr>
        <p:spPr>
          <a:xfrm>
            <a:off x="5141084" y="2544346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61" name="직선 연결선 960">
            <a:extLst>
              <a:ext uri="{FF2B5EF4-FFF2-40B4-BE49-F238E27FC236}">
                <a16:creationId xmlns:a16="http://schemas.microsoft.com/office/drawing/2014/main" id="{26A871F0-3DA8-CB3B-5AD4-94E9BB143FF6}"/>
              </a:ext>
            </a:extLst>
          </p:cNvPr>
          <p:cNvCxnSpPr>
            <a:cxnSpLocks/>
            <a:stCxn id="959" idx="0"/>
            <a:endCxn id="960" idx="1"/>
          </p:cNvCxnSpPr>
          <p:nvPr/>
        </p:nvCxnSpPr>
        <p:spPr>
          <a:xfrm flipV="1">
            <a:off x="5079132" y="2544346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2" name="직선 연결선 961">
            <a:extLst>
              <a:ext uri="{FF2B5EF4-FFF2-40B4-BE49-F238E27FC236}">
                <a16:creationId xmlns:a16="http://schemas.microsoft.com/office/drawing/2014/main" id="{61ABB473-A5DB-90BF-4C6D-3C612BEE0267}"/>
              </a:ext>
            </a:extLst>
          </p:cNvPr>
          <p:cNvCxnSpPr>
            <a:cxnSpLocks/>
            <a:stCxn id="959" idx="4"/>
            <a:endCxn id="960" idx="3"/>
          </p:cNvCxnSpPr>
          <p:nvPr/>
        </p:nvCxnSpPr>
        <p:spPr>
          <a:xfrm flipV="1">
            <a:off x="5079132" y="2768140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5" name="자유형: 도형 964">
            <a:extLst>
              <a:ext uri="{FF2B5EF4-FFF2-40B4-BE49-F238E27FC236}">
                <a16:creationId xmlns:a16="http://schemas.microsoft.com/office/drawing/2014/main" id="{A0AB2A0E-ED55-8A76-D35B-B19F9C8D6A3B}"/>
              </a:ext>
            </a:extLst>
          </p:cNvPr>
          <p:cNvSpPr/>
          <p:nvPr/>
        </p:nvSpPr>
        <p:spPr>
          <a:xfrm>
            <a:off x="5746574" y="2546229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66" name="자유형: 도형 965">
            <a:extLst>
              <a:ext uri="{FF2B5EF4-FFF2-40B4-BE49-F238E27FC236}">
                <a16:creationId xmlns:a16="http://schemas.microsoft.com/office/drawing/2014/main" id="{F17A1449-1233-680A-DB29-8FDCED6E77F0}"/>
              </a:ext>
            </a:extLst>
          </p:cNvPr>
          <p:cNvSpPr/>
          <p:nvPr/>
        </p:nvSpPr>
        <p:spPr>
          <a:xfrm>
            <a:off x="6343869" y="2544346"/>
            <a:ext cx="597502" cy="223793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67" name="직선 연결선 966">
            <a:extLst>
              <a:ext uri="{FF2B5EF4-FFF2-40B4-BE49-F238E27FC236}">
                <a16:creationId xmlns:a16="http://schemas.microsoft.com/office/drawing/2014/main" id="{97065883-BE9A-0059-83D5-4209884AF683}"/>
              </a:ext>
            </a:extLst>
          </p:cNvPr>
          <p:cNvCxnSpPr>
            <a:cxnSpLocks/>
            <a:stCxn id="965" idx="0"/>
            <a:endCxn id="966" idx="1"/>
          </p:cNvCxnSpPr>
          <p:nvPr/>
        </p:nvCxnSpPr>
        <p:spPr>
          <a:xfrm flipV="1">
            <a:off x="6281917" y="2544346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8" name="직선 연결선 967">
            <a:extLst>
              <a:ext uri="{FF2B5EF4-FFF2-40B4-BE49-F238E27FC236}">
                <a16:creationId xmlns:a16="http://schemas.microsoft.com/office/drawing/2014/main" id="{8EB21182-B734-5662-DC1B-FB8A6F9917A2}"/>
              </a:ext>
            </a:extLst>
          </p:cNvPr>
          <p:cNvCxnSpPr>
            <a:cxnSpLocks/>
            <a:stCxn id="965" idx="4"/>
            <a:endCxn id="966" idx="3"/>
          </p:cNvCxnSpPr>
          <p:nvPr/>
        </p:nvCxnSpPr>
        <p:spPr>
          <a:xfrm flipV="1">
            <a:off x="6281917" y="2768140"/>
            <a:ext cx="128151" cy="18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0" name="부제목 2">
            <a:extLst>
              <a:ext uri="{FF2B5EF4-FFF2-40B4-BE49-F238E27FC236}">
                <a16:creationId xmlns:a16="http://schemas.microsoft.com/office/drawing/2014/main" id="{F9C8F7EF-8451-FF40-1D4D-E1BE1AD3833F}"/>
              </a:ext>
            </a:extLst>
          </p:cNvPr>
          <p:cNvSpPr txBox="1">
            <a:spLocks/>
          </p:cNvSpPr>
          <p:nvPr/>
        </p:nvSpPr>
        <p:spPr>
          <a:xfrm>
            <a:off x="-101600" y="2761234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Bus</a:t>
            </a:r>
          </a:p>
        </p:txBody>
      </p:sp>
      <p:grpSp>
        <p:nvGrpSpPr>
          <p:cNvPr id="972" name="그룹 971">
            <a:extLst>
              <a:ext uri="{FF2B5EF4-FFF2-40B4-BE49-F238E27FC236}">
                <a16:creationId xmlns:a16="http://schemas.microsoft.com/office/drawing/2014/main" id="{5A13FDC3-B65C-7E6E-F68E-F631225EA3D8}"/>
              </a:ext>
            </a:extLst>
          </p:cNvPr>
          <p:cNvGrpSpPr/>
          <p:nvPr/>
        </p:nvGrpSpPr>
        <p:grpSpPr>
          <a:xfrm>
            <a:off x="6345143" y="2252316"/>
            <a:ext cx="1257877" cy="141714"/>
            <a:chOff x="936939" y="2456311"/>
            <a:chExt cx="2982978" cy="172020"/>
          </a:xfrm>
        </p:grpSpPr>
        <p:grpSp>
          <p:nvGrpSpPr>
            <p:cNvPr id="973" name="그룹 972">
              <a:extLst>
                <a:ext uri="{FF2B5EF4-FFF2-40B4-BE49-F238E27FC236}">
                  <a16:creationId xmlns:a16="http://schemas.microsoft.com/office/drawing/2014/main" id="{139856CB-5324-1421-E41A-84D594A51E30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977" name="자유형: 도형 976">
                <a:extLst>
                  <a:ext uri="{FF2B5EF4-FFF2-40B4-BE49-F238E27FC236}">
                    <a16:creationId xmlns:a16="http://schemas.microsoft.com/office/drawing/2014/main" id="{DC3A321A-72A1-5C18-F451-5409D18DA515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8" name="자유형: 도형 977">
                <a:extLst>
                  <a:ext uri="{FF2B5EF4-FFF2-40B4-BE49-F238E27FC236}">
                    <a16:creationId xmlns:a16="http://schemas.microsoft.com/office/drawing/2014/main" id="{EE3B5F7F-B526-1C1C-1D4D-777269DA1D54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74" name="그룹 973">
              <a:extLst>
                <a:ext uri="{FF2B5EF4-FFF2-40B4-BE49-F238E27FC236}">
                  <a16:creationId xmlns:a16="http://schemas.microsoft.com/office/drawing/2014/main" id="{4FE6C0FA-3784-E887-762E-3263DA82BAE7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975" name="자유형: 도형 974">
                <a:extLst>
                  <a:ext uri="{FF2B5EF4-FFF2-40B4-BE49-F238E27FC236}">
                    <a16:creationId xmlns:a16="http://schemas.microsoft.com/office/drawing/2014/main" id="{9CD94F15-302B-9F1D-8D26-7BDEC10268D1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6" name="자유형: 도형 975">
                <a:extLst>
                  <a:ext uri="{FF2B5EF4-FFF2-40B4-BE49-F238E27FC236}">
                    <a16:creationId xmlns:a16="http://schemas.microsoft.com/office/drawing/2014/main" id="{217EFB69-C16A-7F8C-E86B-7620AA8722C7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884" name="직사각형 883">
            <a:extLst>
              <a:ext uri="{FF2B5EF4-FFF2-40B4-BE49-F238E27FC236}">
                <a16:creationId xmlns:a16="http://schemas.microsoft.com/office/drawing/2014/main" id="{D4BFE41D-4695-0EA5-BE15-A47626567F9E}"/>
              </a:ext>
            </a:extLst>
          </p:cNvPr>
          <p:cNvSpPr/>
          <p:nvPr/>
        </p:nvSpPr>
        <p:spPr>
          <a:xfrm>
            <a:off x="7512261" y="2151855"/>
            <a:ext cx="133887" cy="3689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3" name="그룹 1002">
            <a:extLst>
              <a:ext uri="{FF2B5EF4-FFF2-40B4-BE49-F238E27FC236}">
                <a16:creationId xmlns:a16="http://schemas.microsoft.com/office/drawing/2014/main" id="{9920770A-D080-7144-8545-77B3787C0189}"/>
              </a:ext>
            </a:extLst>
          </p:cNvPr>
          <p:cNvGrpSpPr/>
          <p:nvPr/>
        </p:nvGrpSpPr>
        <p:grpSpPr>
          <a:xfrm>
            <a:off x="1538886" y="2878985"/>
            <a:ext cx="590110" cy="223794"/>
            <a:chOff x="1515073" y="3364760"/>
            <a:chExt cx="590110" cy="223794"/>
          </a:xfrm>
          <a:solidFill>
            <a:srgbClr val="E9DAB1"/>
          </a:solidFill>
        </p:grpSpPr>
        <p:sp>
          <p:nvSpPr>
            <p:cNvPr id="982" name="자유형: 도형 981">
              <a:extLst>
                <a:ext uri="{FF2B5EF4-FFF2-40B4-BE49-F238E27FC236}">
                  <a16:creationId xmlns:a16="http://schemas.microsoft.com/office/drawing/2014/main" id="{6AD5E22B-BFF2-ABAD-D06C-64AD00CBD0A2}"/>
                </a:ext>
              </a:extLst>
            </p:cNvPr>
            <p:cNvSpPr/>
            <p:nvPr/>
          </p:nvSpPr>
          <p:spPr>
            <a:xfrm>
              <a:off x="151507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83" name="자유형: 도형 982">
              <a:extLst>
                <a:ext uri="{FF2B5EF4-FFF2-40B4-BE49-F238E27FC236}">
                  <a16:creationId xmlns:a16="http://schemas.microsoft.com/office/drawing/2014/main" id="{FF81A997-2340-1383-F01B-A920CE62AFAC}"/>
                </a:ext>
              </a:extLst>
            </p:cNvPr>
            <p:cNvSpPr/>
            <p:nvPr/>
          </p:nvSpPr>
          <p:spPr>
            <a:xfrm>
              <a:off x="1814879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984" name="직선 연결선 983">
              <a:extLst>
                <a:ext uri="{FF2B5EF4-FFF2-40B4-BE49-F238E27FC236}">
                  <a16:creationId xmlns:a16="http://schemas.microsoft.com/office/drawing/2014/main" id="{B254B359-CF42-0793-DF80-D0C49A75B116}"/>
                </a:ext>
              </a:extLst>
            </p:cNvPr>
            <p:cNvCxnSpPr>
              <a:cxnSpLocks/>
              <a:stCxn id="982" idx="0"/>
              <a:endCxn id="997" idx="1"/>
            </p:cNvCxnSpPr>
            <p:nvPr/>
          </p:nvCxnSpPr>
          <p:spPr>
            <a:xfrm>
              <a:off x="1640867" y="3364760"/>
              <a:ext cx="339471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5" name="직선 연결선 984">
              <a:extLst>
                <a:ext uri="{FF2B5EF4-FFF2-40B4-BE49-F238E27FC236}">
                  <a16:creationId xmlns:a16="http://schemas.microsoft.com/office/drawing/2014/main" id="{63A187DB-36D7-41AB-EAC9-5B31B7DB9D10}"/>
                </a:ext>
              </a:extLst>
            </p:cNvPr>
            <p:cNvCxnSpPr>
              <a:cxnSpLocks/>
              <a:stCxn id="982" idx="4"/>
              <a:endCxn id="997" idx="3"/>
            </p:cNvCxnSpPr>
            <p:nvPr/>
          </p:nvCxnSpPr>
          <p:spPr>
            <a:xfrm>
              <a:off x="1640867" y="3588554"/>
              <a:ext cx="339471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4" name="자유형: 도형 993">
              <a:extLst>
                <a:ext uri="{FF2B5EF4-FFF2-40B4-BE49-F238E27FC236}">
                  <a16:creationId xmlns:a16="http://schemas.microsoft.com/office/drawing/2014/main" id="{E7B4F712-F623-4065-FBD7-5828B0601663}"/>
                </a:ext>
              </a:extLst>
            </p:cNvPr>
            <p:cNvSpPr/>
            <p:nvPr/>
          </p:nvSpPr>
          <p:spPr>
            <a:xfrm>
              <a:off x="1664976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97" name="자유형: 도형 996">
              <a:extLst>
                <a:ext uri="{FF2B5EF4-FFF2-40B4-BE49-F238E27FC236}">
                  <a16:creationId xmlns:a16="http://schemas.microsoft.com/office/drawing/2014/main" id="{1BF12021-2CD1-E728-8696-75146A18DDB5}"/>
                </a:ext>
              </a:extLst>
            </p:cNvPr>
            <p:cNvSpPr/>
            <p:nvPr/>
          </p:nvSpPr>
          <p:spPr>
            <a:xfrm>
              <a:off x="196478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cxnSp>
        <p:nvCxnSpPr>
          <p:cNvPr id="980" name="직선 연결선 979">
            <a:extLst>
              <a:ext uri="{FF2B5EF4-FFF2-40B4-BE49-F238E27FC236}">
                <a16:creationId xmlns:a16="http://schemas.microsoft.com/office/drawing/2014/main" id="{F56FD706-E2F5-E6FB-DD49-92C4C9E46208}"/>
              </a:ext>
            </a:extLst>
          </p:cNvPr>
          <p:cNvCxnSpPr>
            <a:cxnSpLocks/>
          </p:cNvCxnSpPr>
          <p:nvPr/>
        </p:nvCxnSpPr>
        <p:spPr>
          <a:xfrm>
            <a:off x="1540696" y="2140680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4" name="그룹 1003">
            <a:extLst>
              <a:ext uri="{FF2B5EF4-FFF2-40B4-BE49-F238E27FC236}">
                <a16:creationId xmlns:a16="http://schemas.microsoft.com/office/drawing/2014/main" id="{5100CAEF-7AC7-656D-C7E5-C4AED060F752}"/>
              </a:ext>
            </a:extLst>
          </p:cNvPr>
          <p:cNvGrpSpPr/>
          <p:nvPr/>
        </p:nvGrpSpPr>
        <p:grpSpPr>
          <a:xfrm>
            <a:off x="6930036" y="2878985"/>
            <a:ext cx="590110" cy="223794"/>
            <a:chOff x="1515073" y="3364760"/>
            <a:chExt cx="590110" cy="223794"/>
          </a:xfrm>
        </p:grpSpPr>
        <p:sp>
          <p:nvSpPr>
            <p:cNvPr id="1005" name="자유형: 도형 1004">
              <a:extLst>
                <a:ext uri="{FF2B5EF4-FFF2-40B4-BE49-F238E27FC236}">
                  <a16:creationId xmlns:a16="http://schemas.microsoft.com/office/drawing/2014/main" id="{F261C765-6157-6B8F-6B7F-6CEE0B952A24}"/>
                </a:ext>
              </a:extLst>
            </p:cNvPr>
            <p:cNvSpPr/>
            <p:nvPr/>
          </p:nvSpPr>
          <p:spPr>
            <a:xfrm>
              <a:off x="151507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accent6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06" name="자유형: 도형 1005">
              <a:extLst>
                <a:ext uri="{FF2B5EF4-FFF2-40B4-BE49-F238E27FC236}">
                  <a16:creationId xmlns:a16="http://schemas.microsoft.com/office/drawing/2014/main" id="{A7A767B1-A7BC-432A-3757-5E955A5B1F74}"/>
                </a:ext>
              </a:extLst>
            </p:cNvPr>
            <p:cNvSpPr/>
            <p:nvPr/>
          </p:nvSpPr>
          <p:spPr>
            <a:xfrm>
              <a:off x="1814879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accent6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1007" name="직선 연결선 1006">
              <a:extLst>
                <a:ext uri="{FF2B5EF4-FFF2-40B4-BE49-F238E27FC236}">
                  <a16:creationId xmlns:a16="http://schemas.microsoft.com/office/drawing/2014/main" id="{611EBBB4-B66D-CFAF-8F9F-5ECA548789B6}"/>
                </a:ext>
              </a:extLst>
            </p:cNvPr>
            <p:cNvCxnSpPr>
              <a:cxnSpLocks/>
              <a:stCxn id="1005" idx="0"/>
              <a:endCxn id="1010" idx="1"/>
            </p:cNvCxnSpPr>
            <p:nvPr/>
          </p:nvCxnSpPr>
          <p:spPr>
            <a:xfrm>
              <a:off x="1640867" y="3364760"/>
              <a:ext cx="3394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8" name="직선 연결선 1007">
              <a:extLst>
                <a:ext uri="{FF2B5EF4-FFF2-40B4-BE49-F238E27FC236}">
                  <a16:creationId xmlns:a16="http://schemas.microsoft.com/office/drawing/2014/main" id="{66889404-CA92-B52B-CD73-CB9220AF40D4}"/>
                </a:ext>
              </a:extLst>
            </p:cNvPr>
            <p:cNvCxnSpPr>
              <a:cxnSpLocks/>
              <a:stCxn id="1005" idx="4"/>
              <a:endCxn id="1010" idx="3"/>
            </p:cNvCxnSpPr>
            <p:nvPr/>
          </p:nvCxnSpPr>
          <p:spPr>
            <a:xfrm>
              <a:off x="1640867" y="3588554"/>
              <a:ext cx="3394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9" name="자유형: 도형 1008">
              <a:extLst>
                <a:ext uri="{FF2B5EF4-FFF2-40B4-BE49-F238E27FC236}">
                  <a16:creationId xmlns:a16="http://schemas.microsoft.com/office/drawing/2014/main" id="{D681CFFB-89EB-2F48-534B-9E8266F3653A}"/>
                </a:ext>
              </a:extLst>
            </p:cNvPr>
            <p:cNvSpPr/>
            <p:nvPr/>
          </p:nvSpPr>
          <p:spPr>
            <a:xfrm>
              <a:off x="1664976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accent6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10" name="자유형: 도형 1009">
              <a:extLst>
                <a:ext uri="{FF2B5EF4-FFF2-40B4-BE49-F238E27FC236}">
                  <a16:creationId xmlns:a16="http://schemas.microsoft.com/office/drawing/2014/main" id="{F37846FA-A329-B6A9-F42A-EDFB538A4E8E}"/>
                </a:ext>
              </a:extLst>
            </p:cNvPr>
            <p:cNvSpPr/>
            <p:nvPr/>
          </p:nvSpPr>
          <p:spPr>
            <a:xfrm>
              <a:off x="196478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accent6"/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cxnSp>
        <p:nvCxnSpPr>
          <p:cNvPr id="979" name="직선 연결선 978">
            <a:extLst>
              <a:ext uri="{FF2B5EF4-FFF2-40B4-BE49-F238E27FC236}">
                <a16:creationId xmlns:a16="http://schemas.microsoft.com/office/drawing/2014/main" id="{ABED68AC-15AB-59CD-2D72-E776998C2C76}"/>
              </a:ext>
            </a:extLst>
          </p:cNvPr>
          <p:cNvCxnSpPr>
            <a:cxnSpLocks/>
          </p:cNvCxnSpPr>
          <p:nvPr/>
        </p:nvCxnSpPr>
        <p:spPr>
          <a:xfrm>
            <a:off x="7512371" y="2121653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1" name="부제목 2">
            <a:extLst>
              <a:ext uri="{FF2B5EF4-FFF2-40B4-BE49-F238E27FC236}">
                <a16:creationId xmlns:a16="http://schemas.microsoft.com/office/drawing/2014/main" id="{D167E38B-F758-0BDA-CA59-5B4E2C674979}"/>
              </a:ext>
            </a:extLst>
          </p:cNvPr>
          <p:cNvSpPr txBox="1">
            <a:spLocks/>
          </p:cNvSpPr>
          <p:nvPr/>
        </p:nvSpPr>
        <p:spPr>
          <a:xfrm>
            <a:off x="1058163" y="3059336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32B Burst</a:t>
            </a:r>
          </a:p>
        </p:txBody>
      </p:sp>
      <p:sp>
        <p:nvSpPr>
          <p:cNvPr id="1012" name="부제목 2">
            <a:extLst>
              <a:ext uri="{FF2B5EF4-FFF2-40B4-BE49-F238E27FC236}">
                <a16:creationId xmlns:a16="http://schemas.microsoft.com/office/drawing/2014/main" id="{B082EE45-096B-3B06-31CF-F54924B29F1E}"/>
              </a:ext>
            </a:extLst>
          </p:cNvPr>
          <p:cNvSpPr txBox="1">
            <a:spLocks/>
          </p:cNvSpPr>
          <p:nvPr/>
        </p:nvSpPr>
        <p:spPr>
          <a:xfrm>
            <a:off x="6477888" y="3059336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32B Burst</a:t>
            </a:r>
          </a:p>
        </p:txBody>
      </p:sp>
      <p:sp>
        <p:nvSpPr>
          <p:cNvPr id="1013" name="부제목 2">
            <a:extLst>
              <a:ext uri="{FF2B5EF4-FFF2-40B4-BE49-F238E27FC236}">
                <a16:creationId xmlns:a16="http://schemas.microsoft.com/office/drawing/2014/main" id="{5A5AC7B7-90A7-4EE8-D560-E13865E239A4}"/>
              </a:ext>
            </a:extLst>
          </p:cNvPr>
          <p:cNvSpPr txBox="1">
            <a:spLocks/>
          </p:cNvSpPr>
          <p:nvPr/>
        </p:nvSpPr>
        <p:spPr>
          <a:xfrm>
            <a:off x="2185003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4" name="부제목 2">
            <a:extLst>
              <a:ext uri="{FF2B5EF4-FFF2-40B4-BE49-F238E27FC236}">
                <a16:creationId xmlns:a16="http://schemas.microsoft.com/office/drawing/2014/main" id="{B77BCC99-5A2B-F8BE-7F14-378CC90DB154}"/>
              </a:ext>
            </a:extLst>
          </p:cNvPr>
          <p:cNvSpPr txBox="1">
            <a:spLocks/>
          </p:cNvSpPr>
          <p:nvPr/>
        </p:nvSpPr>
        <p:spPr>
          <a:xfrm>
            <a:off x="2782298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5" name="부제목 2">
            <a:extLst>
              <a:ext uri="{FF2B5EF4-FFF2-40B4-BE49-F238E27FC236}">
                <a16:creationId xmlns:a16="http://schemas.microsoft.com/office/drawing/2014/main" id="{B282BE6E-F115-55E7-E164-9D3DFFEBA61E}"/>
              </a:ext>
            </a:extLst>
          </p:cNvPr>
          <p:cNvSpPr txBox="1">
            <a:spLocks/>
          </p:cNvSpPr>
          <p:nvPr/>
        </p:nvSpPr>
        <p:spPr>
          <a:xfrm>
            <a:off x="3387787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6" name="부제목 2">
            <a:extLst>
              <a:ext uri="{FF2B5EF4-FFF2-40B4-BE49-F238E27FC236}">
                <a16:creationId xmlns:a16="http://schemas.microsoft.com/office/drawing/2014/main" id="{ACD4AE60-C474-E318-A421-466F6877D9BA}"/>
              </a:ext>
            </a:extLst>
          </p:cNvPr>
          <p:cNvSpPr txBox="1">
            <a:spLocks/>
          </p:cNvSpPr>
          <p:nvPr/>
        </p:nvSpPr>
        <p:spPr>
          <a:xfrm>
            <a:off x="3985082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7" name="부제목 2">
            <a:extLst>
              <a:ext uri="{FF2B5EF4-FFF2-40B4-BE49-F238E27FC236}">
                <a16:creationId xmlns:a16="http://schemas.microsoft.com/office/drawing/2014/main" id="{F1815D06-3CF8-9E75-E070-F04C2AF21D1F}"/>
              </a:ext>
            </a:extLst>
          </p:cNvPr>
          <p:cNvSpPr txBox="1">
            <a:spLocks/>
          </p:cNvSpPr>
          <p:nvPr/>
        </p:nvSpPr>
        <p:spPr>
          <a:xfrm>
            <a:off x="4590572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8" name="부제목 2">
            <a:extLst>
              <a:ext uri="{FF2B5EF4-FFF2-40B4-BE49-F238E27FC236}">
                <a16:creationId xmlns:a16="http://schemas.microsoft.com/office/drawing/2014/main" id="{544446AA-BF51-C3D9-5230-170A6729C67C}"/>
              </a:ext>
            </a:extLst>
          </p:cNvPr>
          <p:cNvSpPr txBox="1">
            <a:spLocks/>
          </p:cNvSpPr>
          <p:nvPr/>
        </p:nvSpPr>
        <p:spPr>
          <a:xfrm>
            <a:off x="5187867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19" name="부제목 2">
            <a:extLst>
              <a:ext uri="{FF2B5EF4-FFF2-40B4-BE49-F238E27FC236}">
                <a16:creationId xmlns:a16="http://schemas.microsoft.com/office/drawing/2014/main" id="{B62FAAA9-F5FC-63F8-1B9D-3335356EA001}"/>
              </a:ext>
            </a:extLst>
          </p:cNvPr>
          <p:cNvSpPr txBox="1">
            <a:spLocks/>
          </p:cNvSpPr>
          <p:nvPr/>
        </p:nvSpPr>
        <p:spPr>
          <a:xfrm>
            <a:off x="5793357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1020" name="부제목 2">
            <a:extLst>
              <a:ext uri="{FF2B5EF4-FFF2-40B4-BE49-F238E27FC236}">
                <a16:creationId xmlns:a16="http://schemas.microsoft.com/office/drawing/2014/main" id="{01ABDA06-135A-656B-21C7-B85F879AF71F}"/>
              </a:ext>
            </a:extLst>
          </p:cNvPr>
          <p:cNvSpPr txBox="1">
            <a:spLocks/>
          </p:cNvSpPr>
          <p:nvPr/>
        </p:nvSpPr>
        <p:spPr>
          <a:xfrm>
            <a:off x="6390652" y="2489750"/>
            <a:ext cx="50393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</a:t>
            </a:r>
          </a:p>
        </p:txBody>
      </p:sp>
      <p:sp>
        <p:nvSpPr>
          <p:cNvPr id="926" name="자유형: 도형 925">
            <a:extLst>
              <a:ext uri="{FF2B5EF4-FFF2-40B4-BE49-F238E27FC236}">
                <a16:creationId xmlns:a16="http://schemas.microsoft.com/office/drawing/2014/main" id="{220DF65B-9194-9FE0-5212-87EC653380CC}"/>
              </a:ext>
            </a:extLst>
          </p:cNvPr>
          <p:cNvSpPr/>
          <p:nvPr/>
        </p:nvSpPr>
        <p:spPr>
          <a:xfrm>
            <a:off x="9055657" y="994155"/>
            <a:ext cx="1427456" cy="360000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 Access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27" name="직선 연결선 926">
            <a:extLst>
              <a:ext uri="{FF2B5EF4-FFF2-40B4-BE49-F238E27FC236}">
                <a16:creationId xmlns:a16="http://schemas.microsoft.com/office/drawing/2014/main" id="{6B2332A3-2FCC-EAF1-A790-79BA5A0D9E4A}"/>
              </a:ext>
            </a:extLst>
          </p:cNvPr>
          <p:cNvCxnSpPr>
            <a:cxnSpLocks/>
          </p:cNvCxnSpPr>
          <p:nvPr/>
        </p:nvCxnSpPr>
        <p:spPr>
          <a:xfrm>
            <a:off x="10487271" y="440058"/>
            <a:ext cx="0" cy="98611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8" name="그룹 927">
            <a:extLst>
              <a:ext uri="{FF2B5EF4-FFF2-40B4-BE49-F238E27FC236}">
                <a16:creationId xmlns:a16="http://schemas.microsoft.com/office/drawing/2014/main" id="{447DADA7-2E21-DF18-5878-7163B0699E8B}"/>
              </a:ext>
            </a:extLst>
          </p:cNvPr>
          <p:cNvGrpSpPr/>
          <p:nvPr/>
        </p:nvGrpSpPr>
        <p:grpSpPr>
          <a:xfrm>
            <a:off x="9056231" y="568460"/>
            <a:ext cx="1558673" cy="170855"/>
            <a:chOff x="8749591" y="2003432"/>
            <a:chExt cx="1269122" cy="170855"/>
          </a:xfrm>
        </p:grpSpPr>
        <p:sp>
          <p:nvSpPr>
            <p:cNvPr id="950" name="자유형: 도형 949">
              <a:extLst>
                <a:ext uri="{FF2B5EF4-FFF2-40B4-BE49-F238E27FC236}">
                  <a16:creationId xmlns:a16="http://schemas.microsoft.com/office/drawing/2014/main" id="{22E29D3E-689D-734B-D46C-6816030C6A9D}"/>
                </a:ext>
              </a:extLst>
            </p:cNvPr>
            <p:cNvSpPr/>
            <p:nvPr/>
          </p:nvSpPr>
          <p:spPr>
            <a:xfrm>
              <a:off x="8749591" y="2007600"/>
              <a:ext cx="685800" cy="166687"/>
            </a:xfrm>
            <a:custGeom>
              <a:avLst/>
              <a:gdLst>
                <a:gd name="connsiteX0" fmla="*/ 0 w 685800"/>
                <a:gd name="connsiteY0" fmla="*/ 166687 h 166687"/>
                <a:gd name="connsiteX1" fmla="*/ 104775 w 685800"/>
                <a:gd name="connsiteY1" fmla="*/ 0 h 166687"/>
                <a:gd name="connsiteX2" fmla="*/ 585788 w 685800"/>
                <a:gd name="connsiteY2" fmla="*/ 0 h 166687"/>
                <a:gd name="connsiteX3" fmla="*/ 685800 w 685800"/>
                <a:gd name="connsiteY3" fmla="*/ 166687 h 166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5800" h="166687">
                  <a:moveTo>
                    <a:pt x="0" y="166687"/>
                  </a:moveTo>
                  <a:lnTo>
                    <a:pt x="104775" y="0"/>
                  </a:lnTo>
                  <a:lnTo>
                    <a:pt x="585788" y="0"/>
                  </a:lnTo>
                  <a:lnTo>
                    <a:pt x="685800" y="166687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2" name="자유형: 도형 951">
              <a:extLst>
                <a:ext uri="{FF2B5EF4-FFF2-40B4-BE49-F238E27FC236}">
                  <a16:creationId xmlns:a16="http://schemas.microsoft.com/office/drawing/2014/main" id="{62654AD0-C1A5-99BA-0DC5-EF91BD8733A2}"/>
                </a:ext>
              </a:extLst>
            </p:cNvPr>
            <p:cNvSpPr/>
            <p:nvPr/>
          </p:nvSpPr>
          <p:spPr>
            <a:xfrm flipH="1" flipV="1">
              <a:off x="9332913" y="2003432"/>
              <a:ext cx="685800" cy="166687"/>
            </a:xfrm>
            <a:custGeom>
              <a:avLst/>
              <a:gdLst>
                <a:gd name="connsiteX0" fmla="*/ 0 w 685800"/>
                <a:gd name="connsiteY0" fmla="*/ 166687 h 166687"/>
                <a:gd name="connsiteX1" fmla="*/ 104775 w 685800"/>
                <a:gd name="connsiteY1" fmla="*/ 0 h 166687"/>
                <a:gd name="connsiteX2" fmla="*/ 585788 w 685800"/>
                <a:gd name="connsiteY2" fmla="*/ 0 h 166687"/>
                <a:gd name="connsiteX3" fmla="*/ 685800 w 685800"/>
                <a:gd name="connsiteY3" fmla="*/ 166687 h 166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5800" h="166687">
                  <a:moveTo>
                    <a:pt x="0" y="166687"/>
                  </a:moveTo>
                  <a:lnTo>
                    <a:pt x="104775" y="0"/>
                  </a:lnTo>
                  <a:lnTo>
                    <a:pt x="585788" y="0"/>
                  </a:lnTo>
                  <a:lnTo>
                    <a:pt x="685800" y="166687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29" name="그룹 928">
            <a:extLst>
              <a:ext uri="{FF2B5EF4-FFF2-40B4-BE49-F238E27FC236}">
                <a16:creationId xmlns:a16="http://schemas.microsoft.com/office/drawing/2014/main" id="{7B53223F-91D6-0A11-66F9-013648CC0765}"/>
              </a:ext>
            </a:extLst>
          </p:cNvPr>
          <p:cNvGrpSpPr/>
          <p:nvPr/>
        </p:nvGrpSpPr>
        <p:grpSpPr>
          <a:xfrm>
            <a:off x="10480536" y="569625"/>
            <a:ext cx="1558673" cy="170855"/>
            <a:chOff x="8749591" y="2003432"/>
            <a:chExt cx="1269122" cy="170855"/>
          </a:xfrm>
        </p:grpSpPr>
        <p:sp>
          <p:nvSpPr>
            <p:cNvPr id="948" name="자유형: 도형 947">
              <a:extLst>
                <a:ext uri="{FF2B5EF4-FFF2-40B4-BE49-F238E27FC236}">
                  <a16:creationId xmlns:a16="http://schemas.microsoft.com/office/drawing/2014/main" id="{C45A2851-7DEA-A5CA-379B-6C6254B5F28C}"/>
                </a:ext>
              </a:extLst>
            </p:cNvPr>
            <p:cNvSpPr/>
            <p:nvPr/>
          </p:nvSpPr>
          <p:spPr>
            <a:xfrm>
              <a:off x="8749591" y="2007600"/>
              <a:ext cx="685800" cy="166687"/>
            </a:xfrm>
            <a:custGeom>
              <a:avLst/>
              <a:gdLst>
                <a:gd name="connsiteX0" fmla="*/ 0 w 685800"/>
                <a:gd name="connsiteY0" fmla="*/ 166687 h 166687"/>
                <a:gd name="connsiteX1" fmla="*/ 104775 w 685800"/>
                <a:gd name="connsiteY1" fmla="*/ 0 h 166687"/>
                <a:gd name="connsiteX2" fmla="*/ 585788 w 685800"/>
                <a:gd name="connsiteY2" fmla="*/ 0 h 166687"/>
                <a:gd name="connsiteX3" fmla="*/ 685800 w 685800"/>
                <a:gd name="connsiteY3" fmla="*/ 166687 h 166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5800" h="166687">
                  <a:moveTo>
                    <a:pt x="0" y="166687"/>
                  </a:moveTo>
                  <a:lnTo>
                    <a:pt x="104775" y="0"/>
                  </a:lnTo>
                  <a:lnTo>
                    <a:pt x="585788" y="0"/>
                  </a:lnTo>
                  <a:lnTo>
                    <a:pt x="685800" y="166687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9" name="자유형: 도형 948">
              <a:extLst>
                <a:ext uri="{FF2B5EF4-FFF2-40B4-BE49-F238E27FC236}">
                  <a16:creationId xmlns:a16="http://schemas.microsoft.com/office/drawing/2014/main" id="{84BA1651-F17F-FA16-EC27-55DD0DBA067E}"/>
                </a:ext>
              </a:extLst>
            </p:cNvPr>
            <p:cNvSpPr/>
            <p:nvPr/>
          </p:nvSpPr>
          <p:spPr>
            <a:xfrm flipH="1" flipV="1">
              <a:off x="9332913" y="2003432"/>
              <a:ext cx="685800" cy="166687"/>
            </a:xfrm>
            <a:custGeom>
              <a:avLst/>
              <a:gdLst>
                <a:gd name="connsiteX0" fmla="*/ 0 w 685800"/>
                <a:gd name="connsiteY0" fmla="*/ 166687 h 166687"/>
                <a:gd name="connsiteX1" fmla="*/ 104775 w 685800"/>
                <a:gd name="connsiteY1" fmla="*/ 0 h 166687"/>
                <a:gd name="connsiteX2" fmla="*/ 585788 w 685800"/>
                <a:gd name="connsiteY2" fmla="*/ 0 h 166687"/>
                <a:gd name="connsiteX3" fmla="*/ 685800 w 685800"/>
                <a:gd name="connsiteY3" fmla="*/ 166687 h 166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5800" h="166687">
                  <a:moveTo>
                    <a:pt x="0" y="166687"/>
                  </a:moveTo>
                  <a:lnTo>
                    <a:pt x="104775" y="0"/>
                  </a:lnTo>
                  <a:lnTo>
                    <a:pt x="585788" y="0"/>
                  </a:lnTo>
                  <a:lnTo>
                    <a:pt x="685800" y="166687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30" name="자유형: 도형 929">
            <a:extLst>
              <a:ext uri="{FF2B5EF4-FFF2-40B4-BE49-F238E27FC236}">
                <a16:creationId xmlns:a16="http://schemas.microsoft.com/office/drawing/2014/main" id="{DD5CDED5-70A1-9A08-39AF-A928040FED72}"/>
              </a:ext>
            </a:extLst>
          </p:cNvPr>
          <p:cNvSpPr/>
          <p:nvPr/>
        </p:nvSpPr>
        <p:spPr>
          <a:xfrm>
            <a:off x="10482617" y="991126"/>
            <a:ext cx="1427456" cy="360000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16B Access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31" name="직사각형 930">
            <a:extLst>
              <a:ext uri="{FF2B5EF4-FFF2-40B4-BE49-F238E27FC236}">
                <a16:creationId xmlns:a16="http://schemas.microsoft.com/office/drawing/2014/main" id="{3AD2E0EB-1A73-A60B-A0AB-BB5B9A5886EE}"/>
              </a:ext>
            </a:extLst>
          </p:cNvPr>
          <p:cNvSpPr/>
          <p:nvPr/>
        </p:nvSpPr>
        <p:spPr>
          <a:xfrm>
            <a:off x="11903198" y="515416"/>
            <a:ext cx="186461" cy="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32" name="그룹 931">
            <a:extLst>
              <a:ext uri="{FF2B5EF4-FFF2-40B4-BE49-F238E27FC236}">
                <a16:creationId xmlns:a16="http://schemas.microsoft.com/office/drawing/2014/main" id="{32042B70-AB35-3FA7-7F34-F189EFF36ECD}"/>
              </a:ext>
            </a:extLst>
          </p:cNvPr>
          <p:cNvGrpSpPr/>
          <p:nvPr/>
        </p:nvGrpSpPr>
        <p:grpSpPr>
          <a:xfrm>
            <a:off x="9053285" y="424849"/>
            <a:ext cx="2849913" cy="1198291"/>
            <a:chOff x="8522068" y="1090884"/>
            <a:chExt cx="2802760" cy="1009922"/>
          </a:xfrm>
        </p:grpSpPr>
        <p:cxnSp>
          <p:nvCxnSpPr>
            <p:cNvPr id="946" name="직선 연결선 945">
              <a:extLst>
                <a:ext uri="{FF2B5EF4-FFF2-40B4-BE49-F238E27FC236}">
                  <a16:creationId xmlns:a16="http://schemas.microsoft.com/office/drawing/2014/main" id="{EE7973A9-E317-A53C-687A-CA89C8DF4A57}"/>
                </a:ext>
              </a:extLst>
            </p:cNvPr>
            <p:cNvCxnSpPr>
              <a:cxnSpLocks/>
            </p:cNvCxnSpPr>
            <p:nvPr/>
          </p:nvCxnSpPr>
          <p:spPr>
            <a:xfrm>
              <a:off x="8522068" y="1114696"/>
              <a:ext cx="0" cy="98611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7" name="직선 연결선 946">
              <a:extLst>
                <a:ext uri="{FF2B5EF4-FFF2-40B4-BE49-F238E27FC236}">
                  <a16:creationId xmlns:a16="http://schemas.microsoft.com/office/drawing/2014/main" id="{877AACE7-E72F-4B00-80FA-D7348DEA1D36}"/>
                </a:ext>
              </a:extLst>
            </p:cNvPr>
            <p:cNvCxnSpPr>
              <a:cxnSpLocks/>
            </p:cNvCxnSpPr>
            <p:nvPr/>
          </p:nvCxnSpPr>
          <p:spPr>
            <a:xfrm>
              <a:off x="11324828" y="1090884"/>
              <a:ext cx="0" cy="98611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3" name="부제목 2">
            <a:extLst>
              <a:ext uri="{FF2B5EF4-FFF2-40B4-BE49-F238E27FC236}">
                <a16:creationId xmlns:a16="http://schemas.microsoft.com/office/drawing/2014/main" id="{55870A6D-FBA9-E2F1-2229-41FA0DB15589}"/>
              </a:ext>
            </a:extLst>
          </p:cNvPr>
          <p:cNvSpPr txBox="1">
            <a:spLocks/>
          </p:cNvSpPr>
          <p:nvPr/>
        </p:nvSpPr>
        <p:spPr>
          <a:xfrm>
            <a:off x="8386231" y="430259"/>
            <a:ext cx="601426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CLK</a:t>
            </a:r>
          </a:p>
        </p:txBody>
      </p:sp>
      <p:sp>
        <p:nvSpPr>
          <p:cNvPr id="941" name="부제목 2">
            <a:extLst>
              <a:ext uri="{FF2B5EF4-FFF2-40B4-BE49-F238E27FC236}">
                <a16:creationId xmlns:a16="http://schemas.microsoft.com/office/drawing/2014/main" id="{A49FDB95-C934-C409-B133-4D398CD5285B}"/>
              </a:ext>
            </a:extLst>
          </p:cNvPr>
          <p:cNvSpPr txBox="1">
            <a:spLocks/>
          </p:cNvSpPr>
          <p:nvPr/>
        </p:nvSpPr>
        <p:spPr>
          <a:xfrm>
            <a:off x="8336203" y="951748"/>
            <a:ext cx="701480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Bank</a:t>
            </a:r>
          </a:p>
        </p:txBody>
      </p:sp>
      <p:cxnSp>
        <p:nvCxnSpPr>
          <p:cNvPr id="942" name="직선 화살표 연결선 941">
            <a:extLst>
              <a:ext uri="{FF2B5EF4-FFF2-40B4-BE49-F238E27FC236}">
                <a16:creationId xmlns:a16="http://schemas.microsoft.com/office/drawing/2014/main" id="{80F672B8-3C06-70E3-F71F-46C9937AE902}"/>
              </a:ext>
            </a:extLst>
          </p:cNvPr>
          <p:cNvCxnSpPr>
            <a:cxnSpLocks/>
          </p:cNvCxnSpPr>
          <p:nvPr/>
        </p:nvCxnSpPr>
        <p:spPr>
          <a:xfrm>
            <a:off x="9079482" y="1519289"/>
            <a:ext cx="2814868" cy="25001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43" name="부제목 2">
            <a:extLst>
              <a:ext uri="{FF2B5EF4-FFF2-40B4-BE49-F238E27FC236}">
                <a16:creationId xmlns:a16="http://schemas.microsoft.com/office/drawing/2014/main" id="{42D0BFA7-582E-00E3-B1D8-EAE1ABE55518}"/>
              </a:ext>
            </a:extLst>
          </p:cNvPr>
          <p:cNvSpPr txBox="1">
            <a:spLocks/>
          </p:cNvSpPr>
          <p:nvPr/>
        </p:nvSpPr>
        <p:spPr>
          <a:xfrm>
            <a:off x="9283759" y="1482150"/>
            <a:ext cx="2406315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Single Burst</a:t>
            </a:r>
          </a:p>
        </p:txBody>
      </p:sp>
      <p:cxnSp>
        <p:nvCxnSpPr>
          <p:cNvPr id="944" name="직선 연결선 943">
            <a:extLst>
              <a:ext uri="{FF2B5EF4-FFF2-40B4-BE49-F238E27FC236}">
                <a16:creationId xmlns:a16="http://schemas.microsoft.com/office/drawing/2014/main" id="{6873D86A-456B-8423-128D-F8D4FB6070A1}"/>
              </a:ext>
            </a:extLst>
          </p:cNvPr>
          <p:cNvCxnSpPr>
            <a:cxnSpLocks/>
            <a:stCxn id="926" idx="0"/>
            <a:endCxn id="930" idx="1"/>
          </p:cNvCxnSpPr>
          <p:nvPr/>
        </p:nvCxnSpPr>
        <p:spPr>
          <a:xfrm flipV="1">
            <a:off x="10334614" y="991126"/>
            <a:ext cx="306156" cy="302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5" name="직선 연결선 944">
            <a:extLst>
              <a:ext uri="{FF2B5EF4-FFF2-40B4-BE49-F238E27FC236}">
                <a16:creationId xmlns:a16="http://schemas.microsoft.com/office/drawing/2014/main" id="{433DC49C-F5DA-DFF3-E18A-92E6D85086C3}"/>
              </a:ext>
            </a:extLst>
          </p:cNvPr>
          <p:cNvCxnSpPr>
            <a:cxnSpLocks/>
            <a:stCxn id="926" idx="4"/>
            <a:endCxn id="930" idx="3"/>
          </p:cNvCxnSpPr>
          <p:nvPr/>
        </p:nvCxnSpPr>
        <p:spPr>
          <a:xfrm flipV="1">
            <a:off x="10334614" y="1351127"/>
            <a:ext cx="306156" cy="302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0" name="그룹 479">
            <a:extLst>
              <a:ext uri="{FF2B5EF4-FFF2-40B4-BE49-F238E27FC236}">
                <a16:creationId xmlns:a16="http://schemas.microsoft.com/office/drawing/2014/main" id="{AF1020CB-54C7-0EFE-E1D9-5A733B810A4D}"/>
              </a:ext>
            </a:extLst>
          </p:cNvPr>
          <p:cNvGrpSpPr/>
          <p:nvPr/>
        </p:nvGrpSpPr>
        <p:grpSpPr>
          <a:xfrm>
            <a:off x="4343442" y="4390948"/>
            <a:ext cx="115200" cy="513439"/>
            <a:chOff x="4343442" y="4390948"/>
            <a:chExt cx="115200" cy="513439"/>
          </a:xfrm>
        </p:grpSpPr>
        <p:sp>
          <p:nvSpPr>
            <p:cNvPr id="481" name="타원 480">
              <a:extLst>
                <a:ext uri="{FF2B5EF4-FFF2-40B4-BE49-F238E27FC236}">
                  <a16:creationId xmlns:a16="http://schemas.microsoft.com/office/drawing/2014/main" id="{72668187-031F-ADFA-90CC-714937FADED7}"/>
                </a:ext>
              </a:extLst>
            </p:cNvPr>
            <p:cNvSpPr/>
            <p:nvPr/>
          </p:nvSpPr>
          <p:spPr>
            <a:xfrm>
              <a:off x="4343442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6" name="타원 485">
              <a:extLst>
                <a:ext uri="{FF2B5EF4-FFF2-40B4-BE49-F238E27FC236}">
                  <a16:creationId xmlns:a16="http://schemas.microsoft.com/office/drawing/2014/main" id="{40577390-46DA-06E0-9CA4-A89BD191C55C}"/>
                </a:ext>
              </a:extLst>
            </p:cNvPr>
            <p:cNvSpPr/>
            <p:nvPr/>
          </p:nvSpPr>
          <p:spPr>
            <a:xfrm>
              <a:off x="4343442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7" name="타원 486">
              <a:extLst>
                <a:ext uri="{FF2B5EF4-FFF2-40B4-BE49-F238E27FC236}">
                  <a16:creationId xmlns:a16="http://schemas.microsoft.com/office/drawing/2014/main" id="{0096958A-F908-A5C0-20AB-0FA037AF5158}"/>
                </a:ext>
              </a:extLst>
            </p:cNvPr>
            <p:cNvSpPr/>
            <p:nvPr/>
          </p:nvSpPr>
          <p:spPr>
            <a:xfrm>
              <a:off x="4343442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5" name="타원 494">
              <a:extLst>
                <a:ext uri="{FF2B5EF4-FFF2-40B4-BE49-F238E27FC236}">
                  <a16:creationId xmlns:a16="http://schemas.microsoft.com/office/drawing/2014/main" id="{CA164551-9C66-6174-0306-7E065122836A}"/>
                </a:ext>
              </a:extLst>
            </p:cNvPr>
            <p:cNvSpPr/>
            <p:nvPr/>
          </p:nvSpPr>
          <p:spPr>
            <a:xfrm>
              <a:off x="4343442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96" name="그룹 495">
            <a:extLst>
              <a:ext uri="{FF2B5EF4-FFF2-40B4-BE49-F238E27FC236}">
                <a16:creationId xmlns:a16="http://schemas.microsoft.com/office/drawing/2014/main" id="{5E4A0C4B-8465-4142-7EFE-AF1F46408384}"/>
              </a:ext>
            </a:extLst>
          </p:cNvPr>
          <p:cNvGrpSpPr/>
          <p:nvPr/>
        </p:nvGrpSpPr>
        <p:grpSpPr>
          <a:xfrm>
            <a:off x="3414219" y="4390948"/>
            <a:ext cx="115200" cy="513439"/>
            <a:chOff x="3414219" y="4390948"/>
            <a:chExt cx="115200" cy="513439"/>
          </a:xfrm>
        </p:grpSpPr>
        <p:sp>
          <p:nvSpPr>
            <p:cNvPr id="497" name="타원 496">
              <a:extLst>
                <a:ext uri="{FF2B5EF4-FFF2-40B4-BE49-F238E27FC236}">
                  <a16:creationId xmlns:a16="http://schemas.microsoft.com/office/drawing/2014/main" id="{290D1A10-9279-E61D-9DE7-BFA4231CB560}"/>
                </a:ext>
              </a:extLst>
            </p:cNvPr>
            <p:cNvSpPr/>
            <p:nvPr/>
          </p:nvSpPr>
          <p:spPr>
            <a:xfrm>
              <a:off x="3414219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8" name="타원 497">
              <a:extLst>
                <a:ext uri="{FF2B5EF4-FFF2-40B4-BE49-F238E27FC236}">
                  <a16:creationId xmlns:a16="http://schemas.microsoft.com/office/drawing/2014/main" id="{81E7D8D2-D980-8192-65FE-A0E40DC82167}"/>
                </a:ext>
              </a:extLst>
            </p:cNvPr>
            <p:cNvSpPr/>
            <p:nvPr/>
          </p:nvSpPr>
          <p:spPr>
            <a:xfrm>
              <a:off x="3414219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9" name="타원 498">
              <a:extLst>
                <a:ext uri="{FF2B5EF4-FFF2-40B4-BE49-F238E27FC236}">
                  <a16:creationId xmlns:a16="http://schemas.microsoft.com/office/drawing/2014/main" id="{E488A904-6835-BC7A-430B-5E851BE7067C}"/>
                </a:ext>
              </a:extLst>
            </p:cNvPr>
            <p:cNvSpPr/>
            <p:nvPr/>
          </p:nvSpPr>
          <p:spPr>
            <a:xfrm>
              <a:off x="3414219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0" name="타원 499">
              <a:extLst>
                <a:ext uri="{FF2B5EF4-FFF2-40B4-BE49-F238E27FC236}">
                  <a16:creationId xmlns:a16="http://schemas.microsoft.com/office/drawing/2014/main" id="{2BF03293-06FA-BA1A-D198-395E9BBADBE4}"/>
                </a:ext>
              </a:extLst>
            </p:cNvPr>
            <p:cNvSpPr/>
            <p:nvPr/>
          </p:nvSpPr>
          <p:spPr>
            <a:xfrm>
              <a:off x="3414219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1" name="그룹 500">
            <a:extLst>
              <a:ext uri="{FF2B5EF4-FFF2-40B4-BE49-F238E27FC236}">
                <a16:creationId xmlns:a16="http://schemas.microsoft.com/office/drawing/2014/main" id="{06FC026F-073A-171C-482E-9AD848EE9038}"/>
              </a:ext>
            </a:extLst>
          </p:cNvPr>
          <p:cNvGrpSpPr/>
          <p:nvPr/>
        </p:nvGrpSpPr>
        <p:grpSpPr>
          <a:xfrm>
            <a:off x="3546965" y="4390948"/>
            <a:ext cx="115200" cy="513439"/>
            <a:chOff x="3546965" y="4390948"/>
            <a:chExt cx="115200" cy="513439"/>
          </a:xfrm>
        </p:grpSpPr>
        <p:sp>
          <p:nvSpPr>
            <p:cNvPr id="502" name="타원 501">
              <a:extLst>
                <a:ext uri="{FF2B5EF4-FFF2-40B4-BE49-F238E27FC236}">
                  <a16:creationId xmlns:a16="http://schemas.microsoft.com/office/drawing/2014/main" id="{E3A10673-A6A5-7AB6-31C2-9CAF41DAC366}"/>
                </a:ext>
              </a:extLst>
            </p:cNvPr>
            <p:cNvSpPr/>
            <p:nvPr/>
          </p:nvSpPr>
          <p:spPr>
            <a:xfrm>
              <a:off x="3546965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3" name="타원 502">
              <a:extLst>
                <a:ext uri="{FF2B5EF4-FFF2-40B4-BE49-F238E27FC236}">
                  <a16:creationId xmlns:a16="http://schemas.microsoft.com/office/drawing/2014/main" id="{54D8854A-F33D-290A-F89C-20F6FE1EE2F0}"/>
                </a:ext>
              </a:extLst>
            </p:cNvPr>
            <p:cNvSpPr/>
            <p:nvPr/>
          </p:nvSpPr>
          <p:spPr>
            <a:xfrm>
              <a:off x="3546965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4" name="타원 503">
              <a:extLst>
                <a:ext uri="{FF2B5EF4-FFF2-40B4-BE49-F238E27FC236}">
                  <a16:creationId xmlns:a16="http://schemas.microsoft.com/office/drawing/2014/main" id="{BE700C38-4DCF-E2F9-C055-1E35443E74F2}"/>
                </a:ext>
              </a:extLst>
            </p:cNvPr>
            <p:cNvSpPr/>
            <p:nvPr/>
          </p:nvSpPr>
          <p:spPr>
            <a:xfrm>
              <a:off x="3546965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5" name="타원 504">
              <a:extLst>
                <a:ext uri="{FF2B5EF4-FFF2-40B4-BE49-F238E27FC236}">
                  <a16:creationId xmlns:a16="http://schemas.microsoft.com/office/drawing/2014/main" id="{A6B9C238-441E-E68E-C0FD-07CF5C87EE98}"/>
                </a:ext>
              </a:extLst>
            </p:cNvPr>
            <p:cNvSpPr/>
            <p:nvPr/>
          </p:nvSpPr>
          <p:spPr>
            <a:xfrm>
              <a:off x="3546965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6" name="그룹 505">
            <a:extLst>
              <a:ext uri="{FF2B5EF4-FFF2-40B4-BE49-F238E27FC236}">
                <a16:creationId xmlns:a16="http://schemas.microsoft.com/office/drawing/2014/main" id="{67B5B64A-A0A2-0104-D3BA-B6FB0749C9D9}"/>
              </a:ext>
            </a:extLst>
          </p:cNvPr>
          <p:cNvGrpSpPr/>
          <p:nvPr/>
        </p:nvGrpSpPr>
        <p:grpSpPr>
          <a:xfrm>
            <a:off x="3679711" y="4390948"/>
            <a:ext cx="115200" cy="513439"/>
            <a:chOff x="3679711" y="4390948"/>
            <a:chExt cx="115200" cy="513439"/>
          </a:xfrm>
        </p:grpSpPr>
        <p:sp>
          <p:nvSpPr>
            <p:cNvPr id="507" name="타원 506">
              <a:extLst>
                <a:ext uri="{FF2B5EF4-FFF2-40B4-BE49-F238E27FC236}">
                  <a16:creationId xmlns:a16="http://schemas.microsoft.com/office/drawing/2014/main" id="{DC0D8F46-4941-D8BA-3C40-02C11FDC4CB4}"/>
                </a:ext>
              </a:extLst>
            </p:cNvPr>
            <p:cNvSpPr/>
            <p:nvPr/>
          </p:nvSpPr>
          <p:spPr>
            <a:xfrm>
              <a:off x="3679711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8" name="타원 507">
              <a:extLst>
                <a:ext uri="{FF2B5EF4-FFF2-40B4-BE49-F238E27FC236}">
                  <a16:creationId xmlns:a16="http://schemas.microsoft.com/office/drawing/2014/main" id="{99799F8F-ADB9-6653-1F90-BE6878D1DF68}"/>
                </a:ext>
              </a:extLst>
            </p:cNvPr>
            <p:cNvSpPr/>
            <p:nvPr/>
          </p:nvSpPr>
          <p:spPr>
            <a:xfrm>
              <a:off x="3679711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9" name="타원 508">
              <a:extLst>
                <a:ext uri="{FF2B5EF4-FFF2-40B4-BE49-F238E27FC236}">
                  <a16:creationId xmlns:a16="http://schemas.microsoft.com/office/drawing/2014/main" id="{16760E1E-EE9C-1434-6F1F-C07BA200F522}"/>
                </a:ext>
              </a:extLst>
            </p:cNvPr>
            <p:cNvSpPr/>
            <p:nvPr/>
          </p:nvSpPr>
          <p:spPr>
            <a:xfrm>
              <a:off x="3679711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91249B0-2A6C-2441-B1EC-D3B55B4307E5}"/>
                </a:ext>
              </a:extLst>
            </p:cNvPr>
            <p:cNvSpPr/>
            <p:nvPr/>
          </p:nvSpPr>
          <p:spPr>
            <a:xfrm>
              <a:off x="3679711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DD294B8E-FAA9-8E35-7F36-DEB0E21CA57A}"/>
              </a:ext>
            </a:extLst>
          </p:cNvPr>
          <p:cNvGrpSpPr/>
          <p:nvPr/>
        </p:nvGrpSpPr>
        <p:grpSpPr>
          <a:xfrm>
            <a:off x="3812458" y="4390948"/>
            <a:ext cx="115200" cy="513439"/>
            <a:chOff x="3812458" y="4390948"/>
            <a:chExt cx="115200" cy="513439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35160F53-FE4F-42CE-56F1-4C6CD9EB9B9E}"/>
                </a:ext>
              </a:extLst>
            </p:cNvPr>
            <p:cNvSpPr/>
            <p:nvPr/>
          </p:nvSpPr>
          <p:spPr>
            <a:xfrm>
              <a:off x="3812458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9D952C4F-CD29-D5F0-389E-B078C5C474C8}"/>
                </a:ext>
              </a:extLst>
            </p:cNvPr>
            <p:cNvSpPr/>
            <p:nvPr/>
          </p:nvSpPr>
          <p:spPr>
            <a:xfrm>
              <a:off x="3812458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55215319-B650-6CCF-C35F-507B4C60D625}"/>
                </a:ext>
              </a:extLst>
            </p:cNvPr>
            <p:cNvSpPr/>
            <p:nvPr/>
          </p:nvSpPr>
          <p:spPr>
            <a:xfrm>
              <a:off x="3812458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9A0D72BD-5C42-89EF-2CE5-BB84A7A2F952}"/>
                </a:ext>
              </a:extLst>
            </p:cNvPr>
            <p:cNvSpPr/>
            <p:nvPr/>
          </p:nvSpPr>
          <p:spPr>
            <a:xfrm>
              <a:off x="3812458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FAC0F5F7-66A5-DBA2-9FB0-9AC66017E374}"/>
              </a:ext>
            </a:extLst>
          </p:cNvPr>
          <p:cNvGrpSpPr/>
          <p:nvPr/>
        </p:nvGrpSpPr>
        <p:grpSpPr>
          <a:xfrm>
            <a:off x="3945204" y="4390948"/>
            <a:ext cx="115200" cy="513439"/>
            <a:chOff x="3945204" y="4390948"/>
            <a:chExt cx="115200" cy="513439"/>
          </a:xfrm>
        </p:grpSpPr>
        <p:sp>
          <p:nvSpPr>
            <p:cNvPr id="964" name="타원 963">
              <a:extLst>
                <a:ext uri="{FF2B5EF4-FFF2-40B4-BE49-F238E27FC236}">
                  <a16:creationId xmlns:a16="http://schemas.microsoft.com/office/drawing/2014/main" id="{0E338405-5A3B-436F-C2AA-F09DD272AE9D}"/>
                </a:ext>
              </a:extLst>
            </p:cNvPr>
            <p:cNvSpPr/>
            <p:nvPr/>
          </p:nvSpPr>
          <p:spPr>
            <a:xfrm>
              <a:off x="3945204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69" name="타원 968">
              <a:extLst>
                <a:ext uri="{FF2B5EF4-FFF2-40B4-BE49-F238E27FC236}">
                  <a16:creationId xmlns:a16="http://schemas.microsoft.com/office/drawing/2014/main" id="{A3E36307-34DD-6A7B-6495-B056740E2D46}"/>
                </a:ext>
              </a:extLst>
            </p:cNvPr>
            <p:cNvSpPr/>
            <p:nvPr/>
          </p:nvSpPr>
          <p:spPr>
            <a:xfrm>
              <a:off x="3945204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1" name="타원 970">
              <a:extLst>
                <a:ext uri="{FF2B5EF4-FFF2-40B4-BE49-F238E27FC236}">
                  <a16:creationId xmlns:a16="http://schemas.microsoft.com/office/drawing/2014/main" id="{BCC81ABB-551D-4271-540B-4F03D9003F6F}"/>
                </a:ext>
              </a:extLst>
            </p:cNvPr>
            <p:cNvSpPr/>
            <p:nvPr/>
          </p:nvSpPr>
          <p:spPr>
            <a:xfrm>
              <a:off x="3945204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1" name="타원 980">
              <a:extLst>
                <a:ext uri="{FF2B5EF4-FFF2-40B4-BE49-F238E27FC236}">
                  <a16:creationId xmlns:a16="http://schemas.microsoft.com/office/drawing/2014/main" id="{13BACB17-341D-67CE-56F8-7E59A41AEF99}"/>
                </a:ext>
              </a:extLst>
            </p:cNvPr>
            <p:cNvSpPr/>
            <p:nvPr/>
          </p:nvSpPr>
          <p:spPr>
            <a:xfrm>
              <a:off x="3945204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86" name="그룹 985">
            <a:extLst>
              <a:ext uri="{FF2B5EF4-FFF2-40B4-BE49-F238E27FC236}">
                <a16:creationId xmlns:a16="http://schemas.microsoft.com/office/drawing/2014/main" id="{27E88378-D1E3-E5D4-9958-D6347A1048AC}"/>
              </a:ext>
            </a:extLst>
          </p:cNvPr>
          <p:cNvGrpSpPr/>
          <p:nvPr/>
        </p:nvGrpSpPr>
        <p:grpSpPr>
          <a:xfrm>
            <a:off x="4077951" y="4390948"/>
            <a:ext cx="115200" cy="513439"/>
            <a:chOff x="4077951" y="4390948"/>
            <a:chExt cx="115200" cy="513439"/>
          </a:xfrm>
        </p:grpSpPr>
        <p:sp>
          <p:nvSpPr>
            <p:cNvPr id="987" name="타원 986">
              <a:extLst>
                <a:ext uri="{FF2B5EF4-FFF2-40B4-BE49-F238E27FC236}">
                  <a16:creationId xmlns:a16="http://schemas.microsoft.com/office/drawing/2014/main" id="{886ABE18-0EB5-C2FB-DB7D-70971ADDF2AE}"/>
                </a:ext>
              </a:extLst>
            </p:cNvPr>
            <p:cNvSpPr/>
            <p:nvPr/>
          </p:nvSpPr>
          <p:spPr>
            <a:xfrm>
              <a:off x="4077951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8" name="타원 987">
              <a:extLst>
                <a:ext uri="{FF2B5EF4-FFF2-40B4-BE49-F238E27FC236}">
                  <a16:creationId xmlns:a16="http://schemas.microsoft.com/office/drawing/2014/main" id="{DD4C4218-70AE-98C9-2FA1-DB373F3038E0}"/>
                </a:ext>
              </a:extLst>
            </p:cNvPr>
            <p:cNvSpPr/>
            <p:nvPr/>
          </p:nvSpPr>
          <p:spPr>
            <a:xfrm>
              <a:off x="4077951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9" name="타원 988">
              <a:extLst>
                <a:ext uri="{FF2B5EF4-FFF2-40B4-BE49-F238E27FC236}">
                  <a16:creationId xmlns:a16="http://schemas.microsoft.com/office/drawing/2014/main" id="{7217412E-79A3-B619-DBCE-8F83CBEF0124}"/>
                </a:ext>
              </a:extLst>
            </p:cNvPr>
            <p:cNvSpPr/>
            <p:nvPr/>
          </p:nvSpPr>
          <p:spPr>
            <a:xfrm>
              <a:off x="4077951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0" name="타원 989">
              <a:extLst>
                <a:ext uri="{FF2B5EF4-FFF2-40B4-BE49-F238E27FC236}">
                  <a16:creationId xmlns:a16="http://schemas.microsoft.com/office/drawing/2014/main" id="{B0A5BB82-ADC0-6695-FC8D-04A96AF815EA}"/>
                </a:ext>
              </a:extLst>
            </p:cNvPr>
            <p:cNvSpPr/>
            <p:nvPr/>
          </p:nvSpPr>
          <p:spPr>
            <a:xfrm>
              <a:off x="4077951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91" name="그룹 990">
            <a:extLst>
              <a:ext uri="{FF2B5EF4-FFF2-40B4-BE49-F238E27FC236}">
                <a16:creationId xmlns:a16="http://schemas.microsoft.com/office/drawing/2014/main" id="{5725A05C-C1F3-7D36-332D-74AE83DD702C}"/>
              </a:ext>
            </a:extLst>
          </p:cNvPr>
          <p:cNvGrpSpPr/>
          <p:nvPr/>
        </p:nvGrpSpPr>
        <p:grpSpPr>
          <a:xfrm>
            <a:off x="4210697" y="4390948"/>
            <a:ext cx="115200" cy="513439"/>
            <a:chOff x="4210697" y="4390948"/>
            <a:chExt cx="115200" cy="513439"/>
          </a:xfrm>
        </p:grpSpPr>
        <p:sp>
          <p:nvSpPr>
            <p:cNvPr id="992" name="타원 991">
              <a:extLst>
                <a:ext uri="{FF2B5EF4-FFF2-40B4-BE49-F238E27FC236}">
                  <a16:creationId xmlns:a16="http://schemas.microsoft.com/office/drawing/2014/main" id="{768F5DEA-455D-F11A-BDDC-EB9D96BFF6C0}"/>
                </a:ext>
              </a:extLst>
            </p:cNvPr>
            <p:cNvSpPr/>
            <p:nvPr/>
          </p:nvSpPr>
          <p:spPr>
            <a:xfrm>
              <a:off x="4210697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93" name="타원 992">
              <a:extLst>
                <a:ext uri="{FF2B5EF4-FFF2-40B4-BE49-F238E27FC236}">
                  <a16:creationId xmlns:a16="http://schemas.microsoft.com/office/drawing/2014/main" id="{D2296D3F-5CB1-975E-404A-AC226595331F}"/>
                </a:ext>
              </a:extLst>
            </p:cNvPr>
            <p:cNvSpPr/>
            <p:nvPr/>
          </p:nvSpPr>
          <p:spPr>
            <a:xfrm>
              <a:off x="4210697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5" name="타원 994">
              <a:extLst>
                <a:ext uri="{FF2B5EF4-FFF2-40B4-BE49-F238E27FC236}">
                  <a16:creationId xmlns:a16="http://schemas.microsoft.com/office/drawing/2014/main" id="{092C2F37-AD08-2698-A163-686A887B97D1}"/>
                </a:ext>
              </a:extLst>
            </p:cNvPr>
            <p:cNvSpPr/>
            <p:nvPr/>
          </p:nvSpPr>
          <p:spPr>
            <a:xfrm>
              <a:off x="4210697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6" name="타원 995">
              <a:extLst>
                <a:ext uri="{FF2B5EF4-FFF2-40B4-BE49-F238E27FC236}">
                  <a16:creationId xmlns:a16="http://schemas.microsoft.com/office/drawing/2014/main" id="{2A53E683-556E-637F-ABFE-29BD94A98C27}"/>
                </a:ext>
              </a:extLst>
            </p:cNvPr>
            <p:cNvSpPr/>
            <p:nvPr/>
          </p:nvSpPr>
          <p:spPr>
            <a:xfrm>
              <a:off x="4210697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98" name="그룹 997">
            <a:extLst>
              <a:ext uri="{FF2B5EF4-FFF2-40B4-BE49-F238E27FC236}">
                <a16:creationId xmlns:a16="http://schemas.microsoft.com/office/drawing/2014/main" id="{6B774368-9412-5F31-0DB4-EC8B7D29F316}"/>
              </a:ext>
            </a:extLst>
          </p:cNvPr>
          <p:cNvGrpSpPr/>
          <p:nvPr/>
        </p:nvGrpSpPr>
        <p:grpSpPr>
          <a:xfrm>
            <a:off x="6065343" y="4390948"/>
            <a:ext cx="115200" cy="513439"/>
            <a:chOff x="6065343" y="4390948"/>
            <a:chExt cx="115200" cy="513439"/>
          </a:xfrm>
        </p:grpSpPr>
        <p:sp>
          <p:nvSpPr>
            <p:cNvPr id="999" name="타원 998">
              <a:extLst>
                <a:ext uri="{FF2B5EF4-FFF2-40B4-BE49-F238E27FC236}">
                  <a16:creationId xmlns:a16="http://schemas.microsoft.com/office/drawing/2014/main" id="{420A5E38-556A-6C2F-902A-38D93FA035D7}"/>
                </a:ext>
              </a:extLst>
            </p:cNvPr>
            <p:cNvSpPr/>
            <p:nvPr/>
          </p:nvSpPr>
          <p:spPr>
            <a:xfrm>
              <a:off x="6065343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0" name="타원 999">
              <a:extLst>
                <a:ext uri="{FF2B5EF4-FFF2-40B4-BE49-F238E27FC236}">
                  <a16:creationId xmlns:a16="http://schemas.microsoft.com/office/drawing/2014/main" id="{4990F4D6-35C6-04D3-0336-FD253F1E16A1}"/>
                </a:ext>
              </a:extLst>
            </p:cNvPr>
            <p:cNvSpPr/>
            <p:nvPr/>
          </p:nvSpPr>
          <p:spPr>
            <a:xfrm>
              <a:off x="6065343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01" name="타원 1000">
              <a:extLst>
                <a:ext uri="{FF2B5EF4-FFF2-40B4-BE49-F238E27FC236}">
                  <a16:creationId xmlns:a16="http://schemas.microsoft.com/office/drawing/2014/main" id="{30026CAA-3F6D-F35A-8000-1B626329899E}"/>
                </a:ext>
              </a:extLst>
            </p:cNvPr>
            <p:cNvSpPr/>
            <p:nvPr/>
          </p:nvSpPr>
          <p:spPr>
            <a:xfrm>
              <a:off x="6065343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2" name="타원 1001">
              <a:extLst>
                <a:ext uri="{FF2B5EF4-FFF2-40B4-BE49-F238E27FC236}">
                  <a16:creationId xmlns:a16="http://schemas.microsoft.com/office/drawing/2014/main" id="{FD86F0AA-C0CA-CFA9-2E89-6A8DE4F6A5B6}"/>
                </a:ext>
              </a:extLst>
            </p:cNvPr>
            <p:cNvSpPr/>
            <p:nvPr/>
          </p:nvSpPr>
          <p:spPr>
            <a:xfrm>
              <a:off x="6065343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21" name="그룹 1020">
            <a:extLst>
              <a:ext uri="{FF2B5EF4-FFF2-40B4-BE49-F238E27FC236}">
                <a16:creationId xmlns:a16="http://schemas.microsoft.com/office/drawing/2014/main" id="{C2BFD21D-A5B7-03C4-F123-54B4E731D39C}"/>
              </a:ext>
            </a:extLst>
          </p:cNvPr>
          <p:cNvGrpSpPr/>
          <p:nvPr/>
        </p:nvGrpSpPr>
        <p:grpSpPr>
          <a:xfrm>
            <a:off x="5136120" y="4390948"/>
            <a:ext cx="115200" cy="513439"/>
            <a:chOff x="5136120" y="4390948"/>
            <a:chExt cx="115200" cy="513439"/>
          </a:xfrm>
        </p:grpSpPr>
        <p:sp>
          <p:nvSpPr>
            <p:cNvPr id="1022" name="타원 1021">
              <a:extLst>
                <a:ext uri="{FF2B5EF4-FFF2-40B4-BE49-F238E27FC236}">
                  <a16:creationId xmlns:a16="http://schemas.microsoft.com/office/drawing/2014/main" id="{F7201B7A-5A6B-615C-0A1E-6DBDED56467A}"/>
                </a:ext>
              </a:extLst>
            </p:cNvPr>
            <p:cNvSpPr/>
            <p:nvPr/>
          </p:nvSpPr>
          <p:spPr>
            <a:xfrm>
              <a:off x="5136120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3" name="타원 1022">
              <a:extLst>
                <a:ext uri="{FF2B5EF4-FFF2-40B4-BE49-F238E27FC236}">
                  <a16:creationId xmlns:a16="http://schemas.microsoft.com/office/drawing/2014/main" id="{224505C8-BA68-2267-182C-0B33F7D226B5}"/>
                </a:ext>
              </a:extLst>
            </p:cNvPr>
            <p:cNvSpPr/>
            <p:nvPr/>
          </p:nvSpPr>
          <p:spPr>
            <a:xfrm>
              <a:off x="5136120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6" name="타원 575">
              <a:extLst>
                <a:ext uri="{FF2B5EF4-FFF2-40B4-BE49-F238E27FC236}">
                  <a16:creationId xmlns:a16="http://schemas.microsoft.com/office/drawing/2014/main" id="{95984FEA-C9B5-0A51-7F4F-D884CDF57E5E}"/>
                </a:ext>
              </a:extLst>
            </p:cNvPr>
            <p:cNvSpPr/>
            <p:nvPr/>
          </p:nvSpPr>
          <p:spPr>
            <a:xfrm>
              <a:off x="5136120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7" name="타원 576">
              <a:extLst>
                <a:ext uri="{FF2B5EF4-FFF2-40B4-BE49-F238E27FC236}">
                  <a16:creationId xmlns:a16="http://schemas.microsoft.com/office/drawing/2014/main" id="{2AEBFF3C-F21D-E9AD-4B30-016F7DDAE0AA}"/>
                </a:ext>
              </a:extLst>
            </p:cNvPr>
            <p:cNvSpPr/>
            <p:nvPr/>
          </p:nvSpPr>
          <p:spPr>
            <a:xfrm>
              <a:off x="5136120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78" name="그룹 577">
            <a:extLst>
              <a:ext uri="{FF2B5EF4-FFF2-40B4-BE49-F238E27FC236}">
                <a16:creationId xmlns:a16="http://schemas.microsoft.com/office/drawing/2014/main" id="{AC629605-68BA-CF65-6731-7BB273BB2904}"/>
              </a:ext>
            </a:extLst>
          </p:cNvPr>
          <p:cNvGrpSpPr/>
          <p:nvPr/>
        </p:nvGrpSpPr>
        <p:grpSpPr>
          <a:xfrm>
            <a:off x="5268866" y="4390948"/>
            <a:ext cx="115200" cy="513439"/>
            <a:chOff x="5268866" y="4390948"/>
            <a:chExt cx="115200" cy="513439"/>
          </a:xfrm>
        </p:grpSpPr>
        <p:sp>
          <p:nvSpPr>
            <p:cNvPr id="579" name="타원 578">
              <a:extLst>
                <a:ext uri="{FF2B5EF4-FFF2-40B4-BE49-F238E27FC236}">
                  <a16:creationId xmlns:a16="http://schemas.microsoft.com/office/drawing/2014/main" id="{6CA461ED-335B-F833-6B67-6E946A30D8A5}"/>
                </a:ext>
              </a:extLst>
            </p:cNvPr>
            <p:cNvSpPr/>
            <p:nvPr/>
          </p:nvSpPr>
          <p:spPr>
            <a:xfrm>
              <a:off x="5268866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0" name="타원 579">
              <a:extLst>
                <a:ext uri="{FF2B5EF4-FFF2-40B4-BE49-F238E27FC236}">
                  <a16:creationId xmlns:a16="http://schemas.microsoft.com/office/drawing/2014/main" id="{39F5CCA4-DFD2-48F7-00F9-EDA49A3C193B}"/>
                </a:ext>
              </a:extLst>
            </p:cNvPr>
            <p:cNvSpPr/>
            <p:nvPr/>
          </p:nvSpPr>
          <p:spPr>
            <a:xfrm>
              <a:off x="5268866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1" name="타원 580">
              <a:extLst>
                <a:ext uri="{FF2B5EF4-FFF2-40B4-BE49-F238E27FC236}">
                  <a16:creationId xmlns:a16="http://schemas.microsoft.com/office/drawing/2014/main" id="{C6F78FEE-3699-C5ED-23FE-345A9383CC3E}"/>
                </a:ext>
              </a:extLst>
            </p:cNvPr>
            <p:cNvSpPr/>
            <p:nvPr/>
          </p:nvSpPr>
          <p:spPr>
            <a:xfrm>
              <a:off x="5268866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4" name="타원 583">
              <a:extLst>
                <a:ext uri="{FF2B5EF4-FFF2-40B4-BE49-F238E27FC236}">
                  <a16:creationId xmlns:a16="http://schemas.microsoft.com/office/drawing/2014/main" id="{3A596CC1-CC13-F66E-B3F0-EB12D3CCC2B9}"/>
                </a:ext>
              </a:extLst>
            </p:cNvPr>
            <p:cNvSpPr/>
            <p:nvPr/>
          </p:nvSpPr>
          <p:spPr>
            <a:xfrm>
              <a:off x="5268866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85" name="그룹 584">
            <a:extLst>
              <a:ext uri="{FF2B5EF4-FFF2-40B4-BE49-F238E27FC236}">
                <a16:creationId xmlns:a16="http://schemas.microsoft.com/office/drawing/2014/main" id="{EF0BD5C4-D815-9FE5-4FF8-0259CACA809C}"/>
              </a:ext>
            </a:extLst>
          </p:cNvPr>
          <p:cNvGrpSpPr/>
          <p:nvPr/>
        </p:nvGrpSpPr>
        <p:grpSpPr>
          <a:xfrm>
            <a:off x="5401612" y="4390948"/>
            <a:ext cx="115200" cy="513439"/>
            <a:chOff x="5401612" y="4390948"/>
            <a:chExt cx="115200" cy="513439"/>
          </a:xfrm>
        </p:grpSpPr>
        <p:sp>
          <p:nvSpPr>
            <p:cNvPr id="586" name="타원 585">
              <a:extLst>
                <a:ext uri="{FF2B5EF4-FFF2-40B4-BE49-F238E27FC236}">
                  <a16:creationId xmlns:a16="http://schemas.microsoft.com/office/drawing/2014/main" id="{EBC18BD4-7580-2833-A6B2-9117664A937A}"/>
                </a:ext>
              </a:extLst>
            </p:cNvPr>
            <p:cNvSpPr/>
            <p:nvPr/>
          </p:nvSpPr>
          <p:spPr>
            <a:xfrm>
              <a:off x="5401612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7" name="타원 586">
              <a:extLst>
                <a:ext uri="{FF2B5EF4-FFF2-40B4-BE49-F238E27FC236}">
                  <a16:creationId xmlns:a16="http://schemas.microsoft.com/office/drawing/2014/main" id="{17ACDA57-3ABE-8180-55C0-B86D56CFE10D}"/>
                </a:ext>
              </a:extLst>
            </p:cNvPr>
            <p:cNvSpPr/>
            <p:nvPr/>
          </p:nvSpPr>
          <p:spPr>
            <a:xfrm>
              <a:off x="5401612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8" name="타원 587">
              <a:extLst>
                <a:ext uri="{FF2B5EF4-FFF2-40B4-BE49-F238E27FC236}">
                  <a16:creationId xmlns:a16="http://schemas.microsoft.com/office/drawing/2014/main" id="{E25DC989-A7C8-EF13-1131-03E0583F3014}"/>
                </a:ext>
              </a:extLst>
            </p:cNvPr>
            <p:cNvSpPr/>
            <p:nvPr/>
          </p:nvSpPr>
          <p:spPr>
            <a:xfrm>
              <a:off x="5401612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9" name="타원 588">
              <a:extLst>
                <a:ext uri="{FF2B5EF4-FFF2-40B4-BE49-F238E27FC236}">
                  <a16:creationId xmlns:a16="http://schemas.microsoft.com/office/drawing/2014/main" id="{FABEF74A-CAC6-5707-AFFE-9EB0E7C41985}"/>
                </a:ext>
              </a:extLst>
            </p:cNvPr>
            <p:cNvSpPr/>
            <p:nvPr/>
          </p:nvSpPr>
          <p:spPr>
            <a:xfrm>
              <a:off x="5401612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91" name="그룹 590">
            <a:extLst>
              <a:ext uri="{FF2B5EF4-FFF2-40B4-BE49-F238E27FC236}">
                <a16:creationId xmlns:a16="http://schemas.microsoft.com/office/drawing/2014/main" id="{9E7B1AA1-DE42-2806-FF3E-0BACD4385181}"/>
              </a:ext>
            </a:extLst>
          </p:cNvPr>
          <p:cNvGrpSpPr/>
          <p:nvPr/>
        </p:nvGrpSpPr>
        <p:grpSpPr>
          <a:xfrm>
            <a:off x="5534359" y="4390948"/>
            <a:ext cx="115200" cy="513439"/>
            <a:chOff x="5534359" y="4390948"/>
            <a:chExt cx="115200" cy="513439"/>
          </a:xfrm>
        </p:grpSpPr>
        <p:sp>
          <p:nvSpPr>
            <p:cNvPr id="592" name="타원 591">
              <a:extLst>
                <a:ext uri="{FF2B5EF4-FFF2-40B4-BE49-F238E27FC236}">
                  <a16:creationId xmlns:a16="http://schemas.microsoft.com/office/drawing/2014/main" id="{35729C01-0D74-A334-ADB6-2C5252BEFE45}"/>
                </a:ext>
              </a:extLst>
            </p:cNvPr>
            <p:cNvSpPr/>
            <p:nvPr/>
          </p:nvSpPr>
          <p:spPr>
            <a:xfrm>
              <a:off x="5534359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3" name="타원 592">
              <a:extLst>
                <a:ext uri="{FF2B5EF4-FFF2-40B4-BE49-F238E27FC236}">
                  <a16:creationId xmlns:a16="http://schemas.microsoft.com/office/drawing/2014/main" id="{DE3A2896-240C-7293-34A7-3BE8E00C79E9}"/>
                </a:ext>
              </a:extLst>
            </p:cNvPr>
            <p:cNvSpPr/>
            <p:nvPr/>
          </p:nvSpPr>
          <p:spPr>
            <a:xfrm>
              <a:off x="5534359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6" name="타원 595">
              <a:extLst>
                <a:ext uri="{FF2B5EF4-FFF2-40B4-BE49-F238E27FC236}">
                  <a16:creationId xmlns:a16="http://schemas.microsoft.com/office/drawing/2014/main" id="{CFCDFEED-B4A3-6E5E-BFF5-30DFA96A989C}"/>
                </a:ext>
              </a:extLst>
            </p:cNvPr>
            <p:cNvSpPr/>
            <p:nvPr/>
          </p:nvSpPr>
          <p:spPr>
            <a:xfrm>
              <a:off x="5534359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7" name="타원 596">
              <a:extLst>
                <a:ext uri="{FF2B5EF4-FFF2-40B4-BE49-F238E27FC236}">
                  <a16:creationId xmlns:a16="http://schemas.microsoft.com/office/drawing/2014/main" id="{3A9846C9-9B2E-45CE-882F-2E1F43D400F8}"/>
                </a:ext>
              </a:extLst>
            </p:cNvPr>
            <p:cNvSpPr/>
            <p:nvPr/>
          </p:nvSpPr>
          <p:spPr>
            <a:xfrm>
              <a:off x="5534359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98" name="그룹 597">
            <a:extLst>
              <a:ext uri="{FF2B5EF4-FFF2-40B4-BE49-F238E27FC236}">
                <a16:creationId xmlns:a16="http://schemas.microsoft.com/office/drawing/2014/main" id="{CD2A0CD2-3E98-61B0-F0EF-94F636394FAF}"/>
              </a:ext>
            </a:extLst>
          </p:cNvPr>
          <p:cNvGrpSpPr/>
          <p:nvPr/>
        </p:nvGrpSpPr>
        <p:grpSpPr>
          <a:xfrm>
            <a:off x="5667105" y="4390948"/>
            <a:ext cx="115200" cy="513439"/>
            <a:chOff x="5667105" y="4390948"/>
            <a:chExt cx="115200" cy="513439"/>
          </a:xfrm>
        </p:grpSpPr>
        <p:sp>
          <p:nvSpPr>
            <p:cNvPr id="599" name="타원 598">
              <a:extLst>
                <a:ext uri="{FF2B5EF4-FFF2-40B4-BE49-F238E27FC236}">
                  <a16:creationId xmlns:a16="http://schemas.microsoft.com/office/drawing/2014/main" id="{F8B216C4-EB85-3D16-112D-D5B1F3981232}"/>
                </a:ext>
              </a:extLst>
            </p:cNvPr>
            <p:cNvSpPr/>
            <p:nvPr/>
          </p:nvSpPr>
          <p:spPr>
            <a:xfrm>
              <a:off x="5667105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0" name="타원 599">
              <a:extLst>
                <a:ext uri="{FF2B5EF4-FFF2-40B4-BE49-F238E27FC236}">
                  <a16:creationId xmlns:a16="http://schemas.microsoft.com/office/drawing/2014/main" id="{D803ACE0-855D-C1A9-0456-D716A7CBA62B}"/>
                </a:ext>
              </a:extLst>
            </p:cNvPr>
            <p:cNvSpPr/>
            <p:nvPr/>
          </p:nvSpPr>
          <p:spPr>
            <a:xfrm>
              <a:off x="5667105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1" name="타원 600">
              <a:extLst>
                <a:ext uri="{FF2B5EF4-FFF2-40B4-BE49-F238E27FC236}">
                  <a16:creationId xmlns:a16="http://schemas.microsoft.com/office/drawing/2014/main" id="{23C8565E-318E-A948-42EB-968BD8A01E8C}"/>
                </a:ext>
              </a:extLst>
            </p:cNvPr>
            <p:cNvSpPr/>
            <p:nvPr/>
          </p:nvSpPr>
          <p:spPr>
            <a:xfrm>
              <a:off x="5667105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2" name="타원 601">
              <a:extLst>
                <a:ext uri="{FF2B5EF4-FFF2-40B4-BE49-F238E27FC236}">
                  <a16:creationId xmlns:a16="http://schemas.microsoft.com/office/drawing/2014/main" id="{3C618E5C-F141-C9D7-7882-D523A466CAD2}"/>
                </a:ext>
              </a:extLst>
            </p:cNvPr>
            <p:cNvSpPr/>
            <p:nvPr/>
          </p:nvSpPr>
          <p:spPr>
            <a:xfrm>
              <a:off x="5667105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3" name="그룹 602">
            <a:extLst>
              <a:ext uri="{FF2B5EF4-FFF2-40B4-BE49-F238E27FC236}">
                <a16:creationId xmlns:a16="http://schemas.microsoft.com/office/drawing/2014/main" id="{36C9A505-975D-6274-8222-6E60EA8CDEE5}"/>
              </a:ext>
            </a:extLst>
          </p:cNvPr>
          <p:cNvGrpSpPr/>
          <p:nvPr/>
        </p:nvGrpSpPr>
        <p:grpSpPr>
          <a:xfrm>
            <a:off x="5799852" y="4390948"/>
            <a:ext cx="115200" cy="513439"/>
            <a:chOff x="5799852" y="4390948"/>
            <a:chExt cx="115200" cy="513439"/>
          </a:xfrm>
        </p:grpSpPr>
        <p:sp>
          <p:nvSpPr>
            <p:cNvPr id="604" name="타원 603">
              <a:extLst>
                <a:ext uri="{FF2B5EF4-FFF2-40B4-BE49-F238E27FC236}">
                  <a16:creationId xmlns:a16="http://schemas.microsoft.com/office/drawing/2014/main" id="{56F28D6E-5A8E-6C31-1748-125D13205835}"/>
                </a:ext>
              </a:extLst>
            </p:cNvPr>
            <p:cNvSpPr/>
            <p:nvPr/>
          </p:nvSpPr>
          <p:spPr>
            <a:xfrm>
              <a:off x="5799852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5" name="타원 604">
              <a:extLst>
                <a:ext uri="{FF2B5EF4-FFF2-40B4-BE49-F238E27FC236}">
                  <a16:creationId xmlns:a16="http://schemas.microsoft.com/office/drawing/2014/main" id="{3806EFC3-7CF4-D1AE-7018-DF05C9E2CC91}"/>
                </a:ext>
              </a:extLst>
            </p:cNvPr>
            <p:cNvSpPr/>
            <p:nvPr/>
          </p:nvSpPr>
          <p:spPr>
            <a:xfrm>
              <a:off x="5799852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6" name="타원 605">
              <a:extLst>
                <a:ext uri="{FF2B5EF4-FFF2-40B4-BE49-F238E27FC236}">
                  <a16:creationId xmlns:a16="http://schemas.microsoft.com/office/drawing/2014/main" id="{442B18C8-7BBC-EA8F-B9BC-A08358B4CA57}"/>
                </a:ext>
              </a:extLst>
            </p:cNvPr>
            <p:cNvSpPr/>
            <p:nvPr/>
          </p:nvSpPr>
          <p:spPr>
            <a:xfrm>
              <a:off x="5799852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7" name="타원 606">
              <a:extLst>
                <a:ext uri="{FF2B5EF4-FFF2-40B4-BE49-F238E27FC236}">
                  <a16:creationId xmlns:a16="http://schemas.microsoft.com/office/drawing/2014/main" id="{181BCEF5-24A1-CD4A-C8AF-35077222A5C5}"/>
                </a:ext>
              </a:extLst>
            </p:cNvPr>
            <p:cNvSpPr/>
            <p:nvPr/>
          </p:nvSpPr>
          <p:spPr>
            <a:xfrm>
              <a:off x="5799852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8" name="그룹 607">
            <a:extLst>
              <a:ext uri="{FF2B5EF4-FFF2-40B4-BE49-F238E27FC236}">
                <a16:creationId xmlns:a16="http://schemas.microsoft.com/office/drawing/2014/main" id="{98FC5AAE-F7F3-9FF9-09FD-3F65D71E2418}"/>
              </a:ext>
            </a:extLst>
          </p:cNvPr>
          <p:cNvGrpSpPr/>
          <p:nvPr/>
        </p:nvGrpSpPr>
        <p:grpSpPr>
          <a:xfrm>
            <a:off x="5932598" y="4390948"/>
            <a:ext cx="115200" cy="513439"/>
            <a:chOff x="5932598" y="4390948"/>
            <a:chExt cx="115200" cy="513439"/>
          </a:xfrm>
        </p:grpSpPr>
        <p:sp>
          <p:nvSpPr>
            <p:cNvPr id="609" name="타원 608">
              <a:extLst>
                <a:ext uri="{FF2B5EF4-FFF2-40B4-BE49-F238E27FC236}">
                  <a16:creationId xmlns:a16="http://schemas.microsoft.com/office/drawing/2014/main" id="{6D9E05B0-6E75-DCF6-B744-3F79271AB740}"/>
                </a:ext>
              </a:extLst>
            </p:cNvPr>
            <p:cNvSpPr/>
            <p:nvPr/>
          </p:nvSpPr>
          <p:spPr>
            <a:xfrm>
              <a:off x="5932598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0" name="타원 609">
              <a:extLst>
                <a:ext uri="{FF2B5EF4-FFF2-40B4-BE49-F238E27FC236}">
                  <a16:creationId xmlns:a16="http://schemas.microsoft.com/office/drawing/2014/main" id="{FEBAF626-F452-D262-7905-4B677B3365E2}"/>
                </a:ext>
              </a:extLst>
            </p:cNvPr>
            <p:cNvSpPr/>
            <p:nvPr/>
          </p:nvSpPr>
          <p:spPr>
            <a:xfrm>
              <a:off x="5932598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1" name="타원 610">
              <a:extLst>
                <a:ext uri="{FF2B5EF4-FFF2-40B4-BE49-F238E27FC236}">
                  <a16:creationId xmlns:a16="http://schemas.microsoft.com/office/drawing/2014/main" id="{36F0F09E-D13C-1FA7-1E31-4DF5B503C95E}"/>
                </a:ext>
              </a:extLst>
            </p:cNvPr>
            <p:cNvSpPr/>
            <p:nvPr/>
          </p:nvSpPr>
          <p:spPr>
            <a:xfrm>
              <a:off x="5932598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2" name="타원 611">
              <a:extLst>
                <a:ext uri="{FF2B5EF4-FFF2-40B4-BE49-F238E27FC236}">
                  <a16:creationId xmlns:a16="http://schemas.microsoft.com/office/drawing/2014/main" id="{D08CA43A-4C6C-08E9-29F1-B356BAF80F8C}"/>
                </a:ext>
              </a:extLst>
            </p:cNvPr>
            <p:cNvSpPr/>
            <p:nvPr/>
          </p:nvSpPr>
          <p:spPr>
            <a:xfrm>
              <a:off x="5932598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13" name="그룹 612">
            <a:extLst>
              <a:ext uri="{FF2B5EF4-FFF2-40B4-BE49-F238E27FC236}">
                <a16:creationId xmlns:a16="http://schemas.microsoft.com/office/drawing/2014/main" id="{0FF5F286-3B87-A248-36CE-D380BE7818EC}"/>
              </a:ext>
            </a:extLst>
          </p:cNvPr>
          <p:cNvGrpSpPr/>
          <p:nvPr/>
        </p:nvGrpSpPr>
        <p:grpSpPr>
          <a:xfrm>
            <a:off x="9128391" y="4390948"/>
            <a:ext cx="115200" cy="513439"/>
            <a:chOff x="9128391" y="4390948"/>
            <a:chExt cx="115200" cy="513439"/>
          </a:xfrm>
        </p:grpSpPr>
        <p:sp>
          <p:nvSpPr>
            <p:cNvPr id="614" name="타원 613">
              <a:extLst>
                <a:ext uri="{FF2B5EF4-FFF2-40B4-BE49-F238E27FC236}">
                  <a16:creationId xmlns:a16="http://schemas.microsoft.com/office/drawing/2014/main" id="{1549CD61-A6A9-F2FD-EA3E-D812EE83B746}"/>
                </a:ext>
              </a:extLst>
            </p:cNvPr>
            <p:cNvSpPr/>
            <p:nvPr/>
          </p:nvSpPr>
          <p:spPr>
            <a:xfrm>
              <a:off x="9128391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5" name="타원 614">
              <a:extLst>
                <a:ext uri="{FF2B5EF4-FFF2-40B4-BE49-F238E27FC236}">
                  <a16:creationId xmlns:a16="http://schemas.microsoft.com/office/drawing/2014/main" id="{982C206C-7AD4-C180-9B6F-65FDCD1069DB}"/>
                </a:ext>
              </a:extLst>
            </p:cNvPr>
            <p:cNvSpPr/>
            <p:nvPr/>
          </p:nvSpPr>
          <p:spPr>
            <a:xfrm>
              <a:off x="9128391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6" name="타원 615">
              <a:extLst>
                <a:ext uri="{FF2B5EF4-FFF2-40B4-BE49-F238E27FC236}">
                  <a16:creationId xmlns:a16="http://schemas.microsoft.com/office/drawing/2014/main" id="{8791AF65-93D3-CA90-6A59-47435EA1BB84}"/>
                </a:ext>
              </a:extLst>
            </p:cNvPr>
            <p:cNvSpPr/>
            <p:nvPr/>
          </p:nvSpPr>
          <p:spPr>
            <a:xfrm>
              <a:off x="9128391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7" name="타원 616">
              <a:extLst>
                <a:ext uri="{FF2B5EF4-FFF2-40B4-BE49-F238E27FC236}">
                  <a16:creationId xmlns:a16="http://schemas.microsoft.com/office/drawing/2014/main" id="{7DABAD92-66AA-23BD-2B5E-4E071B9D37E5}"/>
                </a:ext>
              </a:extLst>
            </p:cNvPr>
            <p:cNvSpPr/>
            <p:nvPr/>
          </p:nvSpPr>
          <p:spPr>
            <a:xfrm>
              <a:off x="9128391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18" name="그룹 617">
            <a:extLst>
              <a:ext uri="{FF2B5EF4-FFF2-40B4-BE49-F238E27FC236}">
                <a16:creationId xmlns:a16="http://schemas.microsoft.com/office/drawing/2014/main" id="{B53063D5-B34C-4BC0-B5A0-AF3FB9025244}"/>
              </a:ext>
            </a:extLst>
          </p:cNvPr>
          <p:cNvGrpSpPr/>
          <p:nvPr/>
        </p:nvGrpSpPr>
        <p:grpSpPr>
          <a:xfrm>
            <a:off x="8199168" y="4390948"/>
            <a:ext cx="115200" cy="513439"/>
            <a:chOff x="8199168" y="4390948"/>
            <a:chExt cx="115200" cy="513439"/>
          </a:xfrm>
        </p:grpSpPr>
        <p:sp>
          <p:nvSpPr>
            <p:cNvPr id="619" name="타원 618">
              <a:extLst>
                <a:ext uri="{FF2B5EF4-FFF2-40B4-BE49-F238E27FC236}">
                  <a16:creationId xmlns:a16="http://schemas.microsoft.com/office/drawing/2014/main" id="{2F8AD873-686C-A97D-5F3D-957B5B017C78}"/>
                </a:ext>
              </a:extLst>
            </p:cNvPr>
            <p:cNvSpPr/>
            <p:nvPr/>
          </p:nvSpPr>
          <p:spPr>
            <a:xfrm>
              <a:off x="8199168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0" name="타원 619">
              <a:extLst>
                <a:ext uri="{FF2B5EF4-FFF2-40B4-BE49-F238E27FC236}">
                  <a16:creationId xmlns:a16="http://schemas.microsoft.com/office/drawing/2014/main" id="{E2882050-B8BC-2403-36E9-DD7EFDA2CDB2}"/>
                </a:ext>
              </a:extLst>
            </p:cNvPr>
            <p:cNvSpPr/>
            <p:nvPr/>
          </p:nvSpPr>
          <p:spPr>
            <a:xfrm>
              <a:off x="8199168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1" name="타원 620">
              <a:extLst>
                <a:ext uri="{FF2B5EF4-FFF2-40B4-BE49-F238E27FC236}">
                  <a16:creationId xmlns:a16="http://schemas.microsoft.com/office/drawing/2014/main" id="{DD0EFE80-658E-8FDE-16E5-41149BA1B4EA}"/>
                </a:ext>
              </a:extLst>
            </p:cNvPr>
            <p:cNvSpPr/>
            <p:nvPr/>
          </p:nvSpPr>
          <p:spPr>
            <a:xfrm>
              <a:off x="8199168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2" name="타원 621">
              <a:extLst>
                <a:ext uri="{FF2B5EF4-FFF2-40B4-BE49-F238E27FC236}">
                  <a16:creationId xmlns:a16="http://schemas.microsoft.com/office/drawing/2014/main" id="{E753851E-FB8B-4EC3-A602-6963EDAB5E59}"/>
                </a:ext>
              </a:extLst>
            </p:cNvPr>
            <p:cNvSpPr/>
            <p:nvPr/>
          </p:nvSpPr>
          <p:spPr>
            <a:xfrm>
              <a:off x="8199168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23" name="그룹 622">
            <a:extLst>
              <a:ext uri="{FF2B5EF4-FFF2-40B4-BE49-F238E27FC236}">
                <a16:creationId xmlns:a16="http://schemas.microsoft.com/office/drawing/2014/main" id="{D38AE3C3-B872-6380-7D32-34082799EE50}"/>
              </a:ext>
            </a:extLst>
          </p:cNvPr>
          <p:cNvGrpSpPr/>
          <p:nvPr/>
        </p:nvGrpSpPr>
        <p:grpSpPr>
          <a:xfrm>
            <a:off x="8331914" y="4390948"/>
            <a:ext cx="115200" cy="513439"/>
            <a:chOff x="8331914" y="4390948"/>
            <a:chExt cx="115200" cy="513439"/>
          </a:xfrm>
        </p:grpSpPr>
        <p:sp>
          <p:nvSpPr>
            <p:cNvPr id="624" name="타원 623">
              <a:extLst>
                <a:ext uri="{FF2B5EF4-FFF2-40B4-BE49-F238E27FC236}">
                  <a16:creationId xmlns:a16="http://schemas.microsoft.com/office/drawing/2014/main" id="{AA4EF437-C862-13B1-D7CD-0CB4BF024D52}"/>
                </a:ext>
              </a:extLst>
            </p:cNvPr>
            <p:cNvSpPr/>
            <p:nvPr/>
          </p:nvSpPr>
          <p:spPr>
            <a:xfrm>
              <a:off x="8331914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5" name="타원 624">
              <a:extLst>
                <a:ext uri="{FF2B5EF4-FFF2-40B4-BE49-F238E27FC236}">
                  <a16:creationId xmlns:a16="http://schemas.microsoft.com/office/drawing/2014/main" id="{C4DDE510-D89D-39D7-47EF-71DE5F029DE3}"/>
                </a:ext>
              </a:extLst>
            </p:cNvPr>
            <p:cNvSpPr/>
            <p:nvPr/>
          </p:nvSpPr>
          <p:spPr>
            <a:xfrm>
              <a:off x="8331914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6" name="타원 625">
              <a:extLst>
                <a:ext uri="{FF2B5EF4-FFF2-40B4-BE49-F238E27FC236}">
                  <a16:creationId xmlns:a16="http://schemas.microsoft.com/office/drawing/2014/main" id="{0B204973-24A2-0209-AE9A-A32A13216BB2}"/>
                </a:ext>
              </a:extLst>
            </p:cNvPr>
            <p:cNvSpPr/>
            <p:nvPr/>
          </p:nvSpPr>
          <p:spPr>
            <a:xfrm>
              <a:off x="8331914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7" name="타원 626">
              <a:extLst>
                <a:ext uri="{FF2B5EF4-FFF2-40B4-BE49-F238E27FC236}">
                  <a16:creationId xmlns:a16="http://schemas.microsoft.com/office/drawing/2014/main" id="{82593812-59B7-6E7A-698C-BA349F305ADE}"/>
                </a:ext>
              </a:extLst>
            </p:cNvPr>
            <p:cNvSpPr/>
            <p:nvPr/>
          </p:nvSpPr>
          <p:spPr>
            <a:xfrm>
              <a:off x="8331914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28" name="그룹 627">
            <a:extLst>
              <a:ext uri="{FF2B5EF4-FFF2-40B4-BE49-F238E27FC236}">
                <a16:creationId xmlns:a16="http://schemas.microsoft.com/office/drawing/2014/main" id="{E5A4B1A2-48AB-11B5-F9BA-BEDDD2F98183}"/>
              </a:ext>
            </a:extLst>
          </p:cNvPr>
          <p:cNvGrpSpPr/>
          <p:nvPr/>
        </p:nvGrpSpPr>
        <p:grpSpPr>
          <a:xfrm>
            <a:off x="8464660" y="4390948"/>
            <a:ext cx="115200" cy="513439"/>
            <a:chOff x="8464660" y="4390948"/>
            <a:chExt cx="115200" cy="513439"/>
          </a:xfrm>
        </p:grpSpPr>
        <p:sp>
          <p:nvSpPr>
            <p:cNvPr id="629" name="타원 628">
              <a:extLst>
                <a:ext uri="{FF2B5EF4-FFF2-40B4-BE49-F238E27FC236}">
                  <a16:creationId xmlns:a16="http://schemas.microsoft.com/office/drawing/2014/main" id="{D3715F77-7DC9-051D-CD71-11BE9E3021E6}"/>
                </a:ext>
              </a:extLst>
            </p:cNvPr>
            <p:cNvSpPr/>
            <p:nvPr/>
          </p:nvSpPr>
          <p:spPr>
            <a:xfrm>
              <a:off x="8464660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0" name="타원 629">
              <a:extLst>
                <a:ext uri="{FF2B5EF4-FFF2-40B4-BE49-F238E27FC236}">
                  <a16:creationId xmlns:a16="http://schemas.microsoft.com/office/drawing/2014/main" id="{C874F762-434E-9825-840F-512D0124ED2E}"/>
                </a:ext>
              </a:extLst>
            </p:cNvPr>
            <p:cNvSpPr/>
            <p:nvPr/>
          </p:nvSpPr>
          <p:spPr>
            <a:xfrm>
              <a:off x="8464660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1" name="타원 630">
              <a:extLst>
                <a:ext uri="{FF2B5EF4-FFF2-40B4-BE49-F238E27FC236}">
                  <a16:creationId xmlns:a16="http://schemas.microsoft.com/office/drawing/2014/main" id="{6F48A4C3-1805-B814-996F-F97DA659CFDC}"/>
                </a:ext>
              </a:extLst>
            </p:cNvPr>
            <p:cNvSpPr/>
            <p:nvPr/>
          </p:nvSpPr>
          <p:spPr>
            <a:xfrm>
              <a:off x="8464660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2" name="타원 631">
              <a:extLst>
                <a:ext uri="{FF2B5EF4-FFF2-40B4-BE49-F238E27FC236}">
                  <a16:creationId xmlns:a16="http://schemas.microsoft.com/office/drawing/2014/main" id="{C354977E-A721-9722-BB18-F27E2FE43E5C}"/>
                </a:ext>
              </a:extLst>
            </p:cNvPr>
            <p:cNvSpPr/>
            <p:nvPr/>
          </p:nvSpPr>
          <p:spPr>
            <a:xfrm>
              <a:off x="8464660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33" name="그룹 632">
            <a:extLst>
              <a:ext uri="{FF2B5EF4-FFF2-40B4-BE49-F238E27FC236}">
                <a16:creationId xmlns:a16="http://schemas.microsoft.com/office/drawing/2014/main" id="{D805AD63-1485-7C04-A866-3281EC059BCC}"/>
              </a:ext>
            </a:extLst>
          </p:cNvPr>
          <p:cNvGrpSpPr/>
          <p:nvPr/>
        </p:nvGrpSpPr>
        <p:grpSpPr>
          <a:xfrm>
            <a:off x="8597407" y="4390948"/>
            <a:ext cx="115200" cy="513439"/>
            <a:chOff x="8597407" y="4390948"/>
            <a:chExt cx="115200" cy="513439"/>
          </a:xfrm>
        </p:grpSpPr>
        <p:sp>
          <p:nvSpPr>
            <p:cNvPr id="634" name="타원 633">
              <a:extLst>
                <a:ext uri="{FF2B5EF4-FFF2-40B4-BE49-F238E27FC236}">
                  <a16:creationId xmlns:a16="http://schemas.microsoft.com/office/drawing/2014/main" id="{3E3BD942-0F03-3D98-5F08-9B0F10B4D2A7}"/>
                </a:ext>
              </a:extLst>
            </p:cNvPr>
            <p:cNvSpPr/>
            <p:nvPr/>
          </p:nvSpPr>
          <p:spPr>
            <a:xfrm>
              <a:off x="8597407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5" name="타원 634">
              <a:extLst>
                <a:ext uri="{FF2B5EF4-FFF2-40B4-BE49-F238E27FC236}">
                  <a16:creationId xmlns:a16="http://schemas.microsoft.com/office/drawing/2014/main" id="{7F33DFAE-836D-189F-4DFF-057731AE65FA}"/>
                </a:ext>
              </a:extLst>
            </p:cNvPr>
            <p:cNvSpPr/>
            <p:nvPr/>
          </p:nvSpPr>
          <p:spPr>
            <a:xfrm>
              <a:off x="8597407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6" name="타원 635">
              <a:extLst>
                <a:ext uri="{FF2B5EF4-FFF2-40B4-BE49-F238E27FC236}">
                  <a16:creationId xmlns:a16="http://schemas.microsoft.com/office/drawing/2014/main" id="{9BFA437F-FCA5-56B5-9068-FB80882097A4}"/>
                </a:ext>
              </a:extLst>
            </p:cNvPr>
            <p:cNvSpPr/>
            <p:nvPr/>
          </p:nvSpPr>
          <p:spPr>
            <a:xfrm>
              <a:off x="8597407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7" name="타원 636">
              <a:extLst>
                <a:ext uri="{FF2B5EF4-FFF2-40B4-BE49-F238E27FC236}">
                  <a16:creationId xmlns:a16="http://schemas.microsoft.com/office/drawing/2014/main" id="{0B366564-61E7-6142-F95F-C2098944D33B}"/>
                </a:ext>
              </a:extLst>
            </p:cNvPr>
            <p:cNvSpPr/>
            <p:nvPr/>
          </p:nvSpPr>
          <p:spPr>
            <a:xfrm>
              <a:off x="8597407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38" name="그룹 637">
            <a:extLst>
              <a:ext uri="{FF2B5EF4-FFF2-40B4-BE49-F238E27FC236}">
                <a16:creationId xmlns:a16="http://schemas.microsoft.com/office/drawing/2014/main" id="{31952A96-6A86-1744-B71E-89238B87DCDD}"/>
              </a:ext>
            </a:extLst>
          </p:cNvPr>
          <p:cNvGrpSpPr/>
          <p:nvPr/>
        </p:nvGrpSpPr>
        <p:grpSpPr>
          <a:xfrm>
            <a:off x="8730153" y="4390948"/>
            <a:ext cx="115200" cy="513439"/>
            <a:chOff x="8730153" y="4390948"/>
            <a:chExt cx="115200" cy="513439"/>
          </a:xfrm>
        </p:grpSpPr>
        <p:sp>
          <p:nvSpPr>
            <p:cNvPr id="639" name="타원 638">
              <a:extLst>
                <a:ext uri="{FF2B5EF4-FFF2-40B4-BE49-F238E27FC236}">
                  <a16:creationId xmlns:a16="http://schemas.microsoft.com/office/drawing/2014/main" id="{51D3A36B-F207-7C84-55D7-3739819B3B62}"/>
                </a:ext>
              </a:extLst>
            </p:cNvPr>
            <p:cNvSpPr/>
            <p:nvPr/>
          </p:nvSpPr>
          <p:spPr>
            <a:xfrm>
              <a:off x="8730153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8561AE66-AE7B-91AC-BB7F-99A793FAD96E}"/>
                </a:ext>
              </a:extLst>
            </p:cNvPr>
            <p:cNvSpPr/>
            <p:nvPr/>
          </p:nvSpPr>
          <p:spPr>
            <a:xfrm>
              <a:off x="8730153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타원 154">
              <a:extLst>
                <a:ext uri="{FF2B5EF4-FFF2-40B4-BE49-F238E27FC236}">
                  <a16:creationId xmlns:a16="http://schemas.microsoft.com/office/drawing/2014/main" id="{5557C240-6ABE-8304-9828-9582D106A0FA}"/>
                </a:ext>
              </a:extLst>
            </p:cNvPr>
            <p:cNvSpPr/>
            <p:nvPr/>
          </p:nvSpPr>
          <p:spPr>
            <a:xfrm>
              <a:off x="8730153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06F36035-96D9-C168-4F37-8D7646FCC1AE}"/>
                </a:ext>
              </a:extLst>
            </p:cNvPr>
            <p:cNvSpPr/>
            <p:nvPr/>
          </p:nvSpPr>
          <p:spPr>
            <a:xfrm>
              <a:off x="8730153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5" name="그룹 184">
            <a:extLst>
              <a:ext uri="{FF2B5EF4-FFF2-40B4-BE49-F238E27FC236}">
                <a16:creationId xmlns:a16="http://schemas.microsoft.com/office/drawing/2014/main" id="{7D5630DE-E01C-A9CE-8643-11160D08AA66}"/>
              </a:ext>
            </a:extLst>
          </p:cNvPr>
          <p:cNvGrpSpPr/>
          <p:nvPr/>
        </p:nvGrpSpPr>
        <p:grpSpPr>
          <a:xfrm>
            <a:off x="8862900" y="4390948"/>
            <a:ext cx="115200" cy="513439"/>
            <a:chOff x="8862900" y="4390948"/>
            <a:chExt cx="115200" cy="513439"/>
          </a:xfrm>
        </p:grpSpPr>
        <p:sp>
          <p:nvSpPr>
            <p:cNvPr id="404" name="타원 403">
              <a:extLst>
                <a:ext uri="{FF2B5EF4-FFF2-40B4-BE49-F238E27FC236}">
                  <a16:creationId xmlns:a16="http://schemas.microsoft.com/office/drawing/2014/main" id="{87DBA2F1-547D-10E7-0AB9-3127B6E375F1}"/>
                </a:ext>
              </a:extLst>
            </p:cNvPr>
            <p:cNvSpPr/>
            <p:nvPr/>
          </p:nvSpPr>
          <p:spPr>
            <a:xfrm>
              <a:off x="8862900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5" name="타원 404">
              <a:extLst>
                <a:ext uri="{FF2B5EF4-FFF2-40B4-BE49-F238E27FC236}">
                  <a16:creationId xmlns:a16="http://schemas.microsoft.com/office/drawing/2014/main" id="{0371F892-62CB-D5A4-F733-DDB01B4C8E73}"/>
                </a:ext>
              </a:extLst>
            </p:cNvPr>
            <p:cNvSpPr/>
            <p:nvPr/>
          </p:nvSpPr>
          <p:spPr>
            <a:xfrm>
              <a:off x="8862900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9" name="타원 418">
              <a:extLst>
                <a:ext uri="{FF2B5EF4-FFF2-40B4-BE49-F238E27FC236}">
                  <a16:creationId xmlns:a16="http://schemas.microsoft.com/office/drawing/2014/main" id="{4586D157-2B31-2715-CEA5-2731D151CEFF}"/>
                </a:ext>
              </a:extLst>
            </p:cNvPr>
            <p:cNvSpPr/>
            <p:nvPr/>
          </p:nvSpPr>
          <p:spPr>
            <a:xfrm>
              <a:off x="8862900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6" name="타원 425">
              <a:extLst>
                <a:ext uri="{FF2B5EF4-FFF2-40B4-BE49-F238E27FC236}">
                  <a16:creationId xmlns:a16="http://schemas.microsoft.com/office/drawing/2014/main" id="{C866443E-B474-7BA5-06BA-D5C1CD623BA3}"/>
                </a:ext>
              </a:extLst>
            </p:cNvPr>
            <p:cNvSpPr/>
            <p:nvPr/>
          </p:nvSpPr>
          <p:spPr>
            <a:xfrm>
              <a:off x="8862900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32" name="그룹 831">
            <a:extLst>
              <a:ext uri="{FF2B5EF4-FFF2-40B4-BE49-F238E27FC236}">
                <a16:creationId xmlns:a16="http://schemas.microsoft.com/office/drawing/2014/main" id="{23AD8BE0-6181-F4E0-822E-2453D580F283}"/>
              </a:ext>
            </a:extLst>
          </p:cNvPr>
          <p:cNvGrpSpPr/>
          <p:nvPr/>
        </p:nvGrpSpPr>
        <p:grpSpPr>
          <a:xfrm>
            <a:off x="8995646" y="4390948"/>
            <a:ext cx="115200" cy="513439"/>
            <a:chOff x="8995646" y="4390948"/>
            <a:chExt cx="115200" cy="513439"/>
          </a:xfrm>
        </p:grpSpPr>
        <p:sp>
          <p:nvSpPr>
            <p:cNvPr id="833" name="타원 832">
              <a:extLst>
                <a:ext uri="{FF2B5EF4-FFF2-40B4-BE49-F238E27FC236}">
                  <a16:creationId xmlns:a16="http://schemas.microsoft.com/office/drawing/2014/main" id="{DA0F52A1-538F-62C7-821D-5D8F33D158AF}"/>
                </a:ext>
              </a:extLst>
            </p:cNvPr>
            <p:cNvSpPr/>
            <p:nvPr/>
          </p:nvSpPr>
          <p:spPr>
            <a:xfrm>
              <a:off x="8995646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4" name="타원 833">
              <a:extLst>
                <a:ext uri="{FF2B5EF4-FFF2-40B4-BE49-F238E27FC236}">
                  <a16:creationId xmlns:a16="http://schemas.microsoft.com/office/drawing/2014/main" id="{CAA5E515-1151-D9B5-519F-9DA48A5EAF6E}"/>
                </a:ext>
              </a:extLst>
            </p:cNvPr>
            <p:cNvSpPr/>
            <p:nvPr/>
          </p:nvSpPr>
          <p:spPr>
            <a:xfrm>
              <a:off x="8995646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5" name="타원 834">
              <a:extLst>
                <a:ext uri="{FF2B5EF4-FFF2-40B4-BE49-F238E27FC236}">
                  <a16:creationId xmlns:a16="http://schemas.microsoft.com/office/drawing/2014/main" id="{A41CEA61-0A74-12E3-83B3-607D79B3D613}"/>
                </a:ext>
              </a:extLst>
            </p:cNvPr>
            <p:cNvSpPr/>
            <p:nvPr/>
          </p:nvSpPr>
          <p:spPr>
            <a:xfrm>
              <a:off x="8995646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6" name="타원 835">
              <a:extLst>
                <a:ext uri="{FF2B5EF4-FFF2-40B4-BE49-F238E27FC236}">
                  <a16:creationId xmlns:a16="http://schemas.microsoft.com/office/drawing/2014/main" id="{C12D103E-A95A-59F6-64EF-90D90246FD62}"/>
                </a:ext>
              </a:extLst>
            </p:cNvPr>
            <p:cNvSpPr/>
            <p:nvPr/>
          </p:nvSpPr>
          <p:spPr>
            <a:xfrm>
              <a:off x="8995646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37" name="그룹 836">
            <a:extLst>
              <a:ext uri="{FF2B5EF4-FFF2-40B4-BE49-F238E27FC236}">
                <a16:creationId xmlns:a16="http://schemas.microsoft.com/office/drawing/2014/main" id="{D4B9F053-D2B1-AC3F-6D99-424A3DF1DA20}"/>
              </a:ext>
            </a:extLst>
          </p:cNvPr>
          <p:cNvGrpSpPr/>
          <p:nvPr/>
        </p:nvGrpSpPr>
        <p:grpSpPr>
          <a:xfrm>
            <a:off x="7406490" y="4390948"/>
            <a:ext cx="115200" cy="513439"/>
            <a:chOff x="7406490" y="4390948"/>
            <a:chExt cx="115200" cy="513439"/>
          </a:xfrm>
        </p:grpSpPr>
        <p:sp>
          <p:nvSpPr>
            <p:cNvPr id="838" name="타원 837">
              <a:extLst>
                <a:ext uri="{FF2B5EF4-FFF2-40B4-BE49-F238E27FC236}">
                  <a16:creationId xmlns:a16="http://schemas.microsoft.com/office/drawing/2014/main" id="{133D3768-B77B-36D4-29B9-AEAE880A8B93}"/>
                </a:ext>
              </a:extLst>
            </p:cNvPr>
            <p:cNvSpPr/>
            <p:nvPr/>
          </p:nvSpPr>
          <p:spPr>
            <a:xfrm>
              <a:off x="7406490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9" name="타원 838">
              <a:extLst>
                <a:ext uri="{FF2B5EF4-FFF2-40B4-BE49-F238E27FC236}">
                  <a16:creationId xmlns:a16="http://schemas.microsoft.com/office/drawing/2014/main" id="{79EF3D4A-2F9F-401C-C2E4-D76FB202A88E}"/>
                </a:ext>
              </a:extLst>
            </p:cNvPr>
            <p:cNvSpPr/>
            <p:nvPr/>
          </p:nvSpPr>
          <p:spPr>
            <a:xfrm>
              <a:off x="7406490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0" name="타원 839">
              <a:extLst>
                <a:ext uri="{FF2B5EF4-FFF2-40B4-BE49-F238E27FC236}">
                  <a16:creationId xmlns:a16="http://schemas.microsoft.com/office/drawing/2014/main" id="{0B279C89-1D98-E0B3-7EA8-318D1352ED15}"/>
                </a:ext>
              </a:extLst>
            </p:cNvPr>
            <p:cNvSpPr/>
            <p:nvPr/>
          </p:nvSpPr>
          <p:spPr>
            <a:xfrm>
              <a:off x="7406490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1" name="타원 840">
              <a:extLst>
                <a:ext uri="{FF2B5EF4-FFF2-40B4-BE49-F238E27FC236}">
                  <a16:creationId xmlns:a16="http://schemas.microsoft.com/office/drawing/2014/main" id="{A712838A-9DCD-7A53-C516-07FD884FCF24}"/>
                </a:ext>
              </a:extLst>
            </p:cNvPr>
            <p:cNvSpPr/>
            <p:nvPr/>
          </p:nvSpPr>
          <p:spPr>
            <a:xfrm>
              <a:off x="7406490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2" name="그룹 841">
            <a:extLst>
              <a:ext uri="{FF2B5EF4-FFF2-40B4-BE49-F238E27FC236}">
                <a16:creationId xmlns:a16="http://schemas.microsoft.com/office/drawing/2014/main" id="{FE38E691-6FCF-1AD2-5CDF-13E3CA4EF0B8}"/>
              </a:ext>
            </a:extLst>
          </p:cNvPr>
          <p:cNvGrpSpPr/>
          <p:nvPr/>
        </p:nvGrpSpPr>
        <p:grpSpPr>
          <a:xfrm>
            <a:off x="6477267" y="4390948"/>
            <a:ext cx="115200" cy="513439"/>
            <a:chOff x="6477267" y="4390948"/>
            <a:chExt cx="115200" cy="513439"/>
          </a:xfrm>
        </p:grpSpPr>
        <p:sp>
          <p:nvSpPr>
            <p:cNvPr id="851" name="타원 850">
              <a:extLst>
                <a:ext uri="{FF2B5EF4-FFF2-40B4-BE49-F238E27FC236}">
                  <a16:creationId xmlns:a16="http://schemas.microsoft.com/office/drawing/2014/main" id="{2DE120DA-B9FE-6ED8-B094-E4B72231787D}"/>
                </a:ext>
              </a:extLst>
            </p:cNvPr>
            <p:cNvSpPr/>
            <p:nvPr/>
          </p:nvSpPr>
          <p:spPr>
            <a:xfrm>
              <a:off x="6477267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2" name="타원 851">
              <a:extLst>
                <a:ext uri="{FF2B5EF4-FFF2-40B4-BE49-F238E27FC236}">
                  <a16:creationId xmlns:a16="http://schemas.microsoft.com/office/drawing/2014/main" id="{EB85DAD9-ADD7-90AA-302B-1F56E821A109}"/>
                </a:ext>
              </a:extLst>
            </p:cNvPr>
            <p:cNvSpPr/>
            <p:nvPr/>
          </p:nvSpPr>
          <p:spPr>
            <a:xfrm>
              <a:off x="6477267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3" name="타원 852">
              <a:extLst>
                <a:ext uri="{FF2B5EF4-FFF2-40B4-BE49-F238E27FC236}">
                  <a16:creationId xmlns:a16="http://schemas.microsoft.com/office/drawing/2014/main" id="{68A9A44E-726D-E4CC-C017-748C70BB28A6}"/>
                </a:ext>
              </a:extLst>
            </p:cNvPr>
            <p:cNvSpPr/>
            <p:nvPr/>
          </p:nvSpPr>
          <p:spPr>
            <a:xfrm>
              <a:off x="6477267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6" name="타원 855">
              <a:extLst>
                <a:ext uri="{FF2B5EF4-FFF2-40B4-BE49-F238E27FC236}">
                  <a16:creationId xmlns:a16="http://schemas.microsoft.com/office/drawing/2014/main" id="{DCC34222-900B-DFED-C359-824359C89108}"/>
                </a:ext>
              </a:extLst>
            </p:cNvPr>
            <p:cNvSpPr/>
            <p:nvPr/>
          </p:nvSpPr>
          <p:spPr>
            <a:xfrm>
              <a:off x="6477267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7" name="그룹 856">
            <a:extLst>
              <a:ext uri="{FF2B5EF4-FFF2-40B4-BE49-F238E27FC236}">
                <a16:creationId xmlns:a16="http://schemas.microsoft.com/office/drawing/2014/main" id="{67356736-9334-4773-F43A-1AC619821408}"/>
              </a:ext>
            </a:extLst>
          </p:cNvPr>
          <p:cNvGrpSpPr/>
          <p:nvPr/>
        </p:nvGrpSpPr>
        <p:grpSpPr>
          <a:xfrm>
            <a:off x="6610013" y="4390948"/>
            <a:ext cx="115200" cy="513439"/>
            <a:chOff x="6610013" y="4390948"/>
            <a:chExt cx="115200" cy="513439"/>
          </a:xfrm>
        </p:grpSpPr>
        <p:sp>
          <p:nvSpPr>
            <p:cNvPr id="858" name="타원 857">
              <a:extLst>
                <a:ext uri="{FF2B5EF4-FFF2-40B4-BE49-F238E27FC236}">
                  <a16:creationId xmlns:a16="http://schemas.microsoft.com/office/drawing/2014/main" id="{0F01C657-5827-4788-1A6C-1C61264EB0C6}"/>
                </a:ext>
              </a:extLst>
            </p:cNvPr>
            <p:cNvSpPr/>
            <p:nvPr/>
          </p:nvSpPr>
          <p:spPr>
            <a:xfrm>
              <a:off x="6610013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9" name="타원 858">
              <a:extLst>
                <a:ext uri="{FF2B5EF4-FFF2-40B4-BE49-F238E27FC236}">
                  <a16:creationId xmlns:a16="http://schemas.microsoft.com/office/drawing/2014/main" id="{5FB8378A-F7F2-9AA2-B8A7-6A06241CDB12}"/>
                </a:ext>
              </a:extLst>
            </p:cNvPr>
            <p:cNvSpPr/>
            <p:nvPr/>
          </p:nvSpPr>
          <p:spPr>
            <a:xfrm>
              <a:off x="6610013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0" name="타원 859">
              <a:extLst>
                <a:ext uri="{FF2B5EF4-FFF2-40B4-BE49-F238E27FC236}">
                  <a16:creationId xmlns:a16="http://schemas.microsoft.com/office/drawing/2014/main" id="{CF8F1EA9-A81B-046E-4088-CC69D027C798}"/>
                </a:ext>
              </a:extLst>
            </p:cNvPr>
            <p:cNvSpPr/>
            <p:nvPr/>
          </p:nvSpPr>
          <p:spPr>
            <a:xfrm>
              <a:off x="6610013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1" name="타원 860">
              <a:extLst>
                <a:ext uri="{FF2B5EF4-FFF2-40B4-BE49-F238E27FC236}">
                  <a16:creationId xmlns:a16="http://schemas.microsoft.com/office/drawing/2014/main" id="{9EA1EB3E-13E9-0F58-B8D3-9022D776A45A}"/>
                </a:ext>
              </a:extLst>
            </p:cNvPr>
            <p:cNvSpPr/>
            <p:nvPr/>
          </p:nvSpPr>
          <p:spPr>
            <a:xfrm>
              <a:off x="6610013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2" name="그룹 861">
            <a:extLst>
              <a:ext uri="{FF2B5EF4-FFF2-40B4-BE49-F238E27FC236}">
                <a16:creationId xmlns:a16="http://schemas.microsoft.com/office/drawing/2014/main" id="{AC4B0FB9-1599-170E-C076-D0230EC085E8}"/>
              </a:ext>
            </a:extLst>
          </p:cNvPr>
          <p:cNvGrpSpPr/>
          <p:nvPr/>
        </p:nvGrpSpPr>
        <p:grpSpPr>
          <a:xfrm>
            <a:off x="6742759" y="4390948"/>
            <a:ext cx="115200" cy="513439"/>
            <a:chOff x="6742759" y="4390948"/>
            <a:chExt cx="115200" cy="513439"/>
          </a:xfrm>
        </p:grpSpPr>
        <p:sp>
          <p:nvSpPr>
            <p:cNvPr id="863" name="타원 862">
              <a:extLst>
                <a:ext uri="{FF2B5EF4-FFF2-40B4-BE49-F238E27FC236}">
                  <a16:creationId xmlns:a16="http://schemas.microsoft.com/office/drawing/2014/main" id="{CF6F4161-8FF4-D8E8-A4EC-48899FC6DEF0}"/>
                </a:ext>
              </a:extLst>
            </p:cNvPr>
            <p:cNvSpPr/>
            <p:nvPr/>
          </p:nvSpPr>
          <p:spPr>
            <a:xfrm>
              <a:off x="6742759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4" name="타원 863">
              <a:extLst>
                <a:ext uri="{FF2B5EF4-FFF2-40B4-BE49-F238E27FC236}">
                  <a16:creationId xmlns:a16="http://schemas.microsoft.com/office/drawing/2014/main" id="{E81468C8-A665-D57B-EEE3-30AAF9A75217}"/>
                </a:ext>
              </a:extLst>
            </p:cNvPr>
            <p:cNvSpPr/>
            <p:nvPr/>
          </p:nvSpPr>
          <p:spPr>
            <a:xfrm>
              <a:off x="6742759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5" name="타원 864">
              <a:extLst>
                <a:ext uri="{FF2B5EF4-FFF2-40B4-BE49-F238E27FC236}">
                  <a16:creationId xmlns:a16="http://schemas.microsoft.com/office/drawing/2014/main" id="{6D87024C-7D03-5787-CA52-A829E88C4301}"/>
                </a:ext>
              </a:extLst>
            </p:cNvPr>
            <p:cNvSpPr/>
            <p:nvPr/>
          </p:nvSpPr>
          <p:spPr>
            <a:xfrm>
              <a:off x="6742759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6" name="타원 865">
              <a:extLst>
                <a:ext uri="{FF2B5EF4-FFF2-40B4-BE49-F238E27FC236}">
                  <a16:creationId xmlns:a16="http://schemas.microsoft.com/office/drawing/2014/main" id="{1B6EADAB-4AFE-0CBA-CD80-11D85B34F07B}"/>
                </a:ext>
              </a:extLst>
            </p:cNvPr>
            <p:cNvSpPr/>
            <p:nvPr/>
          </p:nvSpPr>
          <p:spPr>
            <a:xfrm>
              <a:off x="6742759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7" name="그룹 866">
            <a:extLst>
              <a:ext uri="{FF2B5EF4-FFF2-40B4-BE49-F238E27FC236}">
                <a16:creationId xmlns:a16="http://schemas.microsoft.com/office/drawing/2014/main" id="{F0D89829-5F9E-5DEF-4B61-6EC599B293B9}"/>
              </a:ext>
            </a:extLst>
          </p:cNvPr>
          <p:cNvGrpSpPr/>
          <p:nvPr/>
        </p:nvGrpSpPr>
        <p:grpSpPr>
          <a:xfrm>
            <a:off x="6875506" y="4390948"/>
            <a:ext cx="115200" cy="513439"/>
            <a:chOff x="6875506" y="4390948"/>
            <a:chExt cx="115200" cy="513439"/>
          </a:xfrm>
        </p:grpSpPr>
        <p:sp>
          <p:nvSpPr>
            <p:cNvPr id="868" name="타원 867">
              <a:extLst>
                <a:ext uri="{FF2B5EF4-FFF2-40B4-BE49-F238E27FC236}">
                  <a16:creationId xmlns:a16="http://schemas.microsoft.com/office/drawing/2014/main" id="{D9D49ED2-082D-3EF3-3862-1BE7A0345C2F}"/>
                </a:ext>
              </a:extLst>
            </p:cNvPr>
            <p:cNvSpPr/>
            <p:nvPr/>
          </p:nvSpPr>
          <p:spPr>
            <a:xfrm>
              <a:off x="6875506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9" name="타원 868">
              <a:extLst>
                <a:ext uri="{FF2B5EF4-FFF2-40B4-BE49-F238E27FC236}">
                  <a16:creationId xmlns:a16="http://schemas.microsoft.com/office/drawing/2014/main" id="{EA8B0B1F-67BB-5CCA-FF20-7FB08D1A5351}"/>
                </a:ext>
              </a:extLst>
            </p:cNvPr>
            <p:cNvSpPr/>
            <p:nvPr/>
          </p:nvSpPr>
          <p:spPr>
            <a:xfrm>
              <a:off x="6875506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0" name="타원 869">
              <a:extLst>
                <a:ext uri="{FF2B5EF4-FFF2-40B4-BE49-F238E27FC236}">
                  <a16:creationId xmlns:a16="http://schemas.microsoft.com/office/drawing/2014/main" id="{D67AAF77-3143-2A01-50CA-E3BD881E6443}"/>
                </a:ext>
              </a:extLst>
            </p:cNvPr>
            <p:cNvSpPr/>
            <p:nvPr/>
          </p:nvSpPr>
          <p:spPr>
            <a:xfrm>
              <a:off x="6875506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1" name="타원 870">
              <a:extLst>
                <a:ext uri="{FF2B5EF4-FFF2-40B4-BE49-F238E27FC236}">
                  <a16:creationId xmlns:a16="http://schemas.microsoft.com/office/drawing/2014/main" id="{53C24144-7A83-2F99-68AA-762092025134}"/>
                </a:ext>
              </a:extLst>
            </p:cNvPr>
            <p:cNvSpPr/>
            <p:nvPr/>
          </p:nvSpPr>
          <p:spPr>
            <a:xfrm>
              <a:off x="6875506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72" name="그룹 871">
            <a:extLst>
              <a:ext uri="{FF2B5EF4-FFF2-40B4-BE49-F238E27FC236}">
                <a16:creationId xmlns:a16="http://schemas.microsoft.com/office/drawing/2014/main" id="{7EBE1202-4F59-A563-1B20-6A25391B71B7}"/>
              </a:ext>
            </a:extLst>
          </p:cNvPr>
          <p:cNvGrpSpPr/>
          <p:nvPr/>
        </p:nvGrpSpPr>
        <p:grpSpPr>
          <a:xfrm>
            <a:off x="7008252" y="4390948"/>
            <a:ext cx="115200" cy="513439"/>
            <a:chOff x="7008252" y="4390948"/>
            <a:chExt cx="115200" cy="513439"/>
          </a:xfrm>
        </p:grpSpPr>
        <p:sp>
          <p:nvSpPr>
            <p:cNvPr id="873" name="타원 872">
              <a:extLst>
                <a:ext uri="{FF2B5EF4-FFF2-40B4-BE49-F238E27FC236}">
                  <a16:creationId xmlns:a16="http://schemas.microsoft.com/office/drawing/2014/main" id="{052A47F0-03AC-C842-3BEE-4DC2C1AF0893}"/>
                </a:ext>
              </a:extLst>
            </p:cNvPr>
            <p:cNvSpPr/>
            <p:nvPr/>
          </p:nvSpPr>
          <p:spPr>
            <a:xfrm>
              <a:off x="7008252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4" name="타원 873">
              <a:extLst>
                <a:ext uri="{FF2B5EF4-FFF2-40B4-BE49-F238E27FC236}">
                  <a16:creationId xmlns:a16="http://schemas.microsoft.com/office/drawing/2014/main" id="{665BEC49-0D9B-931F-31BA-2B51AF85F5B4}"/>
                </a:ext>
              </a:extLst>
            </p:cNvPr>
            <p:cNvSpPr/>
            <p:nvPr/>
          </p:nvSpPr>
          <p:spPr>
            <a:xfrm>
              <a:off x="7008252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5" name="타원 874">
              <a:extLst>
                <a:ext uri="{FF2B5EF4-FFF2-40B4-BE49-F238E27FC236}">
                  <a16:creationId xmlns:a16="http://schemas.microsoft.com/office/drawing/2014/main" id="{F5F9F719-B9D8-80A5-67C6-A7DDECEE8D11}"/>
                </a:ext>
              </a:extLst>
            </p:cNvPr>
            <p:cNvSpPr/>
            <p:nvPr/>
          </p:nvSpPr>
          <p:spPr>
            <a:xfrm>
              <a:off x="7008252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6" name="타원 875">
              <a:extLst>
                <a:ext uri="{FF2B5EF4-FFF2-40B4-BE49-F238E27FC236}">
                  <a16:creationId xmlns:a16="http://schemas.microsoft.com/office/drawing/2014/main" id="{5D1FE947-8260-A22D-A7B5-138632651484}"/>
                </a:ext>
              </a:extLst>
            </p:cNvPr>
            <p:cNvSpPr/>
            <p:nvPr/>
          </p:nvSpPr>
          <p:spPr>
            <a:xfrm>
              <a:off x="7008252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77" name="그룹 876">
            <a:extLst>
              <a:ext uri="{FF2B5EF4-FFF2-40B4-BE49-F238E27FC236}">
                <a16:creationId xmlns:a16="http://schemas.microsoft.com/office/drawing/2014/main" id="{2663650D-BC3D-0908-779D-2F30E97EBD3F}"/>
              </a:ext>
            </a:extLst>
          </p:cNvPr>
          <p:cNvGrpSpPr/>
          <p:nvPr/>
        </p:nvGrpSpPr>
        <p:grpSpPr>
          <a:xfrm>
            <a:off x="7140999" y="4390948"/>
            <a:ext cx="115200" cy="513439"/>
            <a:chOff x="7140999" y="4390948"/>
            <a:chExt cx="115200" cy="513439"/>
          </a:xfrm>
        </p:grpSpPr>
        <p:sp>
          <p:nvSpPr>
            <p:cNvPr id="878" name="타원 877">
              <a:extLst>
                <a:ext uri="{FF2B5EF4-FFF2-40B4-BE49-F238E27FC236}">
                  <a16:creationId xmlns:a16="http://schemas.microsoft.com/office/drawing/2014/main" id="{6AABEB3C-4448-86F9-30BD-36AAC0D50322}"/>
                </a:ext>
              </a:extLst>
            </p:cNvPr>
            <p:cNvSpPr/>
            <p:nvPr/>
          </p:nvSpPr>
          <p:spPr>
            <a:xfrm>
              <a:off x="7140999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0" name="타원 879">
              <a:extLst>
                <a:ext uri="{FF2B5EF4-FFF2-40B4-BE49-F238E27FC236}">
                  <a16:creationId xmlns:a16="http://schemas.microsoft.com/office/drawing/2014/main" id="{F7DF94A3-761D-0D8E-B868-192FDF548F17}"/>
                </a:ext>
              </a:extLst>
            </p:cNvPr>
            <p:cNvSpPr/>
            <p:nvPr/>
          </p:nvSpPr>
          <p:spPr>
            <a:xfrm>
              <a:off x="7140999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4" name="타원 1023">
              <a:extLst>
                <a:ext uri="{FF2B5EF4-FFF2-40B4-BE49-F238E27FC236}">
                  <a16:creationId xmlns:a16="http://schemas.microsoft.com/office/drawing/2014/main" id="{CA92DA6A-C0CE-014B-1251-816A62093525}"/>
                </a:ext>
              </a:extLst>
            </p:cNvPr>
            <p:cNvSpPr/>
            <p:nvPr/>
          </p:nvSpPr>
          <p:spPr>
            <a:xfrm>
              <a:off x="7140999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5" name="타원 1024">
              <a:extLst>
                <a:ext uri="{FF2B5EF4-FFF2-40B4-BE49-F238E27FC236}">
                  <a16:creationId xmlns:a16="http://schemas.microsoft.com/office/drawing/2014/main" id="{B337027A-6C13-1463-D638-E449AFA86494}"/>
                </a:ext>
              </a:extLst>
            </p:cNvPr>
            <p:cNvSpPr/>
            <p:nvPr/>
          </p:nvSpPr>
          <p:spPr>
            <a:xfrm>
              <a:off x="7140999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26" name="그룹 1025">
            <a:extLst>
              <a:ext uri="{FF2B5EF4-FFF2-40B4-BE49-F238E27FC236}">
                <a16:creationId xmlns:a16="http://schemas.microsoft.com/office/drawing/2014/main" id="{2A3DA13C-31C4-435C-7A19-9127B76EF4B2}"/>
              </a:ext>
            </a:extLst>
          </p:cNvPr>
          <p:cNvGrpSpPr/>
          <p:nvPr/>
        </p:nvGrpSpPr>
        <p:grpSpPr>
          <a:xfrm>
            <a:off x="7273745" y="4390948"/>
            <a:ext cx="115200" cy="513439"/>
            <a:chOff x="7273745" y="4390948"/>
            <a:chExt cx="115200" cy="513439"/>
          </a:xfrm>
        </p:grpSpPr>
        <p:sp>
          <p:nvSpPr>
            <p:cNvPr id="1027" name="타원 1026">
              <a:extLst>
                <a:ext uri="{FF2B5EF4-FFF2-40B4-BE49-F238E27FC236}">
                  <a16:creationId xmlns:a16="http://schemas.microsoft.com/office/drawing/2014/main" id="{3B7DE2CA-2FEF-EAD5-E9D2-2AD30B46C429}"/>
                </a:ext>
              </a:extLst>
            </p:cNvPr>
            <p:cNvSpPr/>
            <p:nvPr/>
          </p:nvSpPr>
          <p:spPr>
            <a:xfrm>
              <a:off x="7273745" y="4523694"/>
              <a:ext cx="115200" cy="115200"/>
            </a:xfrm>
            <a:prstGeom prst="ellipse">
              <a:avLst/>
            </a:prstGeom>
            <a:solidFill>
              <a:srgbClr val="FFCCCC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8" name="타원 1027">
              <a:extLst>
                <a:ext uri="{FF2B5EF4-FFF2-40B4-BE49-F238E27FC236}">
                  <a16:creationId xmlns:a16="http://schemas.microsoft.com/office/drawing/2014/main" id="{2E9E9EBD-5ED9-6DA8-D58D-84F8961490FE}"/>
                </a:ext>
              </a:extLst>
            </p:cNvPr>
            <p:cNvSpPr/>
            <p:nvPr/>
          </p:nvSpPr>
          <p:spPr>
            <a:xfrm>
              <a:off x="7273745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9" name="타원 1028">
              <a:extLst>
                <a:ext uri="{FF2B5EF4-FFF2-40B4-BE49-F238E27FC236}">
                  <a16:creationId xmlns:a16="http://schemas.microsoft.com/office/drawing/2014/main" id="{BB263055-7665-665D-3357-6121A36B3AC8}"/>
                </a:ext>
              </a:extLst>
            </p:cNvPr>
            <p:cNvSpPr/>
            <p:nvPr/>
          </p:nvSpPr>
          <p:spPr>
            <a:xfrm>
              <a:off x="7273745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0" name="타원 1029">
              <a:extLst>
                <a:ext uri="{FF2B5EF4-FFF2-40B4-BE49-F238E27FC236}">
                  <a16:creationId xmlns:a16="http://schemas.microsoft.com/office/drawing/2014/main" id="{868653B3-19E8-DA36-0AA5-CEEDF494A843}"/>
                </a:ext>
              </a:extLst>
            </p:cNvPr>
            <p:cNvSpPr/>
            <p:nvPr/>
          </p:nvSpPr>
          <p:spPr>
            <a:xfrm>
              <a:off x="7273745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63" name="사각형: 둥근 모서리 1062">
            <a:extLst>
              <a:ext uri="{FF2B5EF4-FFF2-40B4-BE49-F238E27FC236}">
                <a16:creationId xmlns:a16="http://schemas.microsoft.com/office/drawing/2014/main" id="{14D39F52-994E-18CF-55FF-80F927E85EED}"/>
              </a:ext>
            </a:extLst>
          </p:cNvPr>
          <p:cNvSpPr/>
          <p:nvPr/>
        </p:nvSpPr>
        <p:spPr>
          <a:xfrm>
            <a:off x="341055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64" name="사각형: 둥근 모서리 1063">
            <a:extLst>
              <a:ext uri="{FF2B5EF4-FFF2-40B4-BE49-F238E27FC236}">
                <a16:creationId xmlns:a16="http://schemas.microsoft.com/office/drawing/2014/main" id="{2C7BC23B-CBB2-9EFC-A020-B7900DF1D1F9}"/>
              </a:ext>
            </a:extLst>
          </p:cNvPr>
          <p:cNvSpPr/>
          <p:nvPr/>
        </p:nvSpPr>
        <p:spPr>
          <a:xfrm>
            <a:off x="354013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65" name="사각형: 둥근 모서리 1064">
            <a:extLst>
              <a:ext uri="{FF2B5EF4-FFF2-40B4-BE49-F238E27FC236}">
                <a16:creationId xmlns:a16="http://schemas.microsoft.com/office/drawing/2014/main" id="{92DFE7A7-0CC1-EED8-6AF1-FBDFDEFB60DF}"/>
              </a:ext>
            </a:extLst>
          </p:cNvPr>
          <p:cNvSpPr/>
          <p:nvPr/>
        </p:nvSpPr>
        <p:spPr>
          <a:xfrm>
            <a:off x="379930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66" name="사각형: 둥근 모서리 1065">
            <a:extLst>
              <a:ext uri="{FF2B5EF4-FFF2-40B4-BE49-F238E27FC236}">
                <a16:creationId xmlns:a16="http://schemas.microsoft.com/office/drawing/2014/main" id="{1CF85AB5-AF72-05CB-3D4E-A0CC41713C04}"/>
              </a:ext>
            </a:extLst>
          </p:cNvPr>
          <p:cNvSpPr/>
          <p:nvPr/>
        </p:nvSpPr>
        <p:spPr>
          <a:xfrm>
            <a:off x="392888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67" name="사각형: 둥근 모서리 1066">
            <a:extLst>
              <a:ext uri="{FF2B5EF4-FFF2-40B4-BE49-F238E27FC236}">
                <a16:creationId xmlns:a16="http://schemas.microsoft.com/office/drawing/2014/main" id="{2BC1ECFE-0CC9-A542-C535-B4C188DC968B}"/>
              </a:ext>
            </a:extLst>
          </p:cNvPr>
          <p:cNvSpPr/>
          <p:nvPr/>
        </p:nvSpPr>
        <p:spPr>
          <a:xfrm>
            <a:off x="405847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68" name="사각형: 둥근 모서리 1067">
            <a:extLst>
              <a:ext uri="{FF2B5EF4-FFF2-40B4-BE49-F238E27FC236}">
                <a16:creationId xmlns:a16="http://schemas.microsoft.com/office/drawing/2014/main" id="{81667F89-33FE-36DD-BC10-699C459B9C4D}"/>
              </a:ext>
            </a:extLst>
          </p:cNvPr>
          <p:cNvSpPr/>
          <p:nvPr/>
        </p:nvSpPr>
        <p:spPr>
          <a:xfrm>
            <a:off x="418883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69" name="사각형: 둥근 모서리 1068">
            <a:extLst>
              <a:ext uri="{FF2B5EF4-FFF2-40B4-BE49-F238E27FC236}">
                <a16:creationId xmlns:a16="http://schemas.microsoft.com/office/drawing/2014/main" id="{BCD079C8-91FF-6F03-836E-2302736D8454}"/>
              </a:ext>
            </a:extLst>
          </p:cNvPr>
          <p:cNvSpPr/>
          <p:nvPr/>
        </p:nvSpPr>
        <p:spPr>
          <a:xfrm>
            <a:off x="431844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70" name="사각형: 둥근 모서리 1069">
            <a:extLst>
              <a:ext uri="{FF2B5EF4-FFF2-40B4-BE49-F238E27FC236}">
                <a16:creationId xmlns:a16="http://schemas.microsoft.com/office/drawing/2014/main" id="{9DEAC64A-EA98-6FD3-0019-FE906B54568D}"/>
              </a:ext>
            </a:extLst>
          </p:cNvPr>
          <p:cNvSpPr/>
          <p:nvPr/>
        </p:nvSpPr>
        <p:spPr>
          <a:xfrm>
            <a:off x="366972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71" name="사각형: 둥근 모서리 1070">
            <a:extLst>
              <a:ext uri="{FF2B5EF4-FFF2-40B4-BE49-F238E27FC236}">
                <a16:creationId xmlns:a16="http://schemas.microsoft.com/office/drawing/2014/main" id="{5970D8E4-9F1C-1AD7-ACB7-6B7226FFF6D2}"/>
              </a:ext>
            </a:extLst>
          </p:cNvPr>
          <p:cNvSpPr/>
          <p:nvPr/>
        </p:nvSpPr>
        <p:spPr>
          <a:xfrm>
            <a:off x="513245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72" name="사각형: 둥근 모서리 1071">
            <a:extLst>
              <a:ext uri="{FF2B5EF4-FFF2-40B4-BE49-F238E27FC236}">
                <a16:creationId xmlns:a16="http://schemas.microsoft.com/office/drawing/2014/main" id="{D6DD0763-1A88-0356-32DC-0A74C0592F95}"/>
              </a:ext>
            </a:extLst>
          </p:cNvPr>
          <p:cNvSpPr/>
          <p:nvPr/>
        </p:nvSpPr>
        <p:spPr>
          <a:xfrm>
            <a:off x="526203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73" name="사각형: 둥근 모서리 1072">
            <a:extLst>
              <a:ext uri="{FF2B5EF4-FFF2-40B4-BE49-F238E27FC236}">
                <a16:creationId xmlns:a16="http://schemas.microsoft.com/office/drawing/2014/main" id="{29716D23-5EE5-2027-2A5D-2F8375B91CDD}"/>
              </a:ext>
            </a:extLst>
          </p:cNvPr>
          <p:cNvSpPr/>
          <p:nvPr/>
        </p:nvSpPr>
        <p:spPr>
          <a:xfrm>
            <a:off x="552120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74" name="사각형: 둥근 모서리 1073">
            <a:extLst>
              <a:ext uri="{FF2B5EF4-FFF2-40B4-BE49-F238E27FC236}">
                <a16:creationId xmlns:a16="http://schemas.microsoft.com/office/drawing/2014/main" id="{93A87D94-902A-F028-E360-263C92EBDA1E}"/>
              </a:ext>
            </a:extLst>
          </p:cNvPr>
          <p:cNvSpPr/>
          <p:nvPr/>
        </p:nvSpPr>
        <p:spPr>
          <a:xfrm>
            <a:off x="565079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75" name="사각형: 둥근 모서리 1074">
            <a:extLst>
              <a:ext uri="{FF2B5EF4-FFF2-40B4-BE49-F238E27FC236}">
                <a16:creationId xmlns:a16="http://schemas.microsoft.com/office/drawing/2014/main" id="{4170EDB0-595B-6391-5A2E-0BDD7074DABA}"/>
              </a:ext>
            </a:extLst>
          </p:cNvPr>
          <p:cNvSpPr/>
          <p:nvPr/>
        </p:nvSpPr>
        <p:spPr>
          <a:xfrm>
            <a:off x="578037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76" name="사각형: 둥근 모서리 1075">
            <a:extLst>
              <a:ext uri="{FF2B5EF4-FFF2-40B4-BE49-F238E27FC236}">
                <a16:creationId xmlns:a16="http://schemas.microsoft.com/office/drawing/2014/main" id="{972FC9D1-AA49-A380-94E8-5C5F9461B7D4}"/>
              </a:ext>
            </a:extLst>
          </p:cNvPr>
          <p:cNvSpPr/>
          <p:nvPr/>
        </p:nvSpPr>
        <p:spPr>
          <a:xfrm>
            <a:off x="591073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77" name="사각형: 둥근 모서리 1076">
            <a:extLst>
              <a:ext uri="{FF2B5EF4-FFF2-40B4-BE49-F238E27FC236}">
                <a16:creationId xmlns:a16="http://schemas.microsoft.com/office/drawing/2014/main" id="{2523918E-AD2F-440F-808F-018B2D061D21}"/>
              </a:ext>
            </a:extLst>
          </p:cNvPr>
          <p:cNvSpPr/>
          <p:nvPr/>
        </p:nvSpPr>
        <p:spPr>
          <a:xfrm>
            <a:off x="604034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78" name="사각형: 둥근 모서리 1077">
            <a:extLst>
              <a:ext uri="{FF2B5EF4-FFF2-40B4-BE49-F238E27FC236}">
                <a16:creationId xmlns:a16="http://schemas.microsoft.com/office/drawing/2014/main" id="{A4C1E54F-10D0-BE88-5BCA-068B2A0FC6DE}"/>
              </a:ext>
            </a:extLst>
          </p:cNvPr>
          <p:cNvSpPr/>
          <p:nvPr/>
        </p:nvSpPr>
        <p:spPr>
          <a:xfrm>
            <a:off x="539162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79" name="사각형: 둥근 모서리 1078">
            <a:extLst>
              <a:ext uri="{FF2B5EF4-FFF2-40B4-BE49-F238E27FC236}">
                <a16:creationId xmlns:a16="http://schemas.microsoft.com/office/drawing/2014/main" id="{FBA044E0-F746-9621-8B4F-3FD68DC6B803}"/>
              </a:ext>
            </a:extLst>
          </p:cNvPr>
          <p:cNvSpPr/>
          <p:nvPr/>
        </p:nvSpPr>
        <p:spPr>
          <a:xfrm>
            <a:off x="819550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80" name="사각형: 둥근 모서리 1079">
            <a:extLst>
              <a:ext uri="{FF2B5EF4-FFF2-40B4-BE49-F238E27FC236}">
                <a16:creationId xmlns:a16="http://schemas.microsoft.com/office/drawing/2014/main" id="{3BDACDD0-DFE8-D0BD-8E90-868AF72F8722}"/>
              </a:ext>
            </a:extLst>
          </p:cNvPr>
          <p:cNvSpPr/>
          <p:nvPr/>
        </p:nvSpPr>
        <p:spPr>
          <a:xfrm>
            <a:off x="832508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81" name="사각형: 둥근 모서리 1080">
            <a:extLst>
              <a:ext uri="{FF2B5EF4-FFF2-40B4-BE49-F238E27FC236}">
                <a16:creationId xmlns:a16="http://schemas.microsoft.com/office/drawing/2014/main" id="{D690EE9A-DBAA-86AE-A43D-B1238EE13CA5}"/>
              </a:ext>
            </a:extLst>
          </p:cNvPr>
          <p:cNvSpPr/>
          <p:nvPr/>
        </p:nvSpPr>
        <p:spPr>
          <a:xfrm>
            <a:off x="858425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82" name="사각형: 둥근 모서리 1081">
            <a:extLst>
              <a:ext uri="{FF2B5EF4-FFF2-40B4-BE49-F238E27FC236}">
                <a16:creationId xmlns:a16="http://schemas.microsoft.com/office/drawing/2014/main" id="{1EF11794-A4A5-D8A1-BDD0-89D55E4E5A7F}"/>
              </a:ext>
            </a:extLst>
          </p:cNvPr>
          <p:cNvSpPr/>
          <p:nvPr/>
        </p:nvSpPr>
        <p:spPr>
          <a:xfrm>
            <a:off x="871383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83" name="사각형: 둥근 모서리 1082">
            <a:extLst>
              <a:ext uri="{FF2B5EF4-FFF2-40B4-BE49-F238E27FC236}">
                <a16:creationId xmlns:a16="http://schemas.microsoft.com/office/drawing/2014/main" id="{07595AE4-7DF8-C12E-7450-F29487B2907A}"/>
              </a:ext>
            </a:extLst>
          </p:cNvPr>
          <p:cNvSpPr/>
          <p:nvPr/>
        </p:nvSpPr>
        <p:spPr>
          <a:xfrm>
            <a:off x="884342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84" name="사각형: 둥근 모서리 1083">
            <a:extLst>
              <a:ext uri="{FF2B5EF4-FFF2-40B4-BE49-F238E27FC236}">
                <a16:creationId xmlns:a16="http://schemas.microsoft.com/office/drawing/2014/main" id="{4F55B601-EE57-DD78-6C75-D1742D4136FF}"/>
              </a:ext>
            </a:extLst>
          </p:cNvPr>
          <p:cNvSpPr/>
          <p:nvPr/>
        </p:nvSpPr>
        <p:spPr>
          <a:xfrm>
            <a:off x="897378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85" name="사각형: 둥근 모서리 1084">
            <a:extLst>
              <a:ext uri="{FF2B5EF4-FFF2-40B4-BE49-F238E27FC236}">
                <a16:creationId xmlns:a16="http://schemas.microsoft.com/office/drawing/2014/main" id="{2FAE3881-D59E-DB0C-D776-7EA5699D1840}"/>
              </a:ext>
            </a:extLst>
          </p:cNvPr>
          <p:cNvSpPr/>
          <p:nvPr/>
        </p:nvSpPr>
        <p:spPr>
          <a:xfrm>
            <a:off x="910339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86" name="사각형: 둥근 모서리 1085">
            <a:extLst>
              <a:ext uri="{FF2B5EF4-FFF2-40B4-BE49-F238E27FC236}">
                <a16:creationId xmlns:a16="http://schemas.microsoft.com/office/drawing/2014/main" id="{48FF6C9F-6FF4-C008-2662-2275D878F229}"/>
              </a:ext>
            </a:extLst>
          </p:cNvPr>
          <p:cNvSpPr/>
          <p:nvPr/>
        </p:nvSpPr>
        <p:spPr>
          <a:xfrm>
            <a:off x="845466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87" name="사각형: 둥근 모서리 1086">
            <a:extLst>
              <a:ext uri="{FF2B5EF4-FFF2-40B4-BE49-F238E27FC236}">
                <a16:creationId xmlns:a16="http://schemas.microsoft.com/office/drawing/2014/main" id="{D5F232A8-B85A-CDF9-5E83-6693A07A7896}"/>
              </a:ext>
            </a:extLst>
          </p:cNvPr>
          <p:cNvSpPr/>
          <p:nvPr/>
        </p:nvSpPr>
        <p:spPr>
          <a:xfrm>
            <a:off x="647359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88" name="사각형: 둥근 모서리 1087">
            <a:extLst>
              <a:ext uri="{FF2B5EF4-FFF2-40B4-BE49-F238E27FC236}">
                <a16:creationId xmlns:a16="http://schemas.microsoft.com/office/drawing/2014/main" id="{589DD432-6D8C-DD90-7A86-36B9CA70E7B0}"/>
              </a:ext>
            </a:extLst>
          </p:cNvPr>
          <p:cNvSpPr/>
          <p:nvPr/>
        </p:nvSpPr>
        <p:spPr>
          <a:xfrm>
            <a:off x="660318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89" name="사각형: 둥근 모서리 1088">
            <a:extLst>
              <a:ext uri="{FF2B5EF4-FFF2-40B4-BE49-F238E27FC236}">
                <a16:creationId xmlns:a16="http://schemas.microsoft.com/office/drawing/2014/main" id="{37CDE636-6CB8-139C-E42C-9F21AB32150A}"/>
              </a:ext>
            </a:extLst>
          </p:cNvPr>
          <p:cNvSpPr/>
          <p:nvPr/>
        </p:nvSpPr>
        <p:spPr>
          <a:xfrm>
            <a:off x="686235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90" name="사각형: 둥근 모서리 1089">
            <a:extLst>
              <a:ext uri="{FF2B5EF4-FFF2-40B4-BE49-F238E27FC236}">
                <a16:creationId xmlns:a16="http://schemas.microsoft.com/office/drawing/2014/main" id="{892F842F-8550-CB3F-4622-CE16943B8097}"/>
              </a:ext>
            </a:extLst>
          </p:cNvPr>
          <p:cNvSpPr/>
          <p:nvPr/>
        </p:nvSpPr>
        <p:spPr>
          <a:xfrm>
            <a:off x="699193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91" name="사각형: 둥근 모서리 1090">
            <a:extLst>
              <a:ext uri="{FF2B5EF4-FFF2-40B4-BE49-F238E27FC236}">
                <a16:creationId xmlns:a16="http://schemas.microsoft.com/office/drawing/2014/main" id="{3141E44E-0F50-498B-B7E4-9388FF831334}"/>
              </a:ext>
            </a:extLst>
          </p:cNvPr>
          <p:cNvSpPr/>
          <p:nvPr/>
        </p:nvSpPr>
        <p:spPr>
          <a:xfrm>
            <a:off x="712152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92" name="사각형: 둥근 모서리 1091">
            <a:extLst>
              <a:ext uri="{FF2B5EF4-FFF2-40B4-BE49-F238E27FC236}">
                <a16:creationId xmlns:a16="http://schemas.microsoft.com/office/drawing/2014/main" id="{2B7D5CC0-FE47-8F0A-63DA-3EF8ECF9FC48}"/>
              </a:ext>
            </a:extLst>
          </p:cNvPr>
          <p:cNvSpPr/>
          <p:nvPr/>
        </p:nvSpPr>
        <p:spPr>
          <a:xfrm>
            <a:off x="725188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93" name="사각형: 둥근 모서리 1092">
            <a:extLst>
              <a:ext uri="{FF2B5EF4-FFF2-40B4-BE49-F238E27FC236}">
                <a16:creationId xmlns:a16="http://schemas.microsoft.com/office/drawing/2014/main" id="{DD75BE18-74BC-1F2D-D790-D3A6C8E7B9E5}"/>
              </a:ext>
            </a:extLst>
          </p:cNvPr>
          <p:cNvSpPr/>
          <p:nvPr/>
        </p:nvSpPr>
        <p:spPr>
          <a:xfrm>
            <a:off x="738149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94" name="사각형: 둥근 모서리 1093">
            <a:extLst>
              <a:ext uri="{FF2B5EF4-FFF2-40B4-BE49-F238E27FC236}">
                <a16:creationId xmlns:a16="http://schemas.microsoft.com/office/drawing/2014/main" id="{60832557-CFA3-4E1D-E1B6-D3C1B85FD374}"/>
              </a:ext>
            </a:extLst>
          </p:cNvPr>
          <p:cNvSpPr/>
          <p:nvPr/>
        </p:nvSpPr>
        <p:spPr>
          <a:xfrm>
            <a:off x="673276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15" name="사각형: 둥근 모서리 1114">
            <a:extLst>
              <a:ext uri="{FF2B5EF4-FFF2-40B4-BE49-F238E27FC236}">
                <a16:creationId xmlns:a16="http://schemas.microsoft.com/office/drawing/2014/main" id="{BC061023-E74E-8512-29C4-418A584C760E}"/>
              </a:ext>
            </a:extLst>
          </p:cNvPr>
          <p:cNvSpPr/>
          <p:nvPr/>
        </p:nvSpPr>
        <p:spPr>
          <a:xfrm>
            <a:off x="6266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16" name="사각형: 둥근 모서리 1115">
            <a:extLst>
              <a:ext uri="{FF2B5EF4-FFF2-40B4-BE49-F238E27FC236}">
                <a16:creationId xmlns:a16="http://schemas.microsoft.com/office/drawing/2014/main" id="{55689CE5-3529-5DB3-3A48-DDB142C4AC06}"/>
              </a:ext>
            </a:extLst>
          </p:cNvPr>
          <p:cNvSpPr/>
          <p:nvPr/>
        </p:nvSpPr>
        <p:spPr>
          <a:xfrm>
            <a:off x="6050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17" name="사각형: 둥근 모서리 1116">
            <a:extLst>
              <a:ext uri="{FF2B5EF4-FFF2-40B4-BE49-F238E27FC236}">
                <a16:creationId xmlns:a16="http://schemas.microsoft.com/office/drawing/2014/main" id="{A70FB8DC-222A-157E-C83F-C99020BD955C}"/>
              </a:ext>
            </a:extLst>
          </p:cNvPr>
          <p:cNvSpPr/>
          <p:nvPr/>
        </p:nvSpPr>
        <p:spPr>
          <a:xfrm>
            <a:off x="6482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18" name="사각형: 둥근 모서리 1117">
            <a:extLst>
              <a:ext uri="{FF2B5EF4-FFF2-40B4-BE49-F238E27FC236}">
                <a16:creationId xmlns:a16="http://schemas.microsoft.com/office/drawing/2014/main" id="{61F39482-488C-1562-95B2-7197480266CB}"/>
              </a:ext>
            </a:extLst>
          </p:cNvPr>
          <p:cNvSpPr/>
          <p:nvPr/>
        </p:nvSpPr>
        <p:spPr>
          <a:xfrm>
            <a:off x="5834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19" name="사각형: 둥근 모서리 1118">
            <a:extLst>
              <a:ext uri="{FF2B5EF4-FFF2-40B4-BE49-F238E27FC236}">
                <a16:creationId xmlns:a16="http://schemas.microsoft.com/office/drawing/2014/main" id="{41B552E7-E08E-55BD-4730-0346FFA69587}"/>
              </a:ext>
            </a:extLst>
          </p:cNvPr>
          <p:cNvSpPr/>
          <p:nvPr/>
        </p:nvSpPr>
        <p:spPr>
          <a:xfrm>
            <a:off x="5834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0" name="사각형: 둥근 모서리 1119">
            <a:extLst>
              <a:ext uri="{FF2B5EF4-FFF2-40B4-BE49-F238E27FC236}">
                <a16:creationId xmlns:a16="http://schemas.microsoft.com/office/drawing/2014/main" id="{1AB3B10B-407E-2C72-E858-FE0DEE665EAC}"/>
              </a:ext>
            </a:extLst>
          </p:cNvPr>
          <p:cNvSpPr/>
          <p:nvPr/>
        </p:nvSpPr>
        <p:spPr>
          <a:xfrm>
            <a:off x="6266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1" name="사각형: 둥근 모서리 1120">
            <a:extLst>
              <a:ext uri="{FF2B5EF4-FFF2-40B4-BE49-F238E27FC236}">
                <a16:creationId xmlns:a16="http://schemas.microsoft.com/office/drawing/2014/main" id="{2FEE7F22-AA02-2AEB-4945-F2A59339D5A9}"/>
              </a:ext>
            </a:extLst>
          </p:cNvPr>
          <p:cNvSpPr/>
          <p:nvPr/>
        </p:nvSpPr>
        <p:spPr>
          <a:xfrm>
            <a:off x="6050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2" name="사각형: 둥근 모서리 1121">
            <a:extLst>
              <a:ext uri="{FF2B5EF4-FFF2-40B4-BE49-F238E27FC236}">
                <a16:creationId xmlns:a16="http://schemas.microsoft.com/office/drawing/2014/main" id="{552421F7-3AB7-026D-2658-4EDFFBC60655}"/>
              </a:ext>
            </a:extLst>
          </p:cNvPr>
          <p:cNvSpPr/>
          <p:nvPr/>
        </p:nvSpPr>
        <p:spPr>
          <a:xfrm>
            <a:off x="6482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4" name="사각형: 둥근 모서리 1123">
            <a:extLst>
              <a:ext uri="{FF2B5EF4-FFF2-40B4-BE49-F238E27FC236}">
                <a16:creationId xmlns:a16="http://schemas.microsoft.com/office/drawing/2014/main" id="{65F74FBA-73D5-9F9A-3DC8-E63C15923FA0}"/>
              </a:ext>
            </a:extLst>
          </p:cNvPr>
          <p:cNvSpPr/>
          <p:nvPr/>
        </p:nvSpPr>
        <p:spPr>
          <a:xfrm>
            <a:off x="5834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5" name="사각형: 둥근 모서리 1124">
            <a:extLst>
              <a:ext uri="{FF2B5EF4-FFF2-40B4-BE49-F238E27FC236}">
                <a16:creationId xmlns:a16="http://schemas.microsoft.com/office/drawing/2014/main" id="{6A1D47FF-9B30-A487-07A2-98CB53940D80}"/>
              </a:ext>
            </a:extLst>
          </p:cNvPr>
          <p:cNvSpPr/>
          <p:nvPr/>
        </p:nvSpPr>
        <p:spPr>
          <a:xfrm>
            <a:off x="6266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6" name="사각형: 둥근 모서리 1125">
            <a:extLst>
              <a:ext uri="{FF2B5EF4-FFF2-40B4-BE49-F238E27FC236}">
                <a16:creationId xmlns:a16="http://schemas.microsoft.com/office/drawing/2014/main" id="{A2777A53-A31B-9FD0-8AD7-C06DBC22D00C}"/>
              </a:ext>
            </a:extLst>
          </p:cNvPr>
          <p:cNvSpPr/>
          <p:nvPr/>
        </p:nvSpPr>
        <p:spPr>
          <a:xfrm>
            <a:off x="6050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7" name="사각형: 둥근 모서리 1126">
            <a:extLst>
              <a:ext uri="{FF2B5EF4-FFF2-40B4-BE49-F238E27FC236}">
                <a16:creationId xmlns:a16="http://schemas.microsoft.com/office/drawing/2014/main" id="{778E961C-F952-140B-1553-2FB4C5860142}"/>
              </a:ext>
            </a:extLst>
          </p:cNvPr>
          <p:cNvSpPr/>
          <p:nvPr/>
        </p:nvSpPr>
        <p:spPr>
          <a:xfrm>
            <a:off x="6482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9" name="사각형: 둥근 모서리 1128">
            <a:extLst>
              <a:ext uri="{FF2B5EF4-FFF2-40B4-BE49-F238E27FC236}">
                <a16:creationId xmlns:a16="http://schemas.microsoft.com/office/drawing/2014/main" id="{9DEDDD2E-B3A0-6DCD-7588-0523192FFD59}"/>
              </a:ext>
            </a:extLst>
          </p:cNvPr>
          <p:cNvSpPr/>
          <p:nvPr/>
        </p:nvSpPr>
        <p:spPr>
          <a:xfrm>
            <a:off x="5834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30" name="사각형: 둥근 모서리 1129">
            <a:extLst>
              <a:ext uri="{FF2B5EF4-FFF2-40B4-BE49-F238E27FC236}">
                <a16:creationId xmlns:a16="http://schemas.microsoft.com/office/drawing/2014/main" id="{9FC1A938-2DE6-DEEC-D98F-7F52E33B5E6F}"/>
              </a:ext>
            </a:extLst>
          </p:cNvPr>
          <p:cNvSpPr/>
          <p:nvPr/>
        </p:nvSpPr>
        <p:spPr>
          <a:xfrm>
            <a:off x="6266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31" name="사각형: 둥근 모서리 1130">
            <a:extLst>
              <a:ext uri="{FF2B5EF4-FFF2-40B4-BE49-F238E27FC236}">
                <a16:creationId xmlns:a16="http://schemas.microsoft.com/office/drawing/2014/main" id="{08318937-138D-EA15-773C-D6901BD73D32}"/>
              </a:ext>
            </a:extLst>
          </p:cNvPr>
          <p:cNvSpPr/>
          <p:nvPr/>
        </p:nvSpPr>
        <p:spPr>
          <a:xfrm>
            <a:off x="6050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rgbClr val="FF7979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32" name="사각형: 둥근 모서리 1131">
            <a:extLst>
              <a:ext uri="{FF2B5EF4-FFF2-40B4-BE49-F238E27FC236}">
                <a16:creationId xmlns:a16="http://schemas.microsoft.com/office/drawing/2014/main" id="{28FC4523-2AF7-338F-000A-E01D5BA7A59D}"/>
              </a:ext>
            </a:extLst>
          </p:cNvPr>
          <p:cNvSpPr/>
          <p:nvPr/>
        </p:nvSpPr>
        <p:spPr>
          <a:xfrm>
            <a:off x="6482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34" name="타원 1133">
            <a:extLst>
              <a:ext uri="{FF2B5EF4-FFF2-40B4-BE49-F238E27FC236}">
                <a16:creationId xmlns:a16="http://schemas.microsoft.com/office/drawing/2014/main" id="{3FDA61DD-338E-3127-FDB5-270596B6AE8A}"/>
              </a:ext>
            </a:extLst>
          </p:cNvPr>
          <p:cNvSpPr/>
          <p:nvPr/>
        </p:nvSpPr>
        <p:spPr>
          <a:xfrm>
            <a:off x="5827168" y="6996742"/>
            <a:ext cx="216000" cy="216000"/>
          </a:xfrm>
          <a:prstGeom prst="ellipse">
            <a:avLst/>
          </a:prstGeom>
          <a:solidFill>
            <a:srgbClr val="E9DAB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35" name="타원 1134">
            <a:extLst>
              <a:ext uri="{FF2B5EF4-FFF2-40B4-BE49-F238E27FC236}">
                <a16:creationId xmlns:a16="http://schemas.microsoft.com/office/drawing/2014/main" id="{E2AD63AE-28FA-BF80-1888-41D201D102DC}"/>
              </a:ext>
            </a:extLst>
          </p:cNvPr>
          <p:cNvSpPr/>
          <p:nvPr/>
        </p:nvSpPr>
        <p:spPr>
          <a:xfrm>
            <a:off x="6041407" y="6996742"/>
            <a:ext cx="216000" cy="216000"/>
          </a:xfrm>
          <a:prstGeom prst="ellipse">
            <a:avLst/>
          </a:prstGeom>
          <a:solidFill>
            <a:srgbClr val="E9DAB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36" name="타원 1135">
            <a:extLst>
              <a:ext uri="{FF2B5EF4-FFF2-40B4-BE49-F238E27FC236}">
                <a16:creationId xmlns:a16="http://schemas.microsoft.com/office/drawing/2014/main" id="{FC01341C-8C90-68E4-EA63-7F5EC231B6B7}"/>
              </a:ext>
            </a:extLst>
          </p:cNvPr>
          <p:cNvSpPr/>
          <p:nvPr/>
        </p:nvSpPr>
        <p:spPr>
          <a:xfrm>
            <a:off x="6255646" y="6996742"/>
            <a:ext cx="216000" cy="216000"/>
          </a:xfrm>
          <a:prstGeom prst="ellipse">
            <a:avLst/>
          </a:prstGeom>
          <a:solidFill>
            <a:srgbClr val="E9DAB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37" name="타원 1136">
            <a:extLst>
              <a:ext uri="{FF2B5EF4-FFF2-40B4-BE49-F238E27FC236}">
                <a16:creationId xmlns:a16="http://schemas.microsoft.com/office/drawing/2014/main" id="{EBAEA339-1680-3C3F-AB47-B0F109E3D7EE}"/>
              </a:ext>
            </a:extLst>
          </p:cNvPr>
          <p:cNvSpPr/>
          <p:nvPr/>
        </p:nvSpPr>
        <p:spPr>
          <a:xfrm>
            <a:off x="6469885" y="6996742"/>
            <a:ext cx="216000" cy="216000"/>
          </a:xfrm>
          <a:prstGeom prst="ellipse">
            <a:avLst/>
          </a:prstGeom>
          <a:solidFill>
            <a:srgbClr val="E9DAB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9832011-7FC4-6A2C-33C4-41C56C87FF85}"/>
              </a:ext>
            </a:extLst>
          </p:cNvPr>
          <p:cNvGrpSpPr/>
          <p:nvPr/>
        </p:nvGrpSpPr>
        <p:grpSpPr>
          <a:xfrm>
            <a:off x="8415281" y="5880241"/>
            <a:ext cx="864000" cy="371270"/>
            <a:chOff x="8415281" y="6572271"/>
            <a:chExt cx="864000" cy="37127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A4E51668-36AE-0D32-307F-06442DDE12CB}"/>
                </a:ext>
              </a:extLst>
            </p:cNvPr>
            <p:cNvSpPr/>
            <p:nvPr/>
          </p:nvSpPr>
          <p:spPr>
            <a:xfrm>
              <a:off x="8415281" y="6572271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7F14A87A-8F10-E62A-13CA-25760CD91E28}"/>
                </a:ext>
              </a:extLst>
            </p:cNvPr>
            <p:cNvSpPr/>
            <p:nvPr/>
          </p:nvSpPr>
          <p:spPr>
            <a:xfrm>
              <a:off x="8631281" y="6572271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032151FB-E404-2630-35F6-C17568D36277}"/>
                </a:ext>
              </a:extLst>
            </p:cNvPr>
            <p:cNvSpPr/>
            <p:nvPr/>
          </p:nvSpPr>
          <p:spPr>
            <a:xfrm>
              <a:off x="8847281" y="6572271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C65FB65-8B56-201A-3E93-68A43468045A}"/>
                </a:ext>
              </a:extLst>
            </p:cNvPr>
            <p:cNvSpPr/>
            <p:nvPr/>
          </p:nvSpPr>
          <p:spPr>
            <a:xfrm>
              <a:off x="9063281" y="6572271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D4D1167-44B1-0C6A-619B-09887D265083}"/>
              </a:ext>
            </a:extLst>
          </p:cNvPr>
          <p:cNvGrpSpPr/>
          <p:nvPr/>
        </p:nvGrpSpPr>
        <p:grpSpPr>
          <a:xfrm>
            <a:off x="9002730" y="2163529"/>
            <a:ext cx="3189270" cy="1433101"/>
            <a:chOff x="8273386" y="2435746"/>
            <a:chExt cx="3189270" cy="1433101"/>
          </a:xfrm>
        </p:grpSpPr>
        <p:sp>
          <p:nvSpPr>
            <p:cNvPr id="11" name="부제목 2">
              <a:extLst>
                <a:ext uri="{FF2B5EF4-FFF2-40B4-BE49-F238E27FC236}">
                  <a16:creationId xmlns:a16="http://schemas.microsoft.com/office/drawing/2014/main" id="{3FD28A23-BCDB-5314-09D0-D90598D65507}"/>
                </a:ext>
              </a:extLst>
            </p:cNvPr>
            <p:cNvSpPr txBox="1">
              <a:spLocks/>
            </p:cNvSpPr>
            <p:nvPr/>
          </p:nvSpPr>
          <p:spPr>
            <a:xfrm>
              <a:off x="8579721" y="2435746"/>
              <a:ext cx="2882935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Column Offset</a:t>
              </a: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4BBC6CE4-6169-E436-6C96-C5EF5A18B050}"/>
                </a:ext>
              </a:extLst>
            </p:cNvPr>
            <p:cNvSpPr/>
            <p:nvPr/>
          </p:nvSpPr>
          <p:spPr>
            <a:xfrm>
              <a:off x="8291386" y="2989358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rgbClr val="FF797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" name="부제목 2">
              <a:extLst>
                <a:ext uri="{FF2B5EF4-FFF2-40B4-BE49-F238E27FC236}">
                  <a16:creationId xmlns:a16="http://schemas.microsoft.com/office/drawing/2014/main" id="{972662C7-F8CE-3B09-60F8-7688FB6A545D}"/>
                </a:ext>
              </a:extLst>
            </p:cNvPr>
            <p:cNvSpPr txBox="1">
              <a:spLocks/>
            </p:cNvSpPr>
            <p:nvPr/>
          </p:nvSpPr>
          <p:spPr>
            <a:xfrm>
              <a:off x="8579722" y="2936579"/>
              <a:ext cx="2843747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Unnecessary Data</a:t>
              </a:r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FF745A99-6A5E-44D2-15D2-F8AD20DE9090}"/>
                </a:ext>
              </a:extLst>
            </p:cNvPr>
            <p:cNvSpPr/>
            <p:nvPr/>
          </p:nvSpPr>
          <p:spPr>
            <a:xfrm>
              <a:off x="8291386" y="3497577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49" name="부제목 2">
              <a:extLst>
                <a:ext uri="{FF2B5EF4-FFF2-40B4-BE49-F238E27FC236}">
                  <a16:creationId xmlns:a16="http://schemas.microsoft.com/office/drawing/2014/main" id="{2863FD65-F6E9-539C-4066-5857C10987BB}"/>
                </a:ext>
              </a:extLst>
            </p:cNvPr>
            <p:cNvSpPr txBox="1">
              <a:spLocks/>
            </p:cNvSpPr>
            <p:nvPr/>
          </p:nvSpPr>
          <p:spPr>
            <a:xfrm>
              <a:off x="8579722" y="3444798"/>
              <a:ext cx="2774078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Target Data</a:t>
              </a:r>
            </a:p>
          </p:txBody>
        </p:sp>
        <p:sp>
          <p:nvSpPr>
            <p:cNvPr id="450" name="타원 449">
              <a:extLst>
                <a:ext uri="{FF2B5EF4-FFF2-40B4-BE49-F238E27FC236}">
                  <a16:creationId xmlns:a16="http://schemas.microsoft.com/office/drawing/2014/main" id="{EF5BF57B-3438-275E-BDE5-59C7638916EE}"/>
                </a:ext>
              </a:extLst>
            </p:cNvPr>
            <p:cNvSpPr/>
            <p:nvPr/>
          </p:nvSpPr>
          <p:spPr>
            <a:xfrm>
              <a:off x="8273386" y="2541792"/>
              <a:ext cx="252000" cy="252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51" name="그룹 450">
            <a:extLst>
              <a:ext uri="{FF2B5EF4-FFF2-40B4-BE49-F238E27FC236}">
                <a16:creationId xmlns:a16="http://schemas.microsoft.com/office/drawing/2014/main" id="{7391E1E4-5684-B9BE-EF6F-A36518B97FAB}"/>
              </a:ext>
            </a:extLst>
          </p:cNvPr>
          <p:cNvGrpSpPr/>
          <p:nvPr/>
        </p:nvGrpSpPr>
        <p:grpSpPr>
          <a:xfrm>
            <a:off x="8342267" y="2055984"/>
            <a:ext cx="3386283" cy="1382993"/>
            <a:chOff x="7949117" y="4639887"/>
            <a:chExt cx="3614400" cy="1428868"/>
          </a:xfrm>
        </p:grpSpPr>
        <p:sp>
          <p:nvSpPr>
            <p:cNvPr id="462" name="부제목 2">
              <a:extLst>
                <a:ext uri="{FF2B5EF4-FFF2-40B4-BE49-F238E27FC236}">
                  <a16:creationId xmlns:a16="http://schemas.microsoft.com/office/drawing/2014/main" id="{A229178B-1469-8066-FDD3-8F27913E442C}"/>
                </a:ext>
              </a:extLst>
            </p:cNvPr>
            <p:cNvSpPr txBox="1">
              <a:spLocks/>
            </p:cNvSpPr>
            <p:nvPr/>
          </p:nvSpPr>
          <p:spPr>
            <a:xfrm>
              <a:off x="7949117" y="4639887"/>
              <a:ext cx="3614400" cy="1342800"/>
            </a:xfrm>
            <a:prstGeom prst="rect">
              <a:avLst/>
            </a:prstGeom>
            <a:solidFill>
              <a:srgbClr val="FFCCCC"/>
            </a:solidFill>
            <a:ln w="57150">
              <a:solidFill>
                <a:srgbClr val="C00000"/>
              </a:solidFill>
              <a:prstDash val="sysDash"/>
            </a:ln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endParaRPr lang="en-US" altLang="ko-KR" dirty="0">
                <a:solidFill>
                  <a:srgbClr val="C00000"/>
                </a:solidFill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77" name="부제목 2">
              <a:extLst>
                <a:ext uri="{FF2B5EF4-FFF2-40B4-BE49-F238E27FC236}">
                  <a16:creationId xmlns:a16="http://schemas.microsoft.com/office/drawing/2014/main" id="{6CE13F5A-0F13-BF13-78F3-499448427A48}"/>
                </a:ext>
              </a:extLst>
            </p:cNvPr>
            <p:cNvSpPr txBox="1">
              <a:spLocks/>
            </p:cNvSpPr>
            <p:nvPr/>
          </p:nvSpPr>
          <p:spPr>
            <a:xfrm>
              <a:off x="8034234" y="4725955"/>
              <a:ext cx="3493161" cy="1342800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280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Still Inefficient in Bank Access</a:t>
              </a:r>
            </a:p>
          </p:txBody>
        </p:sp>
      </p:grpSp>
      <p:sp>
        <p:nvSpPr>
          <p:cNvPr id="888" name="화살표: 아래쪽 887">
            <a:extLst>
              <a:ext uri="{FF2B5EF4-FFF2-40B4-BE49-F238E27FC236}">
                <a16:creationId xmlns:a16="http://schemas.microsoft.com/office/drawing/2014/main" id="{C22C030B-B8B9-3655-5600-F9930498A72E}"/>
              </a:ext>
            </a:extLst>
          </p:cNvPr>
          <p:cNvSpPr/>
          <p:nvPr/>
        </p:nvSpPr>
        <p:spPr>
          <a:xfrm>
            <a:off x="3205283" y="5739236"/>
            <a:ext cx="238983" cy="26485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9" name="화살표: 아래쪽 888">
            <a:extLst>
              <a:ext uri="{FF2B5EF4-FFF2-40B4-BE49-F238E27FC236}">
                <a16:creationId xmlns:a16="http://schemas.microsoft.com/office/drawing/2014/main" id="{F5A0541E-5532-7B8B-FD2C-09A6AF7D1CE0}"/>
              </a:ext>
            </a:extLst>
          </p:cNvPr>
          <p:cNvSpPr/>
          <p:nvPr/>
        </p:nvSpPr>
        <p:spPr>
          <a:xfrm>
            <a:off x="3413726" y="5739236"/>
            <a:ext cx="238983" cy="26485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3" name="화살표: 아래쪽 912">
            <a:extLst>
              <a:ext uri="{FF2B5EF4-FFF2-40B4-BE49-F238E27FC236}">
                <a16:creationId xmlns:a16="http://schemas.microsoft.com/office/drawing/2014/main" id="{D85EB4EB-CF9E-6D07-450A-F99FF823CF7F}"/>
              </a:ext>
            </a:extLst>
          </p:cNvPr>
          <p:cNvSpPr/>
          <p:nvPr/>
        </p:nvSpPr>
        <p:spPr>
          <a:xfrm>
            <a:off x="3641377" y="5739236"/>
            <a:ext cx="238983" cy="26485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4" name="화살표: 아래쪽 913">
            <a:extLst>
              <a:ext uri="{FF2B5EF4-FFF2-40B4-BE49-F238E27FC236}">
                <a16:creationId xmlns:a16="http://schemas.microsoft.com/office/drawing/2014/main" id="{A62039F8-C571-068C-C066-800315309253}"/>
              </a:ext>
            </a:extLst>
          </p:cNvPr>
          <p:cNvSpPr/>
          <p:nvPr/>
        </p:nvSpPr>
        <p:spPr>
          <a:xfrm>
            <a:off x="3854763" y="5739236"/>
            <a:ext cx="238983" cy="26485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5" name="Content Placeholder 2">
            <a:extLst>
              <a:ext uri="{FF2B5EF4-FFF2-40B4-BE49-F238E27FC236}">
                <a16:creationId xmlns:a16="http://schemas.microsoft.com/office/drawing/2014/main" id="{E75FE1D6-B919-987A-66E7-3ED52FF45C33}"/>
              </a:ext>
            </a:extLst>
          </p:cNvPr>
          <p:cNvSpPr txBox="1">
            <a:spLocks/>
          </p:cNvSpPr>
          <p:nvPr/>
        </p:nvSpPr>
        <p:spPr>
          <a:xfrm>
            <a:off x="416499" y="787806"/>
            <a:ext cx="5964806" cy="2551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sz="1100" u="sng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Piccolo: Large-Scale Graph Processing with Fine-Grained In-Memory Scatter-Gather [HPCA’25]</a:t>
            </a:r>
          </a:p>
        </p:txBody>
      </p:sp>
    </p:spTree>
    <p:extLst>
      <p:ext uri="{BB962C8B-B14F-4D97-AF65-F5344CB8AC3E}">
        <p14:creationId xmlns:p14="http://schemas.microsoft.com/office/powerpoint/2010/main" val="136293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3 L -0.00052 -0.15 L -0.21471 -0.15 " pathEditMode="relative" rAng="0" ptsTypes="AAA">
                                      <p:cBhvr>
                                        <p:cTn id="6" dur="1250" fill="hold"/>
                                        <p:tgtEl>
                                          <p:spTgt spid="1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75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3 L -0.00052 -0.15 L -0.21472 -0.15 " pathEditMode="relative" rAng="0" ptsTypes="AAA">
                                      <p:cBhvr>
                                        <p:cTn id="8" dur="1250" fill="hold"/>
                                        <p:tgtEl>
                                          <p:spTgt spid="1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754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3 0.00093 L -0.00053 -0.15 L -0.21472 -0.15 " pathEditMode="relative" rAng="0" ptsTypes="AAA">
                                      <p:cBhvr>
                                        <p:cTn id="10" dur="1250" fill="hold"/>
                                        <p:tgtEl>
                                          <p:spTgt spid="1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754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3 L -0.00052 -0.15 L -0.21471 -0.15 " pathEditMode="relative" rAng="0" ptsTypes="AAA">
                                      <p:cBhvr>
                                        <p:cTn id="12" dur="1250" fill="hold"/>
                                        <p:tgtEl>
                                          <p:spTgt spid="1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75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5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" dur="5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3" dur="5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" dur="50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5" dur="500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46 L -0.00013 0.02477 L 0.03789 0.02477 L 0.03789 0.10509 L 0.20078 0.10509 L 0.20078 0.16041 " pathEditMode="relative" rAng="0" ptsTypes="AAAAAA">
                                      <p:cBhvr>
                                        <p:cTn id="69" dur="1250" fill="hold"/>
                                        <p:tgtEl>
                                          <p:spTgt spid="10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39" y="7986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46 L -0.00026 0.02199 L 0.03724 0.02199 L 0.03724 0.09051 L 0.06341 0.09051 L 0.06341 0.1368 " pathEditMode="relative" rAng="0" ptsTypes="AAAAAA">
                                      <p:cBhvr>
                                        <p:cTn id="71" dur="1250" fill="hold"/>
                                        <p:tgtEl>
                                          <p:spTgt spid="10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77" y="6806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-0.00046 L 0.00026 0.02245 L 0.03815 0.02245 L 0.03815 0.10903 L -0.03438 0.10903 L -0.03438 0.16157 " pathEditMode="relative" rAng="0" ptsTypes="AAAAAA">
                                      <p:cBhvr>
                                        <p:cTn id="73" dur="1250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" y="8102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46 L -0.00026 0.02268 L 0.0375 0.02268 L 0.0375 0.09166 L -0.17018 0.09166 L -0.17018 0.1368 " pathEditMode="relative" rAng="0" ptsTypes="AAAAAA">
                                      <p:cBhvr>
                                        <p:cTn id="75" dur="1250" fill="hold"/>
                                        <p:tgtEl>
                                          <p:spTgt spid="10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15" y="6806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750"/>
                                        <p:tgtEl>
                                          <p:spTgt spid="1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500"/>
                            </p:stCondLst>
                            <p:childTnLst>
                              <p:par>
                                <p:cTn id="8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500"/>
                            </p:stCondLst>
                            <p:childTnLst>
                              <p:par>
                                <p:cTn id="8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500"/>
                            </p:stCondLst>
                            <p:childTnLst>
                              <p:par>
                                <p:cTn id="8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500"/>
                            </p:stCondLst>
                            <p:childTnLst>
                              <p:par>
                                <p:cTn id="9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5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10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3000"/>
                            </p:stCondLst>
                            <p:childTnLst>
                              <p:par>
                                <p:cTn id="120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1.85185E-6 L 0.00013 0.0243 L 0.02774 0.0243 L 0.02774 0.10324 L 0.22487 0.10324 L 0.22422 0.16041 " pathEditMode="relative" rAng="0" ptsTypes="AAAAAA">
                                      <p:cBhvr>
                                        <p:cTn id="121" dur="1250" fill="hold"/>
                                        <p:tgtEl>
                                          <p:spTgt spid="10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37" y="8009"/>
                                    </p:animMotion>
                                  </p:childTnLst>
                                </p:cTn>
                              </p:par>
                              <p:par>
                                <p:cTn id="12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2 L -0.00052 0.02199 L 0.02604 0.02199 L 0.02604 0.08842 L 0.0875 0.08842 L 0.0875 0.13379 " pathEditMode="relative" rAng="0" ptsTypes="AAAAAA">
                                      <p:cBhvr>
                                        <p:cTn id="123" dur="125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1" y="6644"/>
                                    </p:animMotion>
                                  </p:childTnLst>
                                </p:cTn>
                              </p:par>
                              <p:par>
                                <p:cTn id="12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85185E-6 L 5E-6 0.02315 L 0.02761 0.02315 L 0.02761 0.11018 L -0.00885 0.11018 L -0.00885 0.16296 " pathEditMode="relative" rAng="0" ptsTypes="AAAAAA">
                                      <p:cBhvr>
                                        <p:cTn id="125" dur="125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8" y="8148"/>
                                    </p:animMotion>
                                  </p:childTnLst>
                                </p:cTn>
                              </p:par>
                              <p:par>
                                <p:cTn id="12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1.85185E-6 L -0.00039 0.02222 L 0.028 0.02222 L 0.028 0.09004 L -0.14531 0.09004 L -0.14531 0.13379 " pathEditMode="relative" rAng="0" ptsTypes="AAAAAA">
                                      <p:cBhvr>
                                        <p:cTn id="127" dur="1250" fill="hold"/>
                                        <p:tgtEl>
                                          <p:spTgt spid="10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6690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750"/>
                                        <p:tgtEl>
                                          <p:spTgt spid="1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750"/>
                                        <p:tgtEl>
                                          <p:spTgt spid="1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4500"/>
                            </p:stCondLst>
                            <p:childTnLst>
                              <p:par>
                                <p:cTn id="1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7.40741E-7 L 0.21211 -7.40741E-7 " pathEditMode="relative" rAng="0" ptsTypes="AA">
                                      <p:cBhvr>
                                        <p:cTn id="146" dur="1250" fill="hold"/>
                                        <p:tgtEl>
                                          <p:spTgt spid="1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99" y="0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750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750"/>
                                        <p:tgtEl>
                                          <p:spTgt spid="1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750"/>
                                        <p:tgtEl>
                                          <p:spTgt spid="1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50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500"/>
                            </p:stCondLst>
                            <p:childTnLst>
                              <p:par>
                                <p:cTn id="16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500"/>
                                        <p:tgtEl>
                                          <p:spTgt spid="8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5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1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182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4" dur="5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185" dur="5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7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3" dur="5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194" dur="5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6" dur="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197" dur="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9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5" dur="500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206" dur="500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8" dur="50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209" dur="50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1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212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4" dur="500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215" dur="500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29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1.85185E-6 L 0.00013 0.025 L 0.01732 0.025 L 0.01732 0.10741 L 0.17878 0.10741 L 0.17878 0.16204 " pathEditMode="relative" rAng="0" ptsTypes="AAAAAA">
                                      <p:cBhvr>
                                        <p:cTn id="230" dur="1250" fill="hold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32" y="8102"/>
                                    </p:animMotion>
                                  </p:childTnLst>
                                </p:cTn>
                              </p:par>
                              <p:par>
                                <p:cTn id="23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1.85185E-6 L -0.00039 0.10833 L 0.04283 0.10833 L 0.04283 0.13611 " pathEditMode="relative" rAng="0" ptsTypes="AAAA">
                                      <p:cBhvr>
                                        <p:cTn id="232" dur="125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1" y="6806"/>
                                    </p:animMotion>
                                  </p:childTnLst>
                                </p:cTn>
                              </p:par>
                              <p:par>
                                <p:cTn id="23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2 L -0.00052 0.02222 L 0.01667 0.02222 L 0.01667 0.10648 L -0.05416 0.10648 L -0.05416 0.15926 " pathEditMode="relative" rAng="0" ptsTypes="AAAAAA">
                                      <p:cBhvr>
                                        <p:cTn id="234" dur="1250" fill="hold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3" y="7917"/>
                                    </p:animMotion>
                                  </p:childTnLst>
                                </p:cTn>
                              </p:par>
                              <p:par>
                                <p:cTn id="23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92 L -0.00013 0.025 L 0.01653 0.025 L 0.01653 0.10555 L -0.19336 0.10555 L -0.19336 0.13889 " pathEditMode="relative" rAng="0" ptsTypes="AAAAAA">
                                      <p:cBhvr>
                                        <p:cTn id="236" dur="125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28" y="6898"/>
                                    </p:animMotion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750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75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2500"/>
                            </p:stCondLst>
                            <p:childTnLst>
                              <p:par>
                                <p:cTn id="24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2500"/>
                            </p:stCondLst>
                            <p:childTnLst>
                              <p:par>
                                <p:cTn id="25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2500"/>
                            </p:stCondLst>
                            <p:childTnLst>
                              <p:par>
                                <p:cTn id="25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>
                            <p:stCondLst>
                              <p:cond delay="2500"/>
                            </p:stCondLst>
                            <p:childTnLst>
                              <p:par>
                                <p:cTn id="25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7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0" dur="5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3" dur="5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6" dur="500"/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500"/>
                                        <p:tgtEl>
                                          <p:spTgt spid="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3000"/>
                            </p:stCondLst>
                            <p:childTnLst>
                              <p:par>
                                <p:cTn id="281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46 L -0.00026 0.02454 L 0.00651 0.02454 L 0.00651 0.10694 L 0.20338 0.10694 L 0.20338 0.16157 " pathEditMode="relative" rAng="0" ptsTypes="AAAAAA">
                                      <p:cBhvr>
                                        <p:cTn id="282" dur="1250" fill="hold"/>
                                        <p:tgtEl>
                                          <p:spTgt spid="10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182" y="8056"/>
                                    </p:animMotion>
                                  </p:childTnLst>
                                </p:cTn>
                              </p:par>
                              <p:par>
                                <p:cTn id="28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00139 L -0.00039 0.10879 L 0.06784 0.10879 L 0.06784 0.13194 " pathEditMode="relative" rAng="0" ptsTypes="AAAA">
                                      <p:cBhvr>
                                        <p:cTn id="284" dur="1250" fill="hold"/>
                                        <p:tgtEl>
                                          <p:spTgt spid="10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1" y="6528"/>
                                    </p:animMotion>
                                  </p:childTnLst>
                                </p:cTn>
                              </p:par>
                              <p:par>
                                <p:cTn id="28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7 L -0.00013 0.10949 L -0.02982 0.10949 L -0.02982 0.16134 " pathEditMode="relative" rAng="0" ptsTypes="AAAA">
                                      <p:cBhvr>
                                        <p:cTn id="286" dur="125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8102"/>
                                    </p:animMotion>
                                  </p:childTnLst>
                                </p:cTn>
                              </p:par>
                              <p:par>
                                <p:cTn id="28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3 0.00046 L 0.00053 0.10787 L -0.16563 0.10787 L -0.16563 0.13472 " pathEditMode="relative" rAng="0" ptsTypes="AAAA">
                                      <p:cBhvr>
                                        <p:cTn id="288" dur="125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07" y="6713"/>
                                    </p:animMotion>
                                  </p:childTnLst>
                                </p:cTn>
                              </p:par>
                              <p:par>
                                <p:cTn id="28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75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4" dur="750"/>
                                        <p:tgtEl>
                                          <p:spTgt spid="1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5" fill="hold">
                            <p:stCondLst>
                              <p:cond delay="4500"/>
                            </p:stCondLst>
                            <p:childTnLst>
                              <p:par>
                                <p:cTn id="29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1" fill="hold">
                            <p:stCondLst>
                              <p:cond delay="4500"/>
                            </p:stCondLst>
                            <p:childTnLst>
                              <p:par>
                                <p:cTn id="30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4500"/>
                            </p:stCondLst>
                            <p:childTnLst>
                              <p:par>
                                <p:cTn id="30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7" fill="hold">
                            <p:stCondLst>
                              <p:cond delay="4500"/>
                            </p:stCondLst>
                            <p:childTnLst>
                              <p:par>
                                <p:cTn id="30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9" dur="750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2" dur="75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5" dur="75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7.40741E-7 L 0.19401 -7.40741E-7 " pathEditMode="relative" rAng="0" ptsTypes="AA">
                                      <p:cBhvr>
                                        <p:cTn id="318" dur="1250" fill="hold"/>
                                        <p:tgtEl>
                                          <p:spTgt spid="1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5750"/>
                            </p:stCondLst>
                            <p:childTnLst>
                              <p:par>
                                <p:cTn id="3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2" dur="500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4" dur="500"/>
                                        <p:tgtEl>
                                          <p:spTgt spid="1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7" dur="500"/>
                                        <p:tgtEl>
                                          <p:spTgt spid="8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9" fill="hold">
                            <p:stCondLst>
                              <p:cond delay="6250"/>
                            </p:stCondLst>
                            <p:childTnLst>
                              <p:par>
                                <p:cTn id="33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1" dur="500"/>
                                        <p:tgtEl>
                                          <p:spTgt spid="8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5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0" dur="5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3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44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6" dur="5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47" dur="5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9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50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2" dur="5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53" dur="5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5" dur="5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56" dur="5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8" dur="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59" dur="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1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62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4" dur="5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65" dur="5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7" dur="500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68" dur="500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0" dur="50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71" dur="50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3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74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6" dur="500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77" dur="500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6" dur="500"/>
                                        <p:tgtEl>
                                          <p:spTgt spid="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9" dur="500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2"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5" dur="500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8" dur="500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1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2" fill="hold">
                            <p:stCondLst>
                              <p:cond delay="6750"/>
                            </p:stCondLst>
                            <p:childTnLst>
                              <p:par>
                                <p:cTn id="40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5" dur="500"/>
                                        <p:tgtEl>
                                          <p:spTgt spid="1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6" dur="500" fill="hold"/>
                                        <p:tgtEl>
                                          <p:spTgt spid="1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500" fill="hold"/>
                                        <p:tgtEl>
                                          <p:spTgt spid="1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0" dur="500"/>
                                        <p:tgtEl>
                                          <p:spTgt spid="1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1" dur="500" fill="hold"/>
                                        <p:tgtEl>
                                          <p:spTgt spid="1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2" dur="500" fill="hold"/>
                                        <p:tgtEl>
                                          <p:spTgt spid="1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500"/>
                                        <p:tgtEl>
                                          <p:spTgt spid="1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500" fill="hold"/>
                                        <p:tgtEl>
                                          <p:spTgt spid="1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00" fill="hold"/>
                                        <p:tgtEl>
                                          <p:spTgt spid="1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0" dur="5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1" dur="500" fill="hold"/>
                                        <p:tgtEl>
                                          <p:spTgt spid="1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500" fill="hold"/>
                                        <p:tgtEl>
                                          <p:spTgt spid="1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3" fill="hold">
                            <p:stCondLst>
                              <p:cond delay="7250"/>
                            </p:stCondLst>
                            <p:childTnLst>
                              <p:par>
                                <p:cTn id="42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5" dur="750"/>
                                        <p:tgtEl>
                                          <p:spTgt spid="1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8" dur="750"/>
                                        <p:tgtEl>
                                          <p:spTgt spid="1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1" dur="750"/>
                                        <p:tgtEl>
                                          <p:spTgt spid="1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23 L 0.19428 0.00023 " pathEditMode="relative" rAng="0" ptsTypes="AA">
                                      <p:cBhvr>
                                        <p:cTn id="434" dur="1000" fill="hold"/>
                                        <p:tgtEl>
                                          <p:spTgt spid="1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2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5" fill="hold">
                            <p:stCondLst>
                              <p:cond delay="8250"/>
                            </p:stCondLst>
                            <p:childTnLst>
                              <p:par>
                                <p:cTn id="4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8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0" dur="500"/>
                                        <p:tgtEl>
                                          <p:spTgt spid="1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3" dur="500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5" fill="hold">
                            <p:stCondLst>
                              <p:cond delay="8750"/>
                            </p:stCondLst>
                            <p:childTnLst>
                              <p:par>
                                <p:cTn id="44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0"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3" dur="500"/>
                                        <p:tgtEl>
                                          <p:spTgt spid="8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6" dur="500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9"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2" dur="500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5" dur="500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8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1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472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4" dur="5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475" dur="5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7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478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0" dur="5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481" dur="5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3" dur="5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484" dur="5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6" dur="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487" dur="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9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490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92" dur="5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493" dur="5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95" dur="500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496" dur="500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98" dur="50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499" dur="50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1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502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4" dur="500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505" dur="500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8" dur="500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4" dur="500"/>
                                        <p:tgtEl>
                                          <p:spTgt spid="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7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0" dur="5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500"/>
                                        <p:tgtEl>
                                          <p:spTgt spid="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6" dur="500"/>
                                        <p:tgtEl>
                                          <p:spTgt spid="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9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0" fill="hold">
                            <p:stCondLst>
                              <p:cond delay="9250"/>
                            </p:stCondLst>
                            <p:childTnLst>
                              <p:par>
                                <p:cTn id="53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3" dur="500"/>
                                        <p:tgtEl>
                                          <p:spTgt spid="1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4" dur="500" fill="hold"/>
                                        <p:tgtEl>
                                          <p:spTgt spid="1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5" dur="500" fill="hold"/>
                                        <p:tgtEl>
                                          <p:spTgt spid="1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8" dur="500"/>
                                        <p:tgtEl>
                                          <p:spTgt spid="1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9" dur="500" fill="hold"/>
                                        <p:tgtEl>
                                          <p:spTgt spid="1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00" fill="hold"/>
                                        <p:tgtEl>
                                          <p:spTgt spid="1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3" dur="500"/>
                                        <p:tgtEl>
                                          <p:spTgt spid="1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4" dur="500" fill="hold"/>
                                        <p:tgtEl>
                                          <p:spTgt spid="1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5" dur="500" fill="hold"/>
                                        <p:tgtEl>
                                          <p:spTgt spid="1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8" dur="500"/>
                                        <p:tgtEl>
                                          <p:spTgt spid="1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9" dur="500" fill="hold"/>
                                        <p:tgtEl>
                                          <p:spTgt spid="1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500" fill="hold"/>
                                        <p:tgtEl>
                                          <p:spTgt spid="1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1" fill="hold">
                            <p:stCondLst>
                              <p:cond delay="9750"/>
                            </p:stCondLst>
                            <p:childTnLst>
                              <p:par>
                                <p:cTn id="55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3" dur="750"/>
                                        <p:tgtEl>
                                          <p:spTgt spid="1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6" dur="750"/>
                                        <p:tgtEl>
                                          <p:spTgt spid="1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9" dur="750"/>
                                        <p:tgtEl>
                                          <p:spTgt spid="1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0.00023 L 0.21185 0.00023 " pathEditMode="relative" rAng="0" ptsTypes="AA">
                                      <p:cBhvr>
                                        <p:cTn id="562" dur="1000" fill="hold"/>
                                        <p:tgtEl>
                                          <p:spTgt spid="1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3" fill="hold">
                            <p:stCondLst>
                              <p:cond delay="10750"/>
                            </p:stCondLst>
                            <p:childTnLst>
                              <p:par>
                                <p:cTn id="564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5" dur="500"/>
                                        <p:tgtEl>
                                          <p:spTgt spid="1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8" dur="500"/>
                                        <p:tgtEl>
                                          <p:spTgt spid="1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1" dur="5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4" dur="500"/>
                                        <p:tgtEl>
                                          <p:spTgt spid="1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8" fill="hold">
                      <p:stCondLst>
                        <p:cond delay="indefinite"/>
                      </p:stCondLst>
                      <p:childTnLst>
                        <p:par>
                          <p:cTn id="579" fill="hold">
                            <p:stCondLst>
                              <p:cond delay="0"/>
                            </p:stCondLst>
                            <p:childTnLst>
                              <p:par>
                                <p:cTn id="5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2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5" dur="5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9" grpId="0" animBg="1"/>
      <p:bldP spid="1063" grpId="0" animBg="1"/>
      <p:bldP spid="1063" grpId="1" animBg="1"/>
      <p:bldP spid="1064" grpId="0" animBg="1"/>
      <p:bldP spid="1064" grpId="1" animBg="1"/>
      <p:bldP spid="1065" grpId="0" animBg="1"/>
      <p:bldP spid="1065" grpId="1" animBg="1"/>
      <p:bldP spid="1070" grpId="0" animBg="1"/>
      <p:bldP spid="1070" grpId="1" animBg="1"/>
      <p:bldP spid="1071" grpId="0" animBg="1"/>
      <p:bldP spid="1071" grpId="1" animBg="1"/>
      <p:bldP spid="1072" grpId="0" animBg="1"/>
      <p:bldP spid="1072" grpId="1" animBg="1"/>
      <p:bldP spid="1073" grpId="0" animBg="1"/>
      <p:bldP spid="1073" grpId="1" animBg="1"/>
      <p:bldP spid="1078" grpId="0" animBg="1"/>
      <p:bldP spid="1078" grpId="1" animBg="1"/>
      <p:bldP spid="1079" grpId="0" animBg="1"/>
      <p:bldP spid="1079" grpId="1" animBg="1"/>
      <p:bldP spid="1080" grpId="0" animBg="1"/>
      <p:bldP spid="1080" grpId="1" animBg="1"/>
      <p:bldP spid="1081" grpId="0" animBg="1"/>
      <p:bldP spid="1081" grpId="1" animBg="1"/>
      <p:bldP spid="1086" grpId="0" animBg="1"/>
      <p:bldP spid="1086" grpId="1" animBg="1"/>
      <p:bldP spid="1087" grpId="0" animBg="1"/>
      <p:bldP spid="1087" grpId="1" animBg="1"/>
      <p:bldP spid="1088" grpId="0" animBg="1"/>
      <p:bldP spid="1088" grpId="1" animBg="1"/>
      <p:bldP spid="1089" grpId="0" animBg="1"/>
      <p:bldP spid="1089" grpId="1" animBg="1"/>
      <p:bldP spid="1094" grpId="0" animBg="1"/>
      <p:bldP spid="1094" grpId="1" animBg="1"/>
      <p:bldP spid="1115" grpId="0" animBg="1"/>
      <p:bldP spid="1115" grpId="1" animBg="1"/>
      <p:bldP spid="1116" grpId="0" animBg="1"/>
      <p:bldP spid="1116" grpId="1" animBg="1"/>
      <p:bldP spid="1117" grpId="0" animBg="1"/>
      <p:bldP spid="1117" grpId="1" animBg="1"/>
      <p:bldP spid="1118" grpId="0" animBg="1"/>
      <p:bldP spid="1118" grpId="1" animBg="1"/>
      <p:bldP spid="1118" grpId="2" animBg="1"/>
      <p:bldP spid="1119" grpId="0" animBg="1"/>
      <p:bldP spid="1119" grpId="1" animBg="1"/>
      <p:bldP spid="1120" grpId="0" animBg="1"/>
      <p:bldP spid="1120" grpId="1" animBg="1"/>
      <p:bldP spid="1120" grpId="2" animBg="1"/>
      <p:bldP spid="1121" grpId="0" animBg="1"/>
      <p:bldP spid="1121" grpId="1" animBg="1"/>
      <p:bldP spid="1122" grpId="0" animBg="1"/>
      <p:bldP spid="1122" grpId="1" animBg="1"/>
      <p:bldP spid="1124" grpId="0" animBg="1"/>
      <p:bldP spid="1124" grpId="1" animBg="1"/>
      <p:bldP spid="1125" grpId="0" animBg="1"/>
      <p:bldP spid="1125" grpId="1" animBg="1"/>
      <p:bldP spid="1126" grpId="0" animBg="1"/>
      <p:bldP spid="1126" grpId="1" animBg="1"/>
      <p:bldP spid="1127" grpId="0" animBg="1"/>
      <p:bldP spid="1127" grpId="1" animBg="1"/>
      <p:bldP spid="1127" grpId="2" animBg="1"/>
      <p:bldP spid="1129" grpId="0" animBg="1"/>
      <p:bldP spid="1129" grpId="1" animBg="1"/>
      <p:bldP spid="1130" grpId="0" animBg="1"/>
      <p:bldP spid="1130" grpId="1" animBg="1"/>
      <p:bldP spid="1131" grpId="0" animBg="1"/>
      <p:bldP spid="1131" grpId="1" animBg="1"/>
      <p:bldP spid="1132" grpId="0" animBg="1"/>
      <p:bldP spid="1132" grpId="1" animBg="1"/>
      <p:bldP spid="1132" grpId="2" animBg="1"/>
      <p:bldP spid="1134" grpId="0" animBg="1"/>
      <p:bldP spid="1134" grpId="1" animBg="1"/>
      <p:bldP spid="1135" grpId="0" animBg="1"/>
      <p:bldP spid="1135" grpId="3" animBg="1"/>
      <p:bldP spid="1136" grpId="0" animBg="1"/>
      <p:bldP spid="1136" grpId="1" animBg="1"/>
      <p:bldP spid="1137" grpId="0" animBg="1"/>
      <p:bldP spid="888" grpId="0" animBg="1"/>
      <p:bldP spid="888" grpId="1" animBg="1"/>
      <p:bldP spid="889" grpId="0" animBg="1"/>
      <p:bldP spid="889" grpId="1" animBg="1"/>
      <p:bldP spid="913" grpId="0" animBg="1"/>
      <p:bldP spid="913" grpId="1" animBg="1"/>
      <p:bldP spid="9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66328-649E-FC28-9A38-164F76E2F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자유형: 도형 835">
            <a:extLst>
              <a:ext uri="{FF2B5EF4-FFF2-40B4-BE49-F238E27FC236}">
                <a16:creationId xmlns:a16="http://schemas.microsoft.com/office/drawing/2014/main" id="{ACBB83EC-4004-5691-3787-8B259F5444E3}"/>
              </a:ext>
            </a:extLst>
          </p:cNvPr>
          <p:cNvSpPr/>
          <p:nvPr/>
        </p:nvSpPr>
        <p:spPr>
          <a:xfrm>
            <a:off x="9044036" y="994157"/>
            <a:ext cx="1432924" cy="180000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8B Access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837" name="그룹 836">
            <a:extLst>
              <a:ext uri="{FF2B5EF4-FFF2-40B4-BE49-F238E27FC236}">
                <a16:creationId xmlns:a16="http://schemas.microsoft.com/office/drawing/2014/main" id="{9E354857-D75A-105A-5FCA-60A8FBAFDE73}"/>
              </a:ext>
            </a:extLst>
          </p:cNvPr>
          <p:cNvGrpSpPr/>
          <p:nvPr/>
        </p:nvGrpSpPr>
        <p:grpSpPr>
          <a:xfrm>
            <a:off x="9044612" y="568460"/>
            <a:ext cx="1564643" cy="170855"/>
            <a:chOff x="8749591" y="2003432"/>
            <a:chExt cx="1269122" cy="170855"/>
          </a:xfrm>
        </p:grpSpPr>
        <p:sp>
          <p:nvSpPr>
            <p:cNvPr id="838" name="자유형: 도형 837">
              <a:extLst>
                <a:ext uri="{FF2B5EF4-FFF2-40B4-BE49-F238E27FC236}">
                  <a16:creationId xmlns:a16="http://schemas.microsoft.com/office/drawing/2014/main" id="{260387F0-FFC3-C393-9CE8-5EBC5577BD77}"/>
                </a:ext>
              </a:extLst>
            </p:cNvPr>
            <p:cNvSpPr/>
            <p:nvPr/>
          </p:nvSpPr>
          <p:spPr>
            <a:xfrm>
              <a:off x="8749591" y="2007600"/>
              <a:ext cx="685800" cy="166687"/>
            </a:xfrm>
            <a:custGeom>
              <a:avLst/>
              <a:gdLst>
                <a:gd name="connsiteX0" fmla="*/ 0 w 685800"/>
                <a:gd name="connsiteY0" fmla="*/ 166687 h 166687"/>
                <a:gd name="connsiteX1" fmla="*/ 104775 w 685800"/>
                <a:gd name="connsiteY1" fmla="*/ 0 h 166687"/>
                <a:gd name="connsiteX2" fmla="*/ 585788 w 685800"/>
                <a:gd name="connsiteY2" fmla="*/ 0 h 166687"/>
                <a:gd name="connsiteX3" fmla="*/ 685800 w 685800"/>
                <a:gd name="connsiteY3" fmla="*/ 166687 h 166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5800" h="166687">
                  <a:moveTo>
                    <a:pt x="0" y="166687"/>
                  </a:moveTo>
                  <a:lnTo>
                    <a:pt x="104775" y="0"/>
                  </a:lnTo>
                  <a:lnTo>
                    <a:pt x="585788" y="0"/>
                  </a:lnTo>
                  <a:lnTo>
                    <a:pt x="685800" y="166687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9" name="자유형: 도형 838">
              <a:extLst>
                <a:ext uri="{FF2B5EF4-FFF2-40B4-BE49-F238E27FC236}">
                  <a16:creationId xmlns:a16="http://schemas.microsoft.com/office/drawing/2014/main" id="{E2DE9A06-BFA0-C63F-3A7D-EA38ABA5A6F7}"/>
                </a:ext>
              </a:extLst>
            </p:cNvPr>
            <p:cNvSpPr/>
            <p:nvPr/>
          </p:nvSpPr>
          <p:spPr>
            <a:xfrm flipH="1" flipV="1">
              <a:off x="9332913" y="2003432"/>
              <a:ext cx="685800" cy="166687"/>
            </a:xfrm>
            <a:custGeom>
              <a:avLst/>
              <a:gdLst>
                <a:gd name="connsiteX0" fmla="*/ 0 w 685800"/>
                <a:gd name="connsiteY0" fmla="*/ 166687 h 166687"/>
                <a:gd name="connsiteX1" fmla="*/ 104775 w 685800"/>
                <a:gd name="connsiteY1" fmla="*/ 0 h 166687"/>
                <a:gd name="connsiteX2" fmla="*/ 585788 w 685800"/>
                <a:gd name="connsiteY2" fmla="*/ 0 h 166687"/>
                <a:gd name="connsiteX3" fmla="*/ 685800 w 685800"/>
                <a:gd name="connsiteY3" fmla="*/ 166687 h 166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5800" h="166687">
                  <a:moveTo>
                    <a:pt x="0" y="166687"/>
                  </a:moveTo>
                  <a:lnTo>
                    <a:pt x="104775" y="0"/>
                  </a:lnTo>
                  <a:lnTo>
                    <a:pt x="585788" y="0"/>
                  </a:lnTo>
                  <a:lnTo>
                    <a:pt x="685800" y="166687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0" name="그룹 839">
            <a:extLst>
              <a:ext uri="{FF2B5EF4-FFF2-40B4-BE49-F238E27FC236}">
                <a16:creationId xmlns:a16="http://schemas.microsoft.com/office/drawing/2014/main" id="{CA8CCB1E-E298-CE8A-DFA5-FF25773271D5}"/>
              </a:ext>
            </a:extLst>
          </p:cNvPr>
          <p:cNvGrpSpPr/>
          <p:nvPr/>
        </p:nvGrpSpPr>
        <p:grpSpPr>
          <a:xfrm>
            <a:off x="10474373" y="569625"/>
            <a:ext cx="1564643" cy="170855"/>
            <a:chOff x="8749591" y="2003432"/>
            <a:chExt cx="1269122" cy="170855"/>
          </a:xfrm>
        </p:grpSpPr>
        <p:sp>
          <p:nvSpPr>
            <p:cNvPr id="841" name="자유형: 도형 840">
              <a:extLst>
                <a:ext uri="{FF2B5EF4-FFF2-40B4-BE49-F238E27FC236}">
                  <a16:creationId xmlns:a16="http://schemas.microsoft.com/office/drawing/2014/main" id="{8CCB0746-FBAB-3092-CB44-823C763AAABD}"/>
                </a:ext>
              </a:extLst>
            </p:cNvPr>
            <p:cNvSpPr/>
            <p:nvPr/>
          </p:nvSpPr>
          <p:spPr>
            <a:xfrm>
              <a:off x="8749591" y="2007600"/>
              <a:ext cx="685800" cy="166687"/>
            </a:xfrm>
            <a:custGeom>
              <a:avLst/>
              <a:gdLst>
                <a:gd name="connsiteX0" fmla="*/ 0 w 685800"/>
                <a:gd name="connsiteY0" fmla="*/ 166687 h 166687"/>
                <a:gd name="connsiteX1" fmla="*/ 104775 w 685800"/>
                <a:gd name="connsiteY1" fmla="*/ 0 h 166687"/>
                <a:gd name="connsiteX2" fmla="*/ 585788 w 685800"/>
                <a:gd name="connsiteY2" fmla="*/ 0 h 166687"/>
                <a:gd name="connsiteX3" fmla="*/ 685800 w 685800"/>
                <a:gd name="connsiteY3" fmla="*/ 166687 h 166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5800" h="166687">
                  <a:moveTo>
                    <a:pt x="0" y="166687"/>
                  </a:moveTo>
                  <a:lnTo>
                    <a:pt x="104775" y="0"/>
                  </a:lnTo>
                  <a:lnTo>
                    <a:pt x="585788" y="0"/>
                  </a:lnTo>
                  <a:lnTo>
                    <a:pt x="685800" y="166687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2" name="자유형: 도형 841">
              <a:extLst>
                <a:ext uri="{FF2B5EF4-FFF2-40B4-BE49-F238E27FC236}">
                  <a16:creationId xmlns:a16="http://schemas.microsoft.com/office/drawing/2014/main" id="{CB0FD051-6CC1-50EE-F6FC-A5C29931D51A}"/>
                </a:ext>
              </a:extLst>
            </p:cNvPr>
            <p:cNvSpPr/>
            <p:nvPr/>
          </p:nvSpPr>
          <p:spPr>
            <a:xfrm flipH="1" flipV="1">
              <a:off x="9332913" y="2003432"/>
              <a:ext cx="685800" cy="166687"/>
            </a:xfrm>
            <a:custGeom>
              <a:avLst/>
              <a:gdLst>
                <a:gd name="connsiteX0" fmla="*/ 0 w 685800"/>
                <a:gd name="connsiteY0" fmla="*/ 166687 h 166687"/>
                <a:gd name="connsiteX1" fmla="*/ 104775 w 685800"/>
                <a:gd name="connsiteY1" fmla="*/ 0 h 166687"/>
                <a:gd name="connsiteX2" fmla="*/ 585788 w 685800"/>
                <a:gd name="connsiteY2" fmla="*/ 0 h 166687"/>
                <a:gd name="connsiteX3" fmla="*/ 685800 w 685800"/>
                <a:gd name="connsiteY3" fmla="*/ 166687 h 166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5800" h="166687">
                  <a:moveTo>
                    <a:pt x="0" y="166687"/>
                  </a:moveTo>
                  <a:lnTo>
                    <a:pt x="104775" y="0"/>
                  </a:lnTo>
                  <a:lnTo>
                    <a:pt x="585788" y="0"/>
                  </a:lnTo>
                  <a:lnTo>
                    <a:pt x="685800" y="166687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51" name="자유형: 도형 850">
            <a:extLst>
              <a:ext uri="{FF2B5EF4-FFF2-40B4-BE49-F238E27FC236}">
                <a16:creationId xmlns:a16="http://schemas.microsoft.com/office/drawing/2014/main" id="{5E108315-1161-3E50-50F1-426CC8603D2F}"/>
              </a:ext>
            </a:extLst>
          </p:cNvPr>
          <p:cNvSpPr/>
          <p:nvPr/>
        </p:nvSpPr>
        <p:spPr>
          <a:xfrm>
            <a:off x="10476461" y="991127"/>
            <a:ext cx="1432924" cy="180000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8B Access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52" name="직사각형 851">
            <a:extLst>
              <a:ext uri="{FF2B5EF4-FFF2-40B4-BE49-F238E27FC236}">
                <a16:creationId xmlns:a16="http://schemas.microsoft.com/office/drawing/2014/main" id="{012CC180-0EEB-C215-AE5D-1C588DE40B8E}"/>
              </a:ext>
            </a:extLst>
          </p:cNvPr>
          <p:cNvSpPr/>
          <p:nvPr/>
        </p:nvSpPr>
        <p:spPr>
          <a:xfrm>
            <a:off x="11902484" y="515416"/>
            <a:ext cx="187175" cy="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53" name="그룹 852">
            <a:extLst>
              <a:ext uri="{FF2B5EF4-FFF2-40B4-BE49-F238E27FC236}">
                <a16:creationId xmlns:a16="http://schemas.microsoft.com/office/drawing/2014/main" id="{145C8ADF-CE45-01C5-8DF4-B940230C5D70}"/>
              </a:ext>
            </a:extLst>
          </p:cNvPr>
          <p:cNvGrpSpPr/>
          <p:nvPr/>
        </p:nvGrpSpPr>
        <p:grpSpPr>
          <a:xfrm>
            <a:off x="9041654" y="424849"/>
            <a:ext cx="2860830" cy="1291623"/>
            <a:chOff x="8522068" y="1090884"/>
            <a:chExt cx="2802760" cy="1009922"/>
          </a:xfrm>
        </p:grpSpPr>
        <p:cxnSp>
          <p:nvCxnSpPr>
            <p:cNvPr id="854" name="직선 연결선 853">
              <a:extLst>
                <a:ext uri="{FF2B5EF4-FFF2-40B4-BE49-F238E27FC236}">
                  <a16:creationId xmlns:a16="http://schemas.microsoft.com/office/drawing/2014/main" id="{25DCF173-1F8C-F77F-CF7B-474F2C5D3774}"/>
                </a:ext>
              </a:extLst>
            </p:cNvPr>
            <p:cNvCxnSpPr>
              <a:cxnSpLocks/>
            </p:cNvCxnSpPr>
            <p:nvPr/>
          </p:nvCxnSpPr>
          <p:spPr>
            <a:xfrm>
              <a:off x="8522068" y="1114696"/>
              <a:ext cx="0" cy="98611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5" name="직선 연결선 854">
              <a:extLst>
                <a:ext uri="{FF2B5EF4-FFF2-40B4-BE49-F238E27FC236}">
                  <a16:creationId xmlns:a16="http://schemas.microsoft.com/office/drawing/2014/main" id="{51599F23-FEA1-6CBF-839C-C3F6C686CBE8}"/>
                </a:ext>
              </a:extLst>
            </p:cNvPr>
            <p:cNvCxnSpPr>
              <a:cxnSpLocks/>
            </p:cNvCxnSpPr>
            <p:nvPr/>
          </p:nvCxnSpPr>
          <p:spPr>
            <a:xfrm>
              <a:off x="11324828" y="1090884"/>
              <a:ext cx="0" cy="98611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6" name="부제목 2">
            <a:extLst>
              <a:ext uri="{FF2B5EF4-FFF2-40B4-BE49-F238E27FC236}">
                <a16:creationId xmlns:a16="http://schemas.microsoft.com/office/drawing/2014/main" id="{2C01B823-E7FE-AA7F-3710-23542746ABB7}"/>
              </a:ext>
            </a:extLst>
          </p:cNvPr>
          <p:cNvSpPr txBox="1">
            <a:spLocks/>
          </p:cNvSpPr>
          <p:nvPr/>
        </p:nvSpPr>
        <p:spPr>
          <a:xfrm>
            <a:off x="8372045" y="430259"/>
            <a:ext cx="603730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CLK</a:t>
            </a:r>
          </a:p>
        </p:txBody>
      </p:sp>
      <p:sp>
        <p:nvSpPr>
          <p:cNvPr id="857" name="부제목 2">
            <a:extLst>
              <a:ext uri="{FF2B5EF4-FFF2-40B4-BE49-F238E27FC236}">
                <a16:creationId xmlns:a16="http://schemas.microsoft.com/office/drawing/2014/main" id="{67440F44-BADB-BD51-6ABF-B2FCC12E01D8}"/>
              </a:ext>
            </a:extLst>
          </p:cNvPr>
          <p:cNvSpPr txBox="1">
            <a:spLocks/>
          </p:cNvSpPr>
          <p:nvPr/>
        </p:nvSpPr>
        <p:spPr>
          <a:xfrm>
            <a:off x="8321826" y="866022"/>
            <a:ext cx="704167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</a:t>
            </a:r>
          </a:p>
        </p:txBody>
      </p:sp>
      <p:cxnSp>
        <p:nvCxnSpPr>
          <p:cNvPr id="858" name="직선 화살표 연결선 857">
            <a:extLst>
              <a:ext uri="{FF2B5EF4-FFF2-40B4-BE49-F238E27FC236}">
                <a16:creationId xmlns:a16="http://schemas.microsoft.com/office/drawing/2014/main" id="{8125F000-9E91-1C68-C2AC-1449CF284B75}"/>
              </a:ext>
            </a:extLst>
          </p:cNvPr>
          <p:cNvCxnSpPr>
            <a:cxnSpLocks/>
          </p:cNvCxnSpPr>
          <p:nvPr/>
        </p:nvCxnSpPr>
        <p:spPr>
          <a:xfrm>
            <a:off x="9067952" y="1611362"/>
            <a:ext cx="2825649" cy="25001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59" name="부제목 2">
            <a:extLst>
              <a:ext uri="{FF2B5EF4-FFF2-40B4-BE49-F238E27FC236}">
                <a16:creationId xmlns:a16="http://schemas.microsoft.com/office/drawing/2014/main" id="{2AE87693-AEA1-65CF-98CB-32E3B22F2CEA}"/>
              </a:ext>
            </a:extLst>
          </p:cNvPr>
          <p:cNvSpPr txBox="1">
            <a:spLocks/>
          </p:cNvSpPr>
          <p:nvPr/>
        </p:nvSpPr>
        <p:spPr>
          <a:xfrm>
            <a:off x="8321826" y="1081185"/>
            <a:ext cx="704167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Odd</a:t>
            </a:r>
          </a:p>
        </p:txBody>
      </p:sp>
      <p:sp>
        <p:nvSpPr>
          <p:cNvPr id="860" name="자유형: 도형 859">
            <a:extLst>
              <a:ext uri="{FF2B5EF4-FFF2-40B4-BE49-F238E27FC236}">
                <a16:creationId xmlns:a16="http://schemas.microsoft.com/office/drawing/2014/main" id="{6460EC17-1B16-3E1A-877E-6DC110D368C3}"/>
              </a:ext>
            </a:extLst>
          </p:cNvPr>
          <p:cNvSpPr/>
          <p:nvPr/>
        </p:nvSpPr>
        <p:spPr>
          <a:xfrm>
            <a:off x="9044036" y="1181556"/>
            <a:ext cx="1432924" cy="180000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8B Access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61" name="자유형: 도형 860">
            <a:extLst>
              <a:ext uri="{FF2B5EF4-FFF2-40B4-BE49-F238E27FC236}">
                <a16:creationId xmlns:a16="http://schemas.microsoft.com/office/drawing/2014/main" id="{F7493BED-F7AC-FE16-4147-9E2C98EFF5BA}"/>
              </a:ext>
            </a:extLst>
          </p:cNvPr>
          <p:cNvSpPr/>
          <p:nvPr/>
        </p:nvSpPr>
        <p:spPr>
          <a:xfrm>
            <a:off x="10476461" y="1181556"/>
            <a:ext cx="1432924" cy="180000"/>
          </a:xfrm>
          <a:custGeom>
            <a:avLst/>
            <a:gdLst>
              <a:gd name="connsiteX0" fmla="*/ 771055 w 860582"/>
              <a:gd name="connsiteY0" fmla="*/ 0 h 272834"/>
              <a:gd name="connsiteX1" fmla="*/ 95347 w 860582"/>
              <a:gd name="connsiteY1" fmla="*/ 0 h 272834"/>
              <a:gd name="connsiteX2" fmla="*/ 0 w 860582"/>
              <a:gd name="connsiteY2" fmla="*/ 136529 h 272834"/>
              <a:gd name="connsiteX3" fmla="*/ 95347 w 860582"/>
              <a:gd name="connsiteY3" fmla="*/ 272835 h 272834"/>
              <a:gd name="connsiteX4" fmla="*/ 771055 w 860582"/>
              <a:gd name="connsiteY4" fmla="*/ 272835 h 272834"/>
              <a:gd name="connsiteX5" fmla="*/ 860582 w 860582"/>
              <a:gd name="connsiteY5" fmla="*/ 136529 h 272834"/>
              <a:gd name="connsiteX6" fmla="*/ 771055 w 860582"/>
              <a:gd name="connsiteY6" fmla="*/ 0 h 272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582" h="272834">
                <a:moveTo>
                  <a:pt x="771055" y="0"/>
                </a:moveTo>
                <a:lnTo>
                  <a:pt x="95347" y="0"/>
                </a:lnTo>
                <a:lnTo>
                  <a:pt x="0" y="136529"/>
                </a:lnTo>
                <a:lnTo>
                  <a:pt x="95347" y="272835"/>
                </a:lnTo>
                <a:lnTo>
                  <a:pt x="771055" y="272835"/>
                </a:lnTo>
                <a:lnTo>
                  <a:pt x="860582" y="136529"/>
                </a:lnTo>
                <a:lnTo>
                  <a:pt x="771055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1789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8B Access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862" name="직선 연결선 861">
            <a:extLst>
              <a:ext uri="{FF2B5EF4-FFF2-40B4-BE49-F238E27FC236}">
                <a16:creationId xmlns:a16="http://schemas.microsoft.com/office/drawing/2014/main" id="{AB424C15-2B3B-A181-12A2-5E15D193911D}"/>
              </a:ext>
            </a:extLst>
          </p:cNvPr>
          <p:cNvCxnSpPr>
            <a:cxnSpLocks/>
          </p:cNvCxnSpPr>
          <p:nvPr/>
        </p:nvCxnSpPr>
        <p:spPr>
          <a:xfrm>
            <a:off x="10481133" y="440058"/>
            <a:ext cx="0" cy="1038289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3" name="부제목 2">
            <a:extLst>
              <a:ext uri="{FF2B5EF4-FFF2-40B4-BE49-F238E27FC236}">
                <a16:creationId xmlns:a16="http://schemas.microsoft.com/office/drawing/2014/main" id="{BAB2AE94-A14F-1F99-BFDB-EDE2E047BCBF}"/>
              </a:ext>
            </a:extLst>
          </p:cNvPr>
          <p:cNvSpPr txBox="1">
            <a:spLocks/>
          </p:cNvSpPr>
          <p:nvPr/>
        </p:nvSpPr>
        <p:spPr>
          <a:xfrm>
            <a:off x="9769600" y="1584168"/>
            <a:ext cx="1422353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Single Burst</a:t>
            </a:r>
          </a:p>
        </p:txBody>
      </p:sp>
      <p:cxnSp>
        <p:nvCxnSpPr>
          <p:cNvPr id="999" name="직선 연결선 998">
            <a:extLst>
              <a:ext uri="{FF2B5EF4-FFF2-40B4-BE49-F238E27FC236}">
                <a16:creationId xmlns:a16="http://schemas.microsoft.com/office/drawing/2014/main" id="{9B498029-59B7-39C7-3022-BA63A1CA510B}"/>
              </a:ext>
            </a:extLst>
          </p:cNvPr>
          <p:cNvCxnSpPr>
            <a:cxnSpLocks/>
          </p:cNvCxnSpPr>
          <p:nvPr/>
        </p:nvCxnSpPr>
        <p:spPr>
          <a:xfrm>
            <a:off x="3337010" y="2139410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5" name="직선 연결선 1064">
            <a:extLst>
              <a:ext uri="{FF2B5EF4-FFF2-40B4-BE49-F238E27FC236}">
                <a16:creationId xmlns:a16="http://schemas.microsoft.com/office/drawing/2014/main" id="{429A8E5F-EAAC-A269-32A7-9253E79CDF89}"/>
              </a:ext>
            </a:extLst>
          </p:cNvPr>
          <p:cNvCxnSpPr>
            <a:cxnSpLocks/>
          </p:cNvCxnSpPr>
          <p:nvPr/>
        </p:nvCxnSpPr>
        <p:spPr>
          <a:xfrm>
            <a:off x="2136516" y="2139410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4" name="직선 연결선 1073">
            <a:extLst>
              <a:ext uri="{FF2B5EF4-FFF2-40B4-BE49-F238E27FC236}">
                <a16:creationId xmlns:a16="http://schemas.microsoft.com/office/drawing/2014/main" id="{77F2F641-E94C-0A05-8900-C6C4434ED343}"/>
              </a:ext>
            </a:extLst>
          </p:cNvPr>
          <p:cNvCxnSpPr>
            <a:cxnSpLocks/>
          </p:cNvCxnSpPr>
          <p:nvPr/>
        </p:nvCxnSpPr>
        <p:spPr>
          <a:xfrm>
            <a:off x="3943671" y="2121653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3" name="직사각형 462">
            <a:extLst>
              <a:ext uri="{FF2B5EF4-FFF2-40B4-BE49-F238E27FC236}">
                <a16:creationId xmlns:a16="http://schemas.microsoft.com/office/drawing/2014/main" id="{6383F1E2-C88C-93B4-7E9A-24A101F397A3}"/>
              </a:ext>
            </a:extLst>
          </p:cNvPr>
          <p:cNvSpPr/>
          <p:nvPr/>
        </p:nvSpPr>
        <p:spPr>
          <a:xfrm>
            <a:off x="2118424" y="2413250"/>
            <a:ext cx="2017127" cy="9966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1" name="자유형: 도형 410">
            <a:extLst>
              <a:ext uri="{FF2B5EF4-FFF2-40B4-BE49-F238E27FC236}">
                <a16:creationId xmlns:a16="http://schemas.microsoft.com/office/drawing/2014/main" id="{57D784CB-05EF-9AE0-DA8D-12E22BB47028}"/>
              </a:ext>
            </a:extLst>
          </p:cNvPr>
          <p:cNvSpPr/>
          <p:nvPr/>
        </p:nvSpPr>
        <p:spPr>
          <a:xfrm>
            <a:off x="2652036" y="3901093"/>
            <a:ext cx="6880655" cy="2635729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rgbClr val="EDEDEB"/>
          </a:solidFill>
          <a:ln w="38100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983" name="그룹 982">
            <a:extLst>
              <a:ext uri="{FF2B5EF4-FFF2-40B4-BE49-F238E27FC236}">
                <a16:creationId xmlns:a16="http://schemas.microsoft.com/office/drawing/2014/main" id="{8C0052BE-295F-F277-618B-BBE2986E0417}"/>
              </a:ext>
            </a:extLst>
          </p:cNvPr>
          <p:cNvGrpSpPr/>
          <p:nvPr/>
        </p:nvGrpSpPr>
        <p:grpSpPr>
          <a:xfrm>
            <a:off x="3870058" y="5789400"/>
            <a:ext cx="4862366" cy="462111"/>
            <a:chOff x="3870058" y="5789400"/>
            <a:chExt cx="4862366" cy="462111"/>
          </a:xfrm>
        </p:grpSpPr>
        <p:cxnSp>
          <p:nvCxnSpPr>
            <p:cNvPr id="980" name="직선 연결선 979">
              <a:extLst>
                <a:ext uri="{FF2B5EF4-FFF2-40B4-BE49-F238E27FC236}">
                  <a16:creationId xmlns:a16="http://schemas.microsoft.com/office/drawing/2014/main" id="{64366A87-D2D3-6E93-4A55-48740A8DAA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9226" y="5789400"/>
              <a:ext cx="481319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736C2C2-CC5C-2ABB-9F8E-EBCD3BADDA55}"/>
                </a:ext>
              </a:extLst>
            </p:cNvPr>
            <p:cNvCxnSpPr>
              <a:cxnSpLocks/>
            </p:cNvCxnSpPr>
            <p:nvPr/>
          </p:nvCxnSpPr>
          <p:spPr>
            <a:xfrm>
              <a:off x="6266051" y="5790795"/>
              <a:ext cx="1" cy="4607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9" name="직선 연결선 978">
              <a:extLst>
                <a:ext uri="{FF2B5EF4-FFF2-40B4-BE49-F238E27FC236}">
                  <a16:creationId xmlns:a16="http://schemas.microsoft.com/office/drawing/2014/main" id="{E050AB9B-6DB5-E494-75B5-94C2C75B0A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70058" y="6065641"/>
              <a:ext cx="481319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A0A0D4-0BFE-D336-30B7-2F49CB80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C32CCC2-19F1-FFE5-D39B-3CED7B65F001}"/>
              </a:ext>
            </a:extLst>
          </p:cNvPr>
          <p:cNvSpPr txBox="1">
            <a:spLocks/>
          </p:cNvSpPr>
          <p:nvPr/>
        </p:nvSpPr>
        <p:spPr>
          <a:xfrm>
            <a:off x="416499" y="266731"/>
            <a:ext cx="11264638" cy="675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defRPr>
            </a:lvl1pPr>
          </a:lstStyle>
          <a:p>
            <a:r>
              <a:rPr lang="en-US" altLang="ko-KR" dirty="0"/>
              <a:t>FALA-CAS: Architecture</a:t>
            </a:r>
            <a:endParaRPr lang="en-KR" dirty="0"/>
          </a:p>
        </p:txBody>
      </p:sp>
      <p:sp>
        <p:nvSpPr>
          <p:cNvPr id="582" name="부제목 2">
            <a:extLst>
              <a:ext uri="{FF2B5EF4-FFF2-40B4-BE49-F238E27FC236}">
                <a16:creationId xmlns:a16="http://schemas.microsoft.com/office/drawing/2014/main" id="{7196C442-5D52-74C2-093B-78F8CEBE501D}"/>
              </a:ext>
            </a:extLst>
          </p:cNvPr>
          <p:cNvSpPr txBox="1">
            <a:spLocks/>
          </p:cNvSpPr>
          <p:nvPr/>
        </p:nvSpPr>
        <p:spPr>
          <a:xfrm>
            <a:off x="216911" y="980001"/>
            <a:ext cx="8172769" cy="131089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Split the subarray into </a:t>
            </a:r>
            <a:r>
              <a:rPr lang="en-US" altLang="ko-KR" sz="2800" b="0" dirty="0" err="1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MatGroup</a:t>
            </a: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w/ col. decoder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Access different column per </a:t>
            </a:r>
            <a:r>
              <a:rPr lang="en-US" altLang="ko-KR" sz="2800" b="0" dirty="0" err="1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MatGroup</a:t>
            </a:r>
            <a:r>
              <a:rPr lang="en-US" altLang="ko-KR" sz="2800" b="0" dirty="0"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each cycle</a:t>
            </a:r>
          </a:p>
        </p:txBody>
      </p:sp>
      <p:sp>
        <p:nvSpPr>
          <p:cNvPr id="46" name="부제목 2">
            <a:extLst>
              <a:ext uri="{FF2B5EF4-FFF2-40B4-BE49-F238E27FC236}">
                <a16:creationId xmlns:a16="http://schemas.microsoft.com/office/drawing/2014/main" id="{C4DCF314-05C3-03F6-6BC8-DBDE74EB86BD}"/>
              </a:ext>
            </a:extLst>
          </p:cNvPr>
          <p:cNvSpPr txBox="1">
            <a:spLocks/>
          </p:cNvSpPr>
          <p:nvPr/>
        </p:nvSpPr>
        <p:spPr>
          <a:xfrm>
            <a:off x="3142003" y="3448104"/>
            <a:ext cx="5900720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2400" b="0" dirty="0">
                <a:ea typeface="Calibri" panose="020F0502020204030204" pitchFamily="34" charset="0"/>
                <a:cs typeface="Calibri" panose="020F0502020204030204" pitchFamily="34" charset="0"/>
              </a:rPr>
              <a:t>HBM2 Bank w/ FALA-CAS</a:t>
            </a:r>
          </a:p>
        </p:txBody>
      </p:sp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7B66AE03-5932-EA17-D8A5-CD789709CEE9}"/>
              </a:ext>
            </a:extLst>
          </p:cNvPr>
          <p:cNvSpPr/>
          <p:nvPr/>
        </p:nvSpPr>
        <p:spPr>
          <a:xfrm>
            <a:off x="3148047" y="4031027"/>
            <a:ext cx="6236009" cy="1311448"/>
          </a:xfrm>
          <a:custGeom>
            <a:avLst/>
            <a:gdLst>
              <a:gd name="connsiteX0" fmla="*/ 0 w 3537116"/>
              <a:gd name="connsiteY0" fmla="*/ 0 h 1531726"/>
              <a:gd name="connsiteX1" fmla="*/ 3537117 w 3537116"/>
              <a:gd name="connsiteY1" fmla="*/ 0 h 1531726"/>
              <a:gd name="connsiteX2" fmla="*/ 3537117 w 3537116"/>
              <a:gd name="connsiteY2" fmla="*/ 1531726 h 1531726"/>
              <a:gd name="connsiteX3" fmla="*/ 0 w 3537116"/>
              <a:gd name="connsiteY3" fmla="*/ 1531726 h 1531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7116" h="1531726">
                <a:moveTo>
                  <a:pt x="0" y="0"/>
                </a:moveTo>
                <a:lnTo>
                  <a:pt x="3537117" y="0"/>
                </a:lnTo>
                <a:lnTo>
                  <a:pt x="3537117" y="1531726"/>
                </a:lnTo>
                <a:lnTo>
                  <a:pt x="0" y="1531726"/>
                </a:lnTo>
                <a:close/>
              </a:path>
            </a:pathLst>
          </a:custGeom>
          <a:solidFill>
            <a:schemeClr val="bg1"/>
          </a:solidFill>
          <a:ln w="38100" cap="flat">
            <a:solidFill>
              <a:srgbClr val="23181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94" name="TextBox 393">
            <a:extLst>
              <a:ext uri="{FF2B5EF4-FFF2-40B4-BE49-F238E27FC236}">
                <a16:creationId xmlns:a16="http://schemas.microsoft.com/office/drawing/2014/main" id="{18569309-2932-B82F-349D-B3359BD8EE83}"/>
              </a:ext>
            </a:extLst>
          </p:cNvPr>
          <p:cNvSpPr txBox="1"/>
          <p:nvPr/>
        </p:nvSpPr>
        <p:spPr>
          <a:xfrm>
            <a:off x="4516157" y="4425607"/>
            <a:ext cx="3955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2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2" name="사각형: 둥근 모서리 411">
            <a:extLst>
              <a:ext uri="{FF2B5EF4-FFF2-40B4-BE49-F238E27FC236}">
                <a16:creationId xmlns:a16="http://schemas.microsoft.com/office/drawing/2014/main" id="{78CDF1EE-0A13-CA24-6C0E-62A14BE05AD4}"/>
              </a:ext>
            </a:extLst>
          </p:cNvPr>
          <p:cNvSpPr/>
          <p:nvPr/>
        </p:nvSpPr>
        <p:spPr>
          <a:xfrm>
            <a:off x="2773243" y="4031027"/>
            <a:ext cx="256504" cy="1311448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4" name="TextBox 413">
            <a:extLst>
              <a:ext uri="{FF2B5EF4-FFF2-40B4-BE49-F238E27FC236}">
                <a16:creationId xmlns:a16="http://schemas.microsoft.com/office/drawing/2014/main" id="{B46824C1-B354-5F71-0A66-3DAD5B7FFFF7}"/>
              </a:ext>
            </a:extLst>
          </p:cNvPr>
          <p:cNvSpPr txBox="1"/>
          <p:nvPr/>
        </p:nvSpPr>
        <p:spPr>
          <a:xfrm rot="16200000">
            <a:off x="2107168" y="4471773"/>
            <a:ext cx="15747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Row Dec</a:t>
            </a:r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16" name="직선 연결선 415">
            <a:extLst>
              <a:ext uri="{FF2B5EF4-FFF2-40B4-BE49-F238E27FC236}">
                <a16:creationId xmlns:a16="http://schemas.microsoft.com/office/drawing/2014/main" id="{2A65EAED-9268-3BA4-9821-B2C0F2C1AA2B}"/>
              </a:ext>
            </a:extLst>
          </p:cNvPr>
          <p:cNvCxnSpPr>
            <a:cxnSpLocks/>
          </p:cNvCxnSpPr>
          <p:nvPr/>
        </p:nvCxnSpPr>
        <p:spPr>
          <a:xfrm flipH="1">
            <a:off x="3029747" y="4275279"/>
            <a:ext cx="6249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7" name="직선 연결선 426">
            <a:extLst>
              <a:ext uri="{FF2B5EF4-FFF2-40B4-BE49-F238E27FC236}">
                <a16:creationId xmlns:a16="http://schemas.microsoft.com/office/drawing/2014/main" id="{03431127-1574-7724-795E-2F48264D6617}"/>
              </a:ext>
            </a:extLst>
          </p:cNvPr>
          <p:cNvCxnSpPr>
            <a:cxnSpLocks/>
          </p:cNvCxnSpPr>
          <p:nvPr/>
        </p:nvCxnSpPr>
        <p:spPr>
          <a:xfrm>
            <a:off x="3351229" y="5209571"/>
            <a:ext cx="0" cy="330911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직선 연결선 428">
            <a:extLst>
              <a:ext uri="{FF2B5EF4-FFF2-40B4-BE49-F238E27FC236}">
                <a16:creationId xmlns:a16="http://schemas.microsoft.com/office/drawing/2014/main" id="{B37EA264-0A73-47A1-3BB0-9243EF8A1E48}"/>
              </a:ext>
            </a:extLst>
          </p:cNvPr>
          <p:cNvCxnSpPr>
            <a:cxnSpLocks/>
          </p:cNvCxnSpPr>
          <p:nvPr/>
        </p:nvCxnSpPr>
        <p:spPr>
          <a:xfrm>
            <a:off x="3330894" y="5222637"/>
            <a:ext cx="209271" cy="0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3" name="부제목 2">
            <a:extLst>
              <a:ext uri="{FF2B5EF4-FFF2-40B4-BE49-F238E27FC236}">
                <a16:creationId xmlns:a16="http://schemas.microsoft.com/office/drawing/2014/main" id="{CD9BA59F-4C71-C2A5-6F29-19841B0E908E}"/>
              </a:ext>
            </a:extLst>
          </p:cNvPr>
          <p:cNvSpPr txBox="1">
            <a:spLocks/>
          </p:cNvSpPr>
          <p:nvPr/>
        </p:nvSpPr>
        <p:spPr>
          <a:xfrm>
            <a:off x="5229654" y="3940775"/>
            <a:ext cx="2072795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Subarray</a:t>
            </a:r>
          </a:p>
        </p:txBody>
      </p:sp>
      <p:cxnSp>
        <p:nvCxnSpPr>
          <p:cNvPr id="418" name="직선 연결선 417">
            <a:extLst>
              <a:ext uri="{FF2B5EF4-FFF2-40B4-BE49-F238E27FC236}">
                <a16:creationId xmlns:a16="http://schemas.microsoft.com/office/drawing/2014/main" id="{9CBB2D89-5903-FD2B-A54C-C75F56396A07}"/>
              </a:ext>
            </a:extLst>
          </p:cNvPr>
          <p:cNvCxnSpPr>
            <a:cxnSpLocks/>
          </p:cNvCxnSpPr>
          <p:nvPr/>
        </p:nvCxnSpPr>
        <p:spPr>
          <a:xfrm>
            <a:off x="3270774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2B4E70FB-81AA-DE21-C531-A785D12D527C}"/>
              </a:ext>
            </a:extLst>
          </p:cNvPr>
          <p:cNvSpPr/>
          <p:nvPr/>
        </p:nvSpPr>
        <p:spPr>
          <a:xfrm>
            <a:off x="3386042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3F64F20-0C17-8190-4298-0ABA6E565A4C}"/>
              </a:ext>
            </a:extLst>
          </p:cNvPr>
          <p:cNvGrpSpPr/>
          <p:nvPr/>
        </p:nvGrpSpPr>
        <p:grpSpPr>
          <a:xfrm>
            <a:off x="3270774" y="4448548"/>
            <a:ext cx="1118318" cy="398239"/>
            <a:chOff x="947839" y="1915581"/>
            <a:chExt cx="1245913" cy="398239"/>
          </a:xfrm>
        </p:grpSpPr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298AE563-7A36-8A6B-4D14-6DF8F44F515B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64B2FDDF-2275-B4EA-1D2A-AF79E33261C6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7AB65781-C5FA-D196-EF39-C3B996C60027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직선 연결선 510">
              <a:extLst>
                <a:ext uri="{FF2B5EF4-FFF2-40B4-BE49-F238E27FC236}">
                  <a16:creationId xmlns:a16="http://schemas.microsoft.com/office/drawing/2014/main" id="{A2BD0EE8-FE70-D31B-50DA-000E9F4A37BA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DC57906F-DB35-9AF8-E2C0-789616861B30}"/>
              </a:ext>
            </a:extLst>
          </p:cNvPr>
          <p:cNvCxnSpPr>
            <a:cxnSpLocks/>
          </p:cNvCxnSpPr>
          <p:nvPr/>
        </p:nvCxnSpPr>
        <p:spPr>
          <a:xfrm rot="16200000">
            <a:off x="3375581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B53C2CC2-C4A6-8F5D-F406-B6D372A7132E}"/>
              </a:ext>
            </a:extLst>
          </p:cNvPr>
          <p:cNvCxnSpPr>
            <a:cxnSpLocks/>
          </p:cNvCxnSpPr>
          <p:nvPr/>
        </p:nvCxnSpPr>
        <p:spPr>
          <a:xfrm rot="16200000">
            <a:off x="3508328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81E5DAB7-6977-B871-F58C-9319B3B38D2E}"/>
              </a:ext>
            </a:extLst>
          </p:cNvPr>
          <p:cNvCxnSpPr>
            <a:cxnSpLocks/>
          </p:cNvCxnSpPr>
          <p:nvPr/>
        </p:nvCxnSpPr>
        <p:spPr>
          <a:xfrm rot="16200000">
            <a:off x="3773821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E24944C6-FDB5-B8EF-7800-B6DD89079AC4}"/>
              </a:ext>
            </a:extLst>
          </p:cNvPr>
          <p:cNvCxnSpPr>
            <a:cxnSpLocks/>
          </p:cNvCxnSpPr>
          <p:nvPr/>
        </p:nvCxnSpPr>
        <p:spPr>
          <a:xfrm rot="16200000">
            <a:off x="3906567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823CE379-77AF-A87F-E008-D1E6EF0FD5A8}"/>
              </a:ext>
            </a:extLst>
          </p:cNvPr>
          <p:cNvCxnSpPr>
            <a:cxnSpLocks/>
          </p:cNvCxnSpPr>
          <p:nvPr/>
        </p:nvCxnSpPr>
        <p:spPr>
          <a:xfrm rot="16200000">
            <a:off x="403931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B1ABD606-53C0-FE9F-3D18-51CF1FCDC562}"/>
              </a:ext>
            </a:extLst>
          </p:cNvPr>
          <p:cNvCxnSpPr>
            <a:cxnSpLocks/>
          </p:cNvCxnSpPr>
          <p:nvPr/>
        </p:nvCxnSpPr>
        <p:spPr>
          <a:xfrm rot="16200000">
            <a:off x="311008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2174879C-48B1-47B9-5AF0-910EF1CEB743}"/>
              </a:ext>
            </a:extLst>
          </p:cNvPr>
          <p:cNvCxnSpPr>
            <a:cxnSpLocks/>
          </p:cNvCxnSpPr>
          <p:nvPr/>
        </p:nvCxnSpPr>
        <p:spPr>
          <a:xfrm rot="16200000">
            <a:off x="3242835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BD6887B8-3535-2C4A-7B29-331A32378806}"/>
              </a:ext>
            </a:extLst>
          </p:cNvPr>
          <p:cNvCxnSpPr>
            <a:cxnSpLocks/>
          </p:cNvCxnSpPr>
          <p:nvPr/>
        </p:nvCxnSpPr>
        <p:spPr>
          <a:xfrm rot="16200000">
            <a:off x="3641074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1C8EF4D0-A1DA-DAE3-C22C-DD83C8D08292}"/>
              </a:ext>
            </a:extLst>
          </p:cNvPr>
          <p:cNvSpPr/>
          <p:nvPr/>
        </p:nvSpPr>
        <p:spPr>
          <a:xfrm>
            <a:off x="3546965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F3DD0011-26CE-9C3B-EEC5-085C8FC255C5}"/>
              </a:ext>
            </a:extLst>
          </p:cNvPr>
          <p:cNvSpPr/>
          <p:nvPr/>
        </p:nvSpPr>
        <p:spPr>
          <a:xfrm>
            <a:off x="3546965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652BB15B-4CBB-2105-8FCB-9A4306DFCDE1}"/>
              </a:ext>
            </a:extLst>
          </p:cNvPr>
          <p:cNvSpPr/>
          <p:nvPr/>
        </p:nvSpPr>
        <p:spPr>
          <a:xfrm>
            <a:off x="3546965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2EC3FC4-AD3A-460F-EAFD-2A14EF5B15E0}"/>
              </a:ext>
            </a:extLst>
          </p:cNvPr>
          <p:cNvSpPr/>
          <p:nvPr/>
        </p:nvSpPr>
        <p:spPr>
          <a:xfrm>
            <a:off x="3679711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7CA5D56-B0C2-F6DF-50F5-92054D19D69A}"/>
              </a:ext>
            </a:extLst>
          </p:cNvPr>
          <p:cNvSpPr/>
          <p:nvPr/>
        </p:nvSpPr>
        <p:spPr>
          <a:xfrm>
            <a:off x="3679711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9DE588C3-C7E9-4753-28FE-A7448FF9C46E}"/>
              </a:ext>
            </a:extLst>
          </p:cNvPr>
          <p:cNvSpPr/>
          <p:nvPr/>
        </p:nvSpPr>
        <p:spPr>
          <a:xfrm>
            <a:off x="3679711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0C192962-AD5C-DB02-5601-96B768079D2D}"/>
              </a:ext>
            </a:extLst>
          </p:cNvPr>
          <p:cNvSpPr/>
          <p:nvPr/>
        </p:nvSpPr>
        <p:spPr>
          <a:xfrm>
            <a:off x="3812458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E00257BE-2CB7-8954-8F85-8B3E0F9DB319}"/>
              </a:ext>
            </a:extLst>
          </p:cNvPr>
          <p:cNvSpPr/>
          <p:nvPr/>
        </p:nvSpPr>
        <p:spPr>
          <a:xfrm>
            <a:off x="3812458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5CDCA748-E93A-D45D-2E87-A44164885DD0}"/>
              </a:ext>
            </a:extLst>
          </p:cNvPr>
          <p:cNvSpPr/>
          <p:nvPr/>
        </p:nvSpPr>
        <p:spPr>
          <a:xfrm>
            <a:off x="3812458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9A52E3EF-6841-5050-2E00-6C8A53BEBDF4}"/>
              </a:ext>
            </a:extLst>
          </p:cNvPr>
          <p:cNvSpPr/>
          <p:nvPr/>
        </p:nvSpPr>
        <p:spPr>
          <a:xfrm>
            <a:off x="3945204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1C29128B-3924-CA42-61EF-9B44D2501BEA}"/>
              </a:ext>
            </a:extLst>
          </p:cNvPr>
          <p:cNvSpPr/>
          <p:nvPr/>
        </p:nvSpPr>
        <p:spPr>
          <a:xfrm>
            <a:off x="3945204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E527991F-EAFE-19CE-1BD8-B2DB9D19AB20}"/>
              </a:ext>
            </a:extLst>
          </p:cNvPr>
          <p:cNvSpPr/>
          <p:nvPr/>
        </p:nvSpPr>
        <p:spPr>
          <a:xfrm>
            <a:off x="3945204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9DD9A3C-A966-F507-0C32-5A02D7315892}"/>
              </a:ext>
            </a:extLst>
          </p:cNvPr>
          <p:cNvSpPr/>
          <p:nvPr/>
        </p:nvSpPr>
        <p:spPr>
          <a:xfrm>
            <a:off x="4077951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AADD6BFA-6A19-C2E6-B518-764F0E674704}"/>
              </a:ext>
            </a:extLst>
          </p:cNvPr>
          <p:cNvSpPr/>
          <p:nvPr/>
        </p:nvSpPr>
        <p:spPr>
          <a:xfrm>
            <a:off x="4077951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BEA552C4-36A9-7DB1-70AF-53FAB5B213A6}"/>
              </a:ext>
            </a:extLst>
          </p:cNvPr>
          <p:cNvSpPr/>
          <p:nvPr/>
        </p:nvSpPr>
        <p:spPr>
          <a:xfrm>
            <a:off x="4077951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FD0EA40-758A-818F-D3E1-28E6F988256C}"/>
              </a:ext>
            </a:extLst>
          </p:cNvPr>
          <p:cNvSpPr/>
          <p:nvPr/>
        </p:nvSpPr>
        <p:spPr>
          <a:xfrm>
            <a:off x="4210697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1A23703D-608A-F41B-5441-A502872288AE}"/>
              </a:ext>
            </a:extLst>
          </p:cNvPr>
          <p:cNvSpPr/>
          <p:nvPr/>
        </p:nvSpPr>
        <p:spPr>
          <a:xfrm>
            <a:off x="4210697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1F147F4C-BA68-5C12-60EC-D325663EED6A}"/>
              </a:ext>
            </a:extLst>
          </p:cNvPr>
          <p:cNvSpPr/>
          <p:nvPr/>
        </p:nvSpPr>
        <p:spPr>
          <a:xfrm>
            <a:off x="4210697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8A0B00FC-19B4-0A96-E553-FACB4278823E}"/>
              </a:ext>
            </a:extLst>
          </p:cNvPr>
          <p:cNvSpPr/>
          <p:nvPr/>
        </p:nvSpPr>
        <p:spPr>
          <a:xfrm>
            <a:off x="3414219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4E93901-67DE-CBF0-2C2D-95B135304C2E}"/>
              </a:ext>
            </a:extLst>
          </p:cNvPr>
          <p:cNvSpPr/>
          <p:nvPr/>
        </p:nvSpPr>
        <p:spPr>
          <a:xfrm>
            <a:off x="341421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233AA04-9016-3ABC-C4D9-05ACCA5106EB}"/>
              </a:ext>
            </a:extLst>
          </p:cNvPr>
          <p:cNvSpPr/>
          <p:nvPr/>
        </p:nvSpPr>
        <p:spPr>
          <a:xfrm>
            <a:off x="341421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2" name="타원 481">
            <a:extLst>
              <a:ext uri="{FF2B5EF4-FFF2-40B4-BE49-F238E27FC236}">
                <a16:creationId xmlns:a16="http://schemas.microsoft.com/office/drawing/2014/main" id="{49B49C9F-8329-2D9D-232A-5ECFF2438CB9}"/>
              </a:ext>
            </a:extLst>
          </p:cNvPr>
          <p:cNvSpPr/>
          <p:nvPr/>
        </p:nvSpPr>
        <p:spPr>
          <a:xfrm>
            <a:off x="434344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3" name="타원 482">
            <a:extLst>
              <a:ext uri="{FF2B5EF4-FFF2-40B4-BE49-F238E27FC236}">
                <a16:creationId xmlns:a16="http://schemas.microsoft.com/office/drawing/2014/main" id="{24A72FB9-BEF3-337F-A39F-27200FF5535A}"/>
              </a:ext>
            </a:extLst>
          </p:cNvPr>
          <p:cNvSpPr/>
          <p:nvPr/>
        </p:nvSpPr>
        <p:spPr>
          <a:xfrm>
            <a:off x="434344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4" name="타원 483">
            <a:extLst>
              <a:ext uri="{FF2B5EF4-FFF2-40B4-BE49-F238E27FC236}">
                <a16:creationId xmlns:a16="http://schemas.microsoft.com/office/drawing/2014/main" id="{ACC84F38-321E-083F-D5F4-6373525620E4}"/>
              </a:ext>
            </a:extLst>
          </p:cNvPr>
          <p:cNvSpPr/>
          <p:nvPr/>
        </p:nvSpPr>
        <p:spPr>
          <a:xfrm>
            <a:off x="434344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5" name="타원 484">
            <a:extLst>
              <a:ext uri="{FF2B5EF4-FFF2-40B4-BE49-F238E27FC236}">
                <a16:creationId xmlns:a16="http://schemas.microsoft.com/office/drawing/2014/main" id="{07745DF7-0187-75DC-3DCD-8AA0B47A8B56}"/>
              </a:ext>
            </a:extLst>
          </p:cNvPr>
          <p:cNvSpPr/>
          <p:nvPr/>
        </p:nvSpPr>
        <p:spPr>
          <a:xfrm>
            <a:off x="434344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8" name="타원 487">
            <a:extLst>
              <a:ext uri="{FF2B5EF4-FFF2-40B4-BE49-F238E27FC236}">
                <a16:creationId xmlns:a16="http://schemas.microsoft.com/office/drawing/2014/main" id="{1504A888-14DA-280C-F0A0-3C2DE9F71AC5}"/>
              </a:ext>
            </a:extLst>
          </p:cNvPr>
          <p:cNvSpPr/>
          <p:nvPr/>
        </p:nvSpPr>
        <p:spPr>
          <a:xfrm>
            <a:off x="341421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9" name="타원 488">
            <a:extLst>
              <a:ext uri="{FF2B5EF4-FFF2-40B4-BE49-F238E27FC236}">
                <a16:creationId xmlns:a16="http://schemas.microsoft.com/office/drawing/2014/main" id="{08D2D026-B150-B1E5-163E-21C0F2515CEE}"/>
              </a:ext>
            </a:extLst>
          </p:cNvPr>
          <p:cNvSpPr/>
          <p:nvPr/>
        </p:nvSpPr>
        <p:spPr>
          <a:xfrm>
            <a:off x="3546965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0" name="타원 489">
            <a:extLst>
              <a:ext uri="{FF2B5EF4-FFF2-40B4-BE49-F238E27FC236}">
                <a16:creationId xmlns:a16="http://schemas.microsoft.com/office/drawing/2014/main" id="{75D56B5F-7F58-093D-F79F-556964FC59B1}"/>
              </a:ext>
            </a:extLst>
          </p:cNvPr>
          <p:cNvSpPr/>
          <p:nvPr/>
        </p:nvSpPr>
        <p:spPr>
          <a:xfrm>
            <a:off x="3679711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1" name="타원 490">
            <a:extLst>
              <a:ext uri="{FF2B5EF4-FFF2-40B4-BE49-F238E27FC236}">
                <a16:creationId xmlns:a16="http://schemas.microsoft.com/office/drawing/2014/main" id="{7822FE2A-EDA0-A0DE-2DF4-3551E6CD76E4}"/>
              </a:ext>
            </a:extLst>
          </p:cNvPr>
          <p:cNvSpPr/>
          <p:nvPr/>
        </p:nvSpPr>
        <p:spPr>
          <a:xfrm>
            <a:off x="3812458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2" name="타원 491">
            <a:extLst>
              <a:ext uri="{FF2B5EF4-FFF2-40B4-BE49-F238E27FC236}">
                <a16:creationId xmlns:a16="http://schemas.microsoft.com/office/drawing/2014/main" id="{BC0C4B27-579B-A8E1-B188-D5A7518ABBF1}"/>
              </a:ext>
            </a:extLst>
          </p:cNvPr>
          <p:cNvSpPr/>
          <p:nvPr/>
        </p:nvSpPr>
        <p:spPr>
          <a:xfrm>
            <a:off x="3945204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3" name="타원 492">
            <a:extLst>
              <a:ext uri="{FF2B5EF4-FFF2-40B4-BE49-F238E27FC236}">
                <a16:creationId xmlns:a16="http://schemas.microsoft.com/office/drawing/2014/main" id="{55ADBF13-59B9-00CE-0B24-4735B225C019}"/>
              </a:ext>
            </a:extLst>
          </p:cNvPr>
          <p:cNvSpPr/>
          <p:nvPr/>
        </p:nvSpPr>
        <p:spPr>
          <a:xfrm>
            <a:off x="4077951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4" name="타원 493">
            <a:extLst>
              <a:ext uri="{FF2B5EF4-FFF2-40B4-BE49-F238E27FC236}">
                <a16:creationId xmlns:a16="http://schemas.microsoft.com/office/drawing/2014/main" id="{9D852C09-53DE-57EF-22AD-B23945D787D8}"/>
              </a:ext>
            </a:extLst>
          </p:cNvPr>
          <p:cNvSpPr/>
          <p:nvPr/>
        </p:nvSpPr>
        <p:spPr>
          <a:xfrm>
            <a:off x="4210697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사각형: 둥근 모서리 90">
            <a:extLst>
              <a:ext uri="{FF2B5EF4-FFF2-40B4-BE49-F238E27FC236}">
                <a16:creationId xmlns:a16="http://schemas.microsoft.com/office/drawing/2014/main" id="{6156965D-C727-EA8F-0482-059E9F30C5F3}"/>
              </a:ext>
            </a:extLst>
          </p:cNvPr>
          <p:cNvSpPr/>
          <p:nvPr/>
        </p:nvSpPr>
        <p:spPr>
          <a:xfrm>
            <a:off x="3413726" y="4980672"/>
            <a:ext cx="778285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3" name="사각형: 둥근 모서리 452">
            <a:extLst>
              <a:ext uri="{FF2B5EF4-FFF2-40B4-BE49-F238E27FC236}">
                <a16:creationId xmlns:a16="http://schemas.microsoft.com/office/drawing/2014/main" id="{85338323-FCD3-0273-DC2D-EBC25EDA2E2E}"/>
              </a:ext>
            </a:extLst>
          </p:cNvPr>
          <p:cNvSpPr/>
          <p:nvPr/>
        </p:nvSpPr>
        <p:spPr>
          <a:xfrm>
            <a:off x="354331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6" name="사각형: 둥근 모서리 455">
            <a:extLst>
              <a:ext uri="{FF2B5EF4-FFF2-40B4-BE49-F238E27FC236}">
                <a16:creationId xmlns:a16="http://schemas.microsoft.com/office/drawing/2014/main" id="{39C6D04A-9F09-17A2-8E25-221A3C1591D9}"/>
              </a:ext>
            </a:extLst>
          </p:cNvPr>
          <p:cNvSpPr/>
          <p:nvPr/>
        </p:nvSpPr>
        <p:spPr>
          <a:xfrm>
            <a:off x="393206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7" name="사각형: 둥근 모서리 456">
            <a:extLst>
              <a:ext uri="{FF2B5EF4-FFF2-40B4-BE49-F238E27FC236}">
                <a16:creationId xmlns:a16="http://schemas.microsoft.com/office/drawing/2014/main" id="{3CADAEA4-1DB7-29C3-10EF-2CB796BCC906}"/>
              </a:ext>
            </a:extLst>
          </p:cNvPr>
          <p:cNvSpPr/>
          <p:nvPr/>
        </p:nvSpPr>
        <p:spPr>
          <a:xfrm>
            <a:off x="406164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C3BA36C-04C3-73A2-C90C-79D7038D0EBD}"/>
              </a:ext>
            </a:extLst>
          </p:cNvPr>
          <p:cNvSpPr/>
          <p:nvPr/>
        </p:nvSpPr>
        <p:spPr>
          <a:xfrm>
            <a:off x="419201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699793B-D6B6-01D7-F8A7-10EC9FF1DC89}"/>
              </a:ext>
            </a:extLst>
          </p:cNvPr>
          <p:cNvSpPr/>
          <p:nvPr/>
        </p:nvSpPr>
        <p:spPr>
          <a:xfrm>
            <a:off x="432162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4" name="사각형: 둥근 모서리 453">
            <a:extLst>
              <a:ext uri="{FF2B5EF4-FFF2-40B4-BE49-F238E27FC236}">
                <a16:creationId xmlns:a16="http://schemas.microsoft.com/office/drawing/2014/main" id="{EA39E69E-DB66-DE27-7F78-F7B5812523A3}"/>
              </a:ext>
            </a:extLst>
          </p:cNvPr>
          <p:cNvSpPr/>
          <p:nvPr/>
        </p:nvSpPr>
        <p:spPr>
          <a:xfrm>
            <a:off x="367289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572D472-4E28-1B6A-1570-6A8A96A63B6A}"/>
              </a:ext>
            </a:extLst>
          </p:cNvPr>
          <p:cNvSpPr/>
          <p:nvPr/>
        </p:nvSpPr>
        <p:spPr>
          <a:xfrm>
            <a:off x="3216775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0FD40EAF-5EFF-FF78-80D0-6A38ADDF1143}"/>
              </a:ext>
            </a:extLst>
          </p:cNvPr>
          <p:cNvSpPr txBox="1"/>
          <p:nvPr/>
        </p:nvSpPr>
        <p:spPr>
          <a:xfrm>
            <a:off x="7579205" y="4425607"/>
            <a:ext cx="3955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2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65" name="직선 연결선 464">
            <a:extLst>
              <a:ext uri="{FF2B5EF4-FFF2-40B4-BE49-F238E27FC236}">
                <a16:creationId xmlns:a16="http://schemas.microsoft.com/office/drawing/2014/main" id="{D231DF94-7737-6E71-279F-7C499DDF0132}"/>
              </a:ext>
            </a:extLst>
          </p:cNvPr>
          <p:cNvCxnSpPr>
            <a:cxnSpLocks/>
          </p:cNvCxnSpPr>
          <p:nvPr/>
        </p:nvCxnSpPr>
        <p:spPr>
          <a:xfrm>
            <a:off x="5082398" y="5209571"/>
            <a:ext cx="0" cy="330911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직선 연결선 465">
            <a:extLst>
              <a:ext uri="{FF2B5EF4-FFF2-40B4-BE49-F238E27FC236}">
                <a16:creationId xmlns:a16="http://schemas.microsoft.com/office/drawing/2014/main" id="{9CF9CE73-CB87-6F42-9250-CCE2B16A5B4D}"/>
              </a:ext>
            </a:extLst>
          </p:cNvPr>
          <p:cNvCxnSpPr>
            <a:cxnSpLocks/>
          </p:cNvCxnSpPr>
          <p:nvPr/>
        </p:nvCxnSpPr>
        <p:spPr>
          <a:xfrm>
            <a:off x="5057300" y="5222637"/>
            <a:ext cx="209271" cy="0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6601762-D007-FB02-EC5C-B1F7355CD901}"/>
              </a:ext>
            </a:extLst>
          </p:cNvPr>
          <p:cNvCxnSpPr>
            <a:cxnSpLocks/>
          </p:cNvCxnSpPr>
          <p:nvPr/>
        </p:nvCxnSpPr>
        <p:spPr>
          <a:xfrm>
            <a:off x="4992675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3B6C9A83-02AA-F2B2-F4D6-54F1DA9514BA}"/>
              </a:ext>
            </a:extLst>
          </p:cNvPr>
          <p:cNvSpPr/>
          <p:nvPr/>
        </p:nvSpPr>
        <p:spPr>
          <a:xfrm>
            <a:off x="5107943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6E4897FC-4361-39F2-3999-575CD2365950}"/>
              </a:ext>
            </a:extLst>
          </p:cNvPr>
          <p:cNvGrpSpPr/>
          <p:nvPr/>
        </p:nvGrpSpPr>
        <p:grpSpPr>
          <a:xfrm>
            <a:off x="4992675" y="4448548"/>
            <a:ext cx="1118318" cy="398239"/>
            <a:chOff x="947839" y="1915581"/>
            <a:chExt cx="1245913" cy="398239"/>
          </a:xfrm>
        </p:grpSpPr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8A17F8EA-E7AB-4366-58EA-BB87D59913E6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6590A5D3-87C1-E4BC-1C27-73B2DBFFC2B5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E145382D-441B-EF79-214B-687A9A5E3CE1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F3BAB8F4-FAB9-CAAF-72E2-17E76A96A6B0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EDC91AE8-A127-7C64-6E6D-623BB3B2EF8F}"/>
              </a:ext>
            </a:extLst>
          </p:cNvPr>
          <p:cNvCxnSpPr>
            <a:cxnSpLocks/>
          </p:cNvCxnSpPr>
          <p:nvPr/>
        </p:nvCxnSpPr>
        <p:spPr>
          <a:xfrm rot="16200000">
            <a:off x="509748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E8631A18-1B97-5B54-8596-639689732144}"/>
              </a:ext>
            </a:extLst>
          </p:cNvPr>
          <p:cNvCxnSpPr>
            <a:cxnSpLocks/>
          </p:cNvCxnSpPr>
          <p:nvPr/>
        </p:nvCxnSpPr>
        <p:spPr>
          <a:xfrm rot="16200000">
            <a:off x="523022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DB9BD318-A2F2-F29F-794C-8029C7E39404}"/>
              </a:ext>
            </a:extLst>
          </p:cNvPr>
          <p:cNvCxnSpPr>
            <a:cxnSpLocks/>
          </p:cNvCxnSpPr>
          <p:nvPr/>
        </p:nvCxnSpPr>
        <p:spPr>
          <a:xfrm rot="16200000">
            <a:off x="549572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D8D0CF7D-CC09-233E-A39D-71A632B6483B}"/>
              </a:ext>
            </a:extLst>
          </p:cNvPr>
          <p:cNvCxnSpPr>
            <a:cxnSpLocks/>
          </p:cNvCxnSpPr>
          <p:nvPr/>
        </p:nvCxnSpPr>
        <p:spPr>
          <a:xfrm rot="16200000">
            <a:off x="5628468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95C8063B-3A20-ED51-AB20-D980C04EA863}"/>
              </a:ext>
            </a:extLst>
          </p:cNvPr>
          <p:cNvCxnSpPr>
            <a:cxnSpLocks/>
          </p:cNvCxnSpPr>
          <p:nvPr/>
        </p:nvCxnSpPr>
        <p:spPr>
          <a:xfrm rot="16200000">
            <a:off x="5761213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79E86BE-86C5-719B-E9F6-8CDE1F8F3021}"/>
              </a:ext>
            </a:extLst>
          </p:cNvPr>
          <p:cNvCxnSpPr>
            <a:cxnSpLocks/>
          </p:cNvCxnSpPr>
          <p:nvPr/>
        </p:nvCxnSpPr>
        <p:spPr>
          <a:xfrm rot="16200000">
            <a:off x="483199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DB99D8C0-1E08-0935-642B-5A27E7871DB2}"/>
              </a:ext>
            </a:extLst>
          </p:cNvPr>
          <p:cNvCxnSpPr>
            <a:cxnSpLocks/>
          </p:cNvCxnSpPr>
          <p:nvPr/>
        </p:nvCxnSpPr>
        <p:spPr>
          <a:xfrm rot="16200000">
            <a:off x="4964736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74890550-F35B-9B23-6EE1-D83A2F98650C}"/>
              </a:ext>
            </a:extLst>
          </p:cNvPr>
          <p:cNvCxnSpPr>
            <a:cxnSpLocks/>
          </p:cNvCxnSpPr>
          <p:nvPr/>
        </p:nvCxnSpPr>
        <p:spPr>
          <a:xfrm rot="16200000">
            <a:off x="5362975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타원 64">
            <a:extLst>
              <a:ext uri="{FF2B5EF4-FFF2-40B4-BE49-F238E27FC236}">
                <a16:creationId xmlns:a16="http://schemas.microsoft.com/office/drawing/2014/main" id="{10FA56CA-FD63-5035-97CE-ED20A09D77E3}"/>
              </a:ext>
            </a:extLst>
          </p:cNvPr>
          <p:cNvSpPr/>
          <p:nvPr/>
        </p:nvSpPr>
        <p:spPr>
          <a:xfrm>
            <a:off x="5268866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20CEBF2F-8B23-F18D-5B01-BCF556129F18}"/>
              </a:ext>
            </a:extLst>
          </p:cNvPr>
          <p:cNvSpPr/>
          <p:nvPr/>
        </p:nvSpPr>
        <p:spPr>
          <a:xfrm>
            <a:off x="5268866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0F6E04F3-36BB-B839-892D-8FA2264F9701}"/>
              </a:ext>
            </a:extLst>
          </p:cNvPr>
          <p:cNvSpPr/>
          <p:nvPr/>
        </p:nvSpPr>
        <p:spPr>
          <a:xfrm>
            <a:off x="5268866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C99D407A-A624-2B9F-8180-4E508C1BFBF1}"/>
              </a:ext>
            </a:extLst>
          </p:cNvPr>
          <p:cNvSpPr/>
          <p:nvPr/>
        </p:nvSpPr>
        <p:spPr>
          <a:xfrm>
            <a:off x="540161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80A55698-762A-5FCA-E693-C20B8E4858B9}"/>
              </a:ext>
            </a:extLst>
          </p:cNvPr>
          <p:cNvSpPr/>
          <p:nvPr/>
        </p:nvSpPr>
        <p:spPr>
          <a:xfrm>
            <a:off x="540161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C0275051-C7E4-40EA-1568-1D1027ED01AA}"/>
              </a:ext>
            </a:extLst>
          </p:cNvPr>
          <p:cNvSpPr/>
          <p:nvPr/>
        </p:nvSpPr>
        <p:spPr>
          <a:xfrm>
            <a:off x="540161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FA290566-4020-2F3E-C457-17522C78E976}"/>
              </a:ext>
            </a:extLst>
          </p:cNvPr>
          <p:cNvSpPr/>
          <p:nvPr/>
        </p:nvSpPr>
        <p:spPr>
          <a:xfrm>
            <a:off x="5534359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A7B3CC58-0662-7902-ED4B-0103D69DD38F}"/>
              </a:ext>
            </a:extLst>
          </p:cNvPr>
          <p:cNvSpPr/>
          <p:nvPr/>
        </p:nvSpPr>
        <p:spPr>
          <a:xfrm>
            <a:off x="553435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A15CD400-E3A4-1B9C-6191-6B43CC25B85C}"/>
              </a:ext>
            </a:extLst>
          </p:cNvPr>
          <p:cNvSpPr/>
          <p:nvPr/>
        </p:nvSpPr>
        <p:spPr>
          <a:xfrm>
            <a:off x="553435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EF1F9524-289C-B2E1-9BF3-47F80BFA5D22}"/>
              </a:ext>
            </a:extLst>
          </p:cNvPr>
          <p:cNvSpPr/>
          <p:nvPr/>
        </p:nvSpPr>
        <p:spPr>
          <a:xfrm>
            <a:off x="5667105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6F8C84A5-2907-69F9-E415-D17961667F4C}"/>
              </a:ext>
            </a:extLst>
          </p:cNvPr>
          <p:cNvSpPr/>
          <p:nvPr/>
        </p:nvSpPr>
        <p:spPr>
          <a:xfrm>
            <a:off x="5667105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CD55929B-21B6-D3ED-1D99-08D1D6C86C19}"/>
              </a:ext>
            </a:extLst>
          </p:cNvPr>
          <p:cNvSpPr/>
          <p:nvPr/>
        </p:nvSpPr>
        <p:spPr>
          <a:xfrm>
            <a:off x="5667105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08992FF9-6467-FE64-03D1-C52643E9BB30}"/>
              </a:ext>
            </a:extLst>
          </p:cNvPr>
          <p:cNvSpPr/>
          <p:nvPr/>
        </p:nvSpPr>
        <p:spPr>
          <a:xfrm>
            <a:off x="579985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B5F131DF-5DFE-4A4C-A183-50A8791DB38E}"/>
              </a:ext>
            </a:extLst>
          </p:cNvPr>
          <p:cNvSpPr/>
          <p:nvPr/>
        </p:nvSpPr>
        <p:spPr>
          <a:xfrm>
            <a:off x="579985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4C431F2F-F64F-7EE7-7200-4162FE1FED3A}"/>
              </a:ext>
            </a:extLst>
          </p:cNvPr>
          <p:cNvSpPr/>
          <p:nvPr/>
        </p:nvSpPr>
        <p:spPr>
          <a:xfrm>
            <a:off x="579985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078F48EA-4087-ACC8-21F7-587427FD1541}"/>
              </a:ext>
            </a:extLst>
          </p:cNvPr>
          <p:cNvSpPr/>
          <p:nvPr/>
        </p:nvSpPr>
        <p:spPr>
          <a:xfrm>
            <a:off x="5932598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5A45A4E4-4777-542B-A9F2-48133B2EDA3A}"/>
              </a:ext>
            </a:extLst>
          </p:cNvPr>
          <p:cNvSpPr/>
          <p:nvPr/>
        </p:nvSpPr>
        <p:spPr>
          <a:xfrm>
            <a:off x="5932598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CCE24E97-88EF-25D3-32F8-E9F9434C3741}"/>
              </a:ext>
            </a:extLst>
          </p:cNvPr>
          <p:cNvSpPr/>
          <p:nvPr/>
        </p:nvSpPr>
        <p:spPr>
          <a:xfrm>
            <a:off x="5932598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09F04A34-D60F-114B-B52D-3D7BE32BC756}"/>
              </a:ext>
            </a:extLst>
          </p:cNvPr>
          <p:cNvSpPr/>
          <p:nvPr/>
        </p:nvSpPr>
        <p:spPr>
          <a:xfrm>
            <a:off x="5136120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BE02F478-D6E6-58E5-C166-86B397C2808D}"/>
              </a:ext>
            </a:extLst>
          </p:cNvPr>
          <p:cNvSpPr/>
          <p:nvPr/>
        </p:nvSpPr>
        <p:spPr>
          <a:xfrm>
            <a:off x="513612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D25F0F44-E2DD-D98A-8CA9-C6FB37BF8108}"/>
              </a:ext>
            </a:extLst>
          </p:cNvPr>
          <p:cNvSpPr/>
          <p:nvPr/>
        </p:nvSpPr>
        <p:spPr>
          <a:xfrm>
            <a:off x="513612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D1CBD31D-B5D5-74E3-368E-BC737085D9E2}"/>
              </a:ext>
            </a:extLst>
          </p:cNvPr>
          <p:cNvSpPr/>
          <p:nvPr/>
        </p:nvSpPr>
        <p:spPr>
          <a:xfrm>
            <a:off x="6065343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3CB06E13-35F5-DC93-DC95-5AD05CD18D2D}"/>
              </a:ext>
            </a:extLst>
          </p:cNvPr>
          <p:cNvSpPr/>
          <p:nvPr/>
        </p:nvSpPr>
        <p:spPr>
          <a:xfrm>
            <a:off x="6065343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AD6B866C-58FE-DB9A-C2B2-204091934885}"/>
              </a:ext>
            </a:extLst>
          </p:cNvPr>
          <p:cNvSpPr/>
          <p:nvPr/>
        </p:nvSpPr>
        <p:spPr>
          <a:xfrm>
            <a:off x="6065343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422FB9DB-69B0-CFEF-1DD6-F58D509357EC}"/>
              </a:ext>
            </a:extLst>
          </p:cNvPr>
          <p:cNvSpPr/>
          <p:nvPr/>
        </p:nvSpPr>
        <p:spPr>
          <a:xfrm>
            <a:off x="6065343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8A0276F8-FB6F-3336-7941-AA40779D7909}"/>
              </a:ext>
            </a:extLst>
          </p:cNvPr>
          <p:cNvSpPr/>
          <p:nvPr/>
        </p:nvSpPr>
        <p:spPr>
          <a:xfrm>
            <a:off x="513612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993E6603-D96C-DBD6-8F8D-DA23E6086EA5}"/>
              </a:ext>
            </a:extLst>
          </p:cNvPr>
          <p:cNvSpPr/>
          <p:nvPr/>
        </p:nvSpPr>
        <p:spPr>
          <a:xfrm>
            <a:off x="5268866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468DC771-E54E-9580-3613-DDD182D283C7}"/>
              </a:ext>
            </a:extLst>
          </p:cNvPr>
          <p:cNvSpPr/>
          <p:nvPr/>
        </p:nvSpPr>
        <p:spPr>
          <a:xfrm>
            <a:off x="540161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2EA75B85-48FD-4424-F83C-D10E9722D433}"/>
              </a:ext>
            </a:extLst>
          </p:cNvPr>
          <p:cNvSpPr/>
          <p:nvPr/>
        </p:nvSpPr>
        <p:spPr>
          <a:xfrm>
            <a:off x="553435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D1B1569D-4B67-B41B-7B3B-AB99D527E628}"/>
              </a:ext>
            </a:extLst>
          </p:cNvPr>
          <p:cNvSpPr/>
          <p:nvPr/>
        </p:nvSpPr>
        <p:spPr>
          <a:xfrm>
            <a:off x="5667105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28B92A0E-619C-FDB4-F9E3-B7DFEC659CF4}"/>
              </a:ext>
            </a:extLst>
          </p:cNvPr>
          <p:cNvSpPr/>
          <p:nvPr/>
        </p:nvSpPr>
        <p:spPr>
          <a:xfrm>
            <a:off x="579985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62EA26D1-22E0-C04D-266E-1F940CD53ED2}"/>
              </a:ext>
            </a:extLst>
          </p:cNvPr>
          <p:cNvSpPr/>
          <p:nvPr/>
        </p:nvSpPr>
        <p:spPr>
          <a:xfrm>
            <a:off x="5932598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7CFA2FE1-B368-A769-085C-05EE0060968B}"/>
              </a:ext>
            </a:extLst>
          </p:cNvPr>
          <p:cNvSpPr/>
          <p:nvPr/>
        </p:nvSpPr>
        <p:spPr>
          <a:xfrm>
            <a:off x="5135627" y="4980672"/>
            <a:ext cx="778285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0" name="사각형: 둥근 모서리 109">
            <a:extLst>
              <a:ext uri="{FF2B5EF4-FFF2-40B4-BE49-F238E27FC236}">
                <a16:creationId xmlns:a16="http://schemas.microsoft.com/office/drawing/2014/main" id="{D6C00272-F7B6-5D1E-A4FA-EA9E4311EC82}"/>
              </a:ext>
            </a:extLst>
          </p:cNvPr>
          <p:cNvSpPr/>
          <p:nvPr/>
        </p:nvSpPr>
        <p:spPr>
          <a:xfrm>
            <a:off x="526521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2" name="사각형: 둥근 모서리 111">
            <a:extLst>
              <a:ext uri="{FF2B5EF4-FFF2-40B4-BE49-F238E27FC236}">
                <a16:creationId xmlns:a16="http://schemas.microsoft.com/office/drawing/2014/main" id="{3EAB93A7-A47B-3A4C-0972-979894529155}"/>
              </a:ext>
            </a:extLst>
          </p:cNvPr>
          <p:cNvSpPr/>
          <p:nvPr/>
        </p:nvSpPr>
        <p:spPr>
          <a:xfrm>
            <a:off x="565396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8D5B4F27-7651-FC51-68EE-4335B8C30162}"/>
              </a:ext>
            </a:extLst>
          </p:cNvPr>
          <p:cNvSpPr/>
          <p:nvPr/>
        </p:nvSpPr>
        <p:spPr>
          <a:xfrm>
            <a:off x="578354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DBFF3AD7-A73D-A355-7F0D-42A38266A81D}"/>
              </a:ext>
            </a:extLst>
          </p:cNvPr>
          <p:cNvSpPr/>
          <p:nvPr/>
        </p:nvSpPr>
        <p:spPr>
          <a:xfrm>
            <a:off x="591391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7" name="사각형: 둥근 모서리 116">
            <a:extLst>
              <a:ext uri="{FF2B5EF4-FFF2-40B4-BE49-F238E27FC236}">
                <a16:creationId xmlns:a16="http://schemas.microsoft.com/office/drawing/2014/main" id="{514B7E9C-FECE-4450-92C0-DB24FCD821AB}"/>
              </a:ext>
            </a:extLst>
          </p:cNvPr>
          <p:cNvSpPr/>
          <p:nvPr/>
        </p:nvSpPr>
        <p:spPr>
          <a:xfrm>
            <a:off x="604352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8" name="사각형: 둥근 모서리 117">
            <a:extLst>
              <a:ext uri="{FF2B5EF4-FFF2-40B4-BE49-F238E27FC236}">
                <a16:creationId xmlns:a16="http://schemas.microsoft.com/office/drawing/2014/main" id="{3747B902-3F71-BAE4-BC39-0CCEC75177FB}"/>
              </a:ext>
            </a:extLst>
          </p:cNvPr>
          <p:cNvSpPr/>
          <p:nvPr/>
        </p:nvSpPr>
        <p:spPr>
          <a:xfrm>
            <a:off x="539479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9" name="사각형: 둥근 모서리 118">
            <a:extLst>
              <a:ext uri="{FF2B5EF4-FFF2-40B4-BE49-F238E27FC236}">
                <a16:creationId xmlns:a16="http://schemas.microsoft.com/office/drawing/2014/main" id="{73C4F456-019B-5097-4B7C-CD5C1881BF72}"/>
              </a:ext>
            </a:extLst>
          </p:cNvPr>
          <p:cNvSpPr/>
          <p:nvPr/>
        </p:nvSpPr>
        <p:spPr>
          <a:xfrm>
            <a:off x="4938676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69" name="직선 연결선 468">
            <a:extLst>
              <a:ext uri="{FF2B5EF4-FFF2-40B4-BE49-F238E27FC236}">
                <a16:creationId xmlns:a16="http://schemas.microsoft.com/office/drawing/2014/main" id="{1D4D53D4-CF61-5938-F5CF-D06B7E48DAD0}"/>
              </a:ext>
            </a:extLst>
          </p:cNvPr>
          <p:cNvCxnSpPr>
            <a:cxnSpLocks/>
          </p:cNvCxnSpPr>
          <p:nvPr/>
        </p:nvCxnSpPr>
        <p:spPr>
          <a:xfrm>
            <a:off x="6430187" y="5209571"/>
            <a:ext cx="0" cy="330911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직선 연결선 469">
            <a:extLst>
              <a:ext uri="{FF2B5EF4-FFF2-40B4-BE49-F238E27FC236}">
                <a16:creationId xmlns:a16="http://schemas.microsoft.com/office/drawing/2014/main" id="{F2734C9B-6EDF-AABC-B750-10C6D5FBF959}"/>
              </a:ext>
            </a:extLst>
          </p:cNvPr>
          <p:cNvCxnSpPr>
            <a:cxnSpLocks/>
          </p:cNvCxnSpPr>
          <p:nvPr/>
        </p:nvCxnSpPr>
        <p:spPr>
          <a:xfrm>
            <a:off x="6405089" y="5222637"/>
            <a:ext cx="209271" cy="0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3" name="직선 연결선 472">
            <a:extLst>
              <a:ext uri="{FF2B5EF4-FFF2-40B4-BE49-F238E27FC236}">
                <a16:creationId xmlns:a16="http://schemas.microsoft.com/office/drawing/2014/main" id="{AD849C71-3369-695F-D4AE-16B407046B83}"/>
              </a:ext>
            </a:extLst>
          </p:cNvPr>
          <p:cNvCxnSpPr>
            <a:cxnSpLocks/>
          </p:cNvCxnSpPr>
          <p:nvPr/>
        </p:nvCxnSpPr>
        <p:spPr>
          <a:xfrm>
            <a:off x="8147071" y="5209571"/>
            <a:ext cx="0" cy="330911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4" name="직선 연결선 473">
            <a:extLst>
              <a:ext uri="{FF2B5EF4-FFF2-40B4-BE49-F238E27FC236}">
                <a16:creationId xmlns:a16="http://schemas.microsoft.com/office/drawing/2014/main" id="{18334CFC-BC5A-692D-5ECD-47A6EA5D69B4}"/>
              </a:ext>
            </a:extLst>
          </p:cNvPr>
          <p:cNvCxnSpPr>
            <a:cxnSpLocks/>
          </p:cNvCxnSpPr>
          <p:nvPr/>
        </p:nvCxnSpPr>
        <p:spPr>
          <a:xfrm>
            <a:off x="8121970" y="5222637"/>
            <a:ext cx="209271" cy="0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4762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A86A14F-84FA-E5DC-045C-668E12F110C2}"/>
              </a:ext>
            </a:extLst>
          </p:cNvPr>
          <p:cNvGrpSpPr/>
          <p:nvPr/>
        </p:nvGrpSpPr>
        <p:grpSpPr>
          <a:xfrm>
            <a:off x="3932841" y="5280081"/>
            <a:ext cx="4784964" cy="521400"/>
            <a:chOff x="1540892" y="4239084"/>
            <a:chExt cx="4784964" cy="972472"/>
          </a:xfrm>
        </p:grpSpPr>
        <p:cxnSp>
          <p:nvCxnSpPr>
            <p:cNvPr id="445" name="직선 연결선 444">
              <a:extLst>
                <a:ext uri="{FF2B5EF4-FFF2-40B4-BE49-F238E27FC236}">
                  <a16:creationId xmlns:a16="http://schemas.microsoft.com/office/drawing/2014/main" id="{0A33051B-D553-C1FB-A50B-2A2448FC3A08}"/>
                </a:ext>
              </a:extLst>
            </p:cNvPr>
            <p:cNvCxnSpPr>
              <a:cxnSpLocks/>
            </p:cNvCxnSpPr>
            <p:nvPr/>
          </p:nvCxnSpPr>
          <p:spPr>
            <a:xfrm>
              <a:off x="1540892" y="4239084"/>
              <a:ext cx="0" cy="97247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7" name="직선 연결선 466">
              <a:extLst>
                <a:ext uri="{FF2B5EF4-FFF2-40B4-BE49-F238E27FC236}">
                  <a16:creationId xmlns:a16="http://schemas.microsoft.com/office/drawing/2014/main" id="{34D8E700-4E80-4673-3171-360CAC40A205}"/>
                </a:ext>
              </a:extLst>
            </p:cNvPr>
            <p:cNvCxnSpPr>
              <a:cxnSpLocks/>
            </p:cNvCxnSpPr>
            <p:nvPr/>
          </p:nvCxnSpPr>
          <p:spPr>
            <a:xfrm>
              <a:off x="3265199" y="4239084"/>
              <a:ext cx="0" cy="97247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" name="직선 연결선 470">
              <a:extLst>
                <a:ext uri="{FF2B5EF4-FFF2-40B4-BE49-F238E27FC236}">
                  <a16:creationId xmlns:a16="http://schemas.microsoft.com/office/drawing/2014/main" id="{26A75B66-EC8C-BF74-FFC8-CE19E49D8056}"/>
                </a:ext>
              </a:extLst>
            </p:cNvPr>
            <p:cNvCxnSpPr>
              <a:cxnSpLocks/>
            </p:cNvCxnSpPr>
            <p:nvPr/>
          </p:nvCxnSpPr>
          <p:spPr>
            <a:xfrm>
              <a:off x="4603955" y="4239556"/>
              <a:ext cx="0" cy="9720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직선 연결선 474">
              <a:extLst>
                <a:ext uri="{FF2B5EF4-FFF2-40B4-BE49-F238E27FC236}">
                  <a16:creationId xmlns:a16="http://schemas.microsoft.com/office/drawing/2014/main" id="{55891F2B-9578-6786-4388-71CE54E01BB0}"/>
                </a:ext>
              </a:extLst>
            </p:cNvPr>
            <p:cNvCxnSpPr>
              <a:cxnSpLocks/>
            </p:cNvCxnSpPr>
            <p:nvPr/>
          </p:nvCxnSpPr>
          <p:spPr>
            <a:xfrm>
              <a:off x="6325856" y="4239084"/>
              <a:ext cx="0" cy="97247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6" name="직선 연결선 185">
            <a:extLst>
              <a:ext uri="{FF2B5EF4-FFF2-40B4-BE49-F238E27FC236}">
                <a16:creationId xmlns:a16="http://schemas.microsoft.com/office/drawing/2014/main" id="{391832F9-9898-046C-A047-FE97B74249E4}"/>
              </a:ext>
            </a:extLst>
          </p:cNvPr>
          <p:cNvCxnSpPr>
            <a:cxnSpLocks/>
          </p:cNvCxnSpPr>
          <p:nvPr/>
        </p:nvCxnSpPr>
        <p:spPr>
          <a:xfrm>
            <a:off x="8055723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사각형: 둥근 모서리 187">
            <a:extLst>
              <a:ext uri="{FF2B5EF4-FFF2-40B4-BE49-F238E27FC236}">
                <a16:creationId xmlns:a16="http://schemas.microsoft.com/office/drawing/2014/main" id="{5114595A-9056-B30E-2824-A28F4C080CDD}"/>
              </a:ext>
            </a:extLst>
          </p:cNvPr>
          <p:cNvSpPr/>
          <p:nvPr/>
        </p:nvSpPr>
        <p:spPr>
          <a:xfrm>
            <a:off x="8170991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F86D1D8B-F54F-98E0-6D31-F002682EA079}"/>
              </a:ext>
            </a:extLst>
          </p:cNvPr>
          <p:cNvGrpSpPr/>
          <p:nvPr/>
        </p:nvGrpSpPr>
        <p:grpSpPr>
          <a:xfrm>
            <a:off x="8055723" y="4448548"/>
            <a:ext cx="1118318" cy="398239"/>
            <a:chOff x="947839" y="1915581"/>
            <a:chExt cx="1245913" cy="398239"/>
          </a:xfrm>
        </p:grpSpPr>
        <p:cxnSp>
          <p:nvCxnSpPr>
            <p:cNvPr id="458" name="직선 연결선 457">
              <a:extLst>
                <a:ext uri="{FF2B5EF4-FFF2-40B4-BE49-F238E27FC236}">
                  <a16:creationId xmlns:a16="http://schemas.microsoft.com/office/drawing/2014/main" id="{C13D0DED-22CD-9CBE-FFF4-72FBFB8B8002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직선 연결선 458">
              <a:extLst>
                <a:ext uri="{FF2B5EF4-FFF2-40B4-BE49-F238E27FC236}">
                  <a16:creationId xmlns:a16="http://schemas.microsoft.com/office/drawing/2014/main" id="{3D0E2818-7647-4A30-3109-CA0F3A877804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직선 연결선 459">
              <a:extLst>
                <a:ext uri="{FF2B5EF4-FFF2-40B4-BE49-F238E27FC236}">
                  <a16:creationId xmlns:a16="http://schemas.microsoft.com/office/drawing/2014/main" id="{40639846-4901-6E23-33DA-4915A5077FAA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직선 연결선 460">
              <a:extLst>
                <a:ext uri="{FF2B5EF4-FFF2-40B4-BE49-F238E27FC236}">
                  <a16:creationId xmlns:a16="http://schemas.microsoft.com/office/drawing/2014/main" id="{AB73B4B0-ABEF-B031-7695-3B701FFAF7BF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0" name="직선 연결선 189">
            <a:extLst>
              <a:ext uri="{FF2B5EF4-FFF2-40B4-BE49-F238E27FC236}">
                <a16:creationId xmlns:a16="http://schemas.microsoft.com/office/drawing/2014/main" id="{977EA958-6310-A8BB-A27F-5A0CE4D223F1}"/>
              </a:ext>
            </a:extLst>
          </p:cNvPr>
          <p:cNvCxnSpPr>
            <a:cxnSpLocks/>
          </p:cNvCxnSpPr>
          <p:nvPr/>
        </p:nvCxnSpPr>
        <p:spPr>
          <a:xfrm rot="16200000">
            <a:off x="816053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연결선 190">
            <a:extLst>
              <a:ext uri="{FF2B5EF4-FFF2-40B4-BE49-F238E27FC236}">
                <a16:creationId xmlns:a16="http://schemas.microsoft.com/office/drawing/2014/main" id="{011FFB0F-2BA9-A7AD-3C51-5876A8BBCE8C}"/>
              </a:ext>
            </a:extLst>
          </p:cNvPr>
          <p:cNvCxnSpPr>
            <a:cxnSpLocks/>
          </p:cNvCxnSpPr>
          <p:nvPr/>
        </p:nvCxnSpPr>
        <p:spPr>
          <a:xfrm rot="16200000">
            <a:off x="8293277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직선 연결선 383">
            <a:extLst>
              <a:ext uri="{FF2B5EF4-FFF2-40B4-BE49-F238E27FC236}">
                <a16:creationId xmlns:a16="http://schemas.microsoft.com/office/drawing/2014/main" id="{0D7B798A-4596-E49D-F199-FD86F4E0B61B}"/>
              </a:ext>
            </a:extLst>
          </p:cNvPr>
          <p:cNvCxnSpPr>
            <a:cxnSpLocks/>
          </p:cNvCxnSpPr>
          <p:nvPr/>
        </p:nvCxnSpPr>
        <p:spPr>
          <a:xfrm rot="16200000">
            <a:off x="855877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직선 연결선 384">
            <a:extLst>
              <a:ext uri="{FF2B5EF4-FFF2-40B4-BE49-F238E27FC236}">
                <a16:creationId xmlns:a16="http://schemas.microsoft.com/office/drawing/2014/main" id="{EE7491C4-FAFB-F326-B6A1-63FD2E4AB81D}"/>
              </a:ext>
            </a:extLst>
          </p:cNvPr>
          <p:cNvCxnSpPr>
            <a:cxnSpLocks/>
          </p:cNvCxnSpPr>
          <p:nvPr/>
        </p:nvCxnSpPr>
        <p:spPr>
          <a:xfrm rot="16200000">
            <a:off x="8691516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직선 연결선 385">
            <a:extLst>
              <a:ext uri="{FF2B5EF4-FFF2-40B4-BE49-F238E27FC236}">
                <a16:creationId xmlns:a16="http://schemas.microsoft.com/office/drawing/2014/main" id="{BDA2F775-9981-49A4-99EF-B7452F3DAD89}"/>
              </a:ext>
            </a:extLst>
          </p:cNvPr>
          <p:cNvCxnSpPr>
            <a:cxnSpLocks/>
          </p:cNvCxnSpPr>
          <p:nvPr/>
        </p:nvCxnSpPr>
        <p:spPr>
          <a:xfrm rot="16200000">
            <a:off x="8824261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직선 연결선 386">
            <a:extLst>
              <a:ext uri="{FF2B5EF4-FFF2-40B4-BE49-F238E27FC236}">
                <a16:creationId xmlns:a16="http://schemas.microsoft.com/office/drawing/2014/main" id="{5A6FE397-07E6-094B-52A0-3C7B3D2B54CD}"/>
              </a:ext>
            </a:extLst>
          </p:cNvPr>
          <p:cNvCxnSpPr>
            <a:cxnSpLocks/>
          </p:cNvCxnSpPr>
          <p:nvPr/>
        </p:nvCxnSpPr>
        <p:spPr>
          <a:xfrm rot="16200000">
            <a:off x="7895038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8" name="직선 연결선 387">
            <a:extLst>
              <a:ext uri="{FF2B5EF4-FFF2-40B4-BE49-F238E27FC236}">
                <a16:creationId xmlns:a16="http://schemas.microsoft.com/office/drawing/2014/main" id="{54026EFB-4A28-6ED6-303F-810BE2165532}"/>
              </a:ext>
            </a:extLst>
          </p:cNvPr>
          <p:cNvCxnSpPr>
            <a:cxnSpLocks/>
          </p:cNvCxnSpPr>
          <p:nvPr/>
        </p:nvCxnSpPr>
        <p:spPr>
          <a:xfrm rot="16200000">
            <a:off x="8027784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" name="직선 연결선 388">
            <a:extLst>
              <a:ext uri="{FF2B5EF4-FFF2-40B4-BE49-F238E27FC236}">
                <a16:creationId xmlns:a16="http://schemas.microsoft.com/office/drawing/2014/main" id="{778DE159-7AD3-CA43-EF76-AB500A470DA1}"/>
              </a:ext>
            </a:extLst>
          </p:cNvPr>
          <p:cNvCxnSpPr>
            <a:cxnSpLocks/>
          </p:cNvCxnSpPr>
          <p:nvPr/>
        </p:nvCxnSpPr>
        <p:spPr>
          <a:xfrm rot="16200000">
            <a:off x="8426023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1" name="타원 390">
            <a:extLst>
              <a:ext uri="{FF2B5EF4-FFF2-40B4-BE49-F238E27FC236}">
                <a16:creationId xmlns:a16="http://schemas.microsoft.com/office/drawing/2014/main" id="{E0F00787-408B-4179-3F95-7E266682D76A}"/>
              </a:ext>
            </a:extLst>
          </p:cNvPr>
          <p:cNvSpPr/>
          <p:nvPr/>
        </p:nvSpPr>
        <p:spPr>
          <a:xfrm>
            <a:off x="8331914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2" name="타원 391">
            <a:extLst>
              <a:ext uri="{FF2B5EF4-FFF2-40B4-BE49-F238E27FC236}">
                <a16:creationId xmlns:a16="http://schemas.microsoft.com/office/drawing/2014/main" id="{607ADED4-D16C-754C-FB4C-6511A66BFCE6}"/>
              </a:ext>
            </a:extLst>
          </p:cNvPr>
          <p:cNvSpPr/>
          <p:nvPr/>
        </p:nvSpPr>
        <p:spPr>
          <a:xfrm>
            <a:off x="8331914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3" name="타원 392">
            <a:extLst>
              <a:ext uri="{FF2B5EF4-FFF2-40B4-BE49-F238E27FC236}">
                <a16:creationId xmlns:a16="http://schemas.microsoft.com/office/drawing/2014/main" id="{F1F8EC07-2EED-DEFF-5D25-7C4F99A9ADCB}"/>
              </a:ext>
            </a:extLst>
          </p:cNvPr>
          <p:cNvSpPr/>
          <p:nvPr/>
        </p:nvSpPr>
        <p:spPr>
          <a:xfrm>
            <a:off x="8331914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5" name="타원 394">
            <a:extLst>
              <a:ext uri="{FF2B5EF4-FFF2-40B4-BE49-F238E27FC236}">
                <a16:creationId xmlns:a16="http://schemas.microsoft.com/office/drawing/2014/main" id="{932CECB3-7A6B-E7CF-BD32-C1C6A2C00550}"/>
              </a:ext>
            </a:extLst>
          </p:cNvPr>
          <p:cNvSpPr/>
          <p:nvPr/>
        </p:nvSpPr>
        <p:spPr>
          <a:xfrm>
            <a:off x="8464660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6" name="타원 395">
            <a:extLst>
              <a:ext uri="{FF2B5EF4-FFF2-40B4-BE49-F238E27FC236}">
                <a16:creationId xmlns:a16="http://schemas.microsoft.com/office/drawing/2014/main" id="{8D359913-69CD-CC47-17AE-D1123C367EF8}"/>
              </a:ext>
            </a:extLst>
          </p:cNvPr>
          <p:cNvSpPr/>
          <p:nvPr/>
        </p:nvSpPr>
        <p:spPr>
          <a:xfrm>
            <a:off x="846466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7" name="타원 396">
            <a:extLst>
              <a:ext uri="{FF2B5EF4-FFF2-40B4-BE49-F238E27FC236}">
                <a16:creationId xmlns:a16="http://schemas.microsoft.com/office/drawing/2014/main" id="{07AE24E6-1B96-D5C2-CC6A-CD3ACB8BF97B}"/>
              </a:ext>
            </a:extLst>
          </p:cNvPr>
          <p:cNvSpPr/>
          <p:nvPr/>
        </p:nvSpPr>
        <p:spPr>
          <a:xfrm>
            <a:off x="846466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8" name="타원 397">
            <a:extLst>
              <a:ext uri="{FF2B5EF4-FFF2-40B4-BE49-F238E27FC236}">
                <a16:creationId xmlns:a16="http://schemas.microsoft.com/office/drawing/2014/main" id="{112792F0-3AA3-C37D-D8BF-DA7DAF5EBC93}"/>
              </a:ext>
            </a:extLst>
          </p:cNvPr>
          <p:cNvSpPr/>
          <p:nvPr/>
        </p:nvSpPr>
        <p:spPr>
          <a:xfrm>
            <a:off x="8597407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9" name="타원 398">
            <a:extLst>
              <a:ext uri="{FF2B5EF4-FFF2-40B4-BE49-F238E27FC236}">
                <a16:creationId xmlns:a16="http://schemas.microsoft.com/office/drawing/2014/main" id="{8E7F134B-535C-FD87-6160-1BB8409CE8E4}"/>
              </a:ext>
            </a:extLst>
          </p:cNvPr>
          <p:cNvSpPr/>
          <p:nvPr/>
        </p:nvSpPr>
        <p:spPr>
          <a:xfrm>
            <a:off x="8597407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0" name="타원 399">
            <a:extLst>
              <a:ext uri="{FF2B5EF4-FFF2-40B4-BE49-F238E27FC236}">
                <a16:creationId xmlns:a16="http://schemas.microsoft.com/office/drawing/2014/main" id="{AA173400-3801-6044-22EF-A48E929ABD56}"/>
              </a:ext>
            </a:extLst>
          </p:cNvPr>
          <p:cNvSpPr/>
          <p:nvPr/>
        </p:nvSpPr>
        <p:spPr>
          <a:xfrm>
            <a:off x="8597407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1" name="타원 400">
            <a:extLst>
              <a:ext uri="{FF2B5EF4-FFF2-40B4-BE49-F238E27FC236}">
                <a16:creationId xmlns:a16="http://schemas.microsoft.com/office/drawing/2014/main" id="{16665F6A-57BA-C0CC-D5B5-D317B1D9A6D2}"/>
              </a:ext>
            </a:extLst>
          </p:cNvPr>
          <p:cNvSpPr/>
          <p:nvPr/>
        </p:nvSpPr>
        <p:spPr>
          <a:xfrm>
            <a:off x="8730153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2" name="타원 401">
            <a:extLst>
              <a:ext uri="{FF2B5EF4-FFF2-40B4-BE49-F238E27FC236}">
                <a16:creationId xmlns:a16="http://schemas.microsoft.com/office/drawing/2014/main" id="{685F17B0-95E9-C1CD-8C23-9752B63AEF7C}"/>
              </a:ext>
            </a:extLst>
          </p:cNvPr>
          <p:cNvSpPr/>
          <p:nvPr/>
        </p:nvSpPr>
        <p:spPr>
          <a:xfrm>
            <a:off x="8730153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3" name="타원 402">
            <a:extLst>
              <a:ext uri="{FF2B5EF4-FFF2-40B4-BE49-F238E27FC236}">
                <a16:creationId xmlns:a16="http://schemas.microsoft.com/office/drawing/2014/main" id="{7685BE47-17C7-287A-F4EF-1B69795A96F1}"/>
              </a:ext>
            </a:extLst>
          </p:cNvPr>
          <p:cNvSpPr/>
          <p:nvPr/>
        </p:nvSpPr>
        <p:spPr>
          <a:xfrm>
            <a:off x="8730153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7" name="타원 406">
            <a:extLst>
              <a:ext uri="{FF2B5EF4-FFF2-40B4-BE49-F238E27FC236}">
                <a16:creationId xmlns:a16="http://schemas.microsoft.com/office/drawing/2014/main" id="{8801DE10-0FE5-5940-B4C8-54B40A108789}"/>
              </a:ext>
            </a:extLst>
          </p:cNvPr>
          <p:cNvSpPr/>
          <p:nvPr/>
        </p:nvSpPr>
        <p:spPr>
          <a:xfrm>
            <a:off x="8862900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8" name="타원 407">
            <a:extLst>
              <a:ext uri="{FF2B5EF4-FFF2-40B4-BE49-F238E27FC236}">
                <a16:creationId xmlns:a16="http://schemas.microsoft.com/office/drawing/2014/main" id="{2A23180D-9964-0CA5-D57D-1896FE56B09F}"/>
              </a:ext>
            </a:extLst>
          </p:cNvPr>
          <p:cNvSpPr/>
          <p:nvPr/>
        </p:nvSpPr>
        <p:spPr>
          <a:xfrm>
            <a:off x="886290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9" name="타원 408">
            <a:extLst>
              <a:ext uri="{FF2B5EF4-FFF2-40B4-BE49-F238E27FC236}">
                <a16:creationId xmlns:a16="http://schemas.microsoft.com/office/drawing/2014/main" id="{D5232F64-7F9A-4CB6-A879-71BC904EC9A9}"/>
              </a:ext>
            </a:extLst>
          </p:cNvPr>
          <p:cNvSpPr/>
          <p:nvPr/>
        </p:nvSpPr>
        <p:spPr>
          <a:xfrm>
            <a:off x="886290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0" name="타원 409">
            <a:extLst>
              <a:ext uri="{FF2B5EF4-FFF2-40B4-BE49-F238E27FC236}">
                <a16:creationId xmlns:a16="http://schemas.microsoft.com/office/drawing/2014/main" id="{8DFC5477-A0BC-6A56-2BDD-646511F14A13}"/>
              </a:ext>
            </a:extLst>
          </p:cNvPr>
          <p:cNvSpPr/>
          <p:nvPr/>
        </p:nvSpPr>
        <p:spPr>
          <a:xfrm>
            <a:off x="8995646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5" name="타원 414">
            <a:extLst>
              <a:ext uri="{FF2B5EF4-FFF2-40B4-BE49-F238E27FC236}">
                <a16:creationId xmlns:a16="http://schemas.microsoft.com/office/drawing/2014/main" id="{AD996333-FAE2-4EF1-FEAA-1FB25CDFC082}"/>
              </a:ext>
            </a:extLst>
          </p:cNvPr>
          <p:cNvSpPr/>
          <p:nvPr/>
        </p:nvSpPr>
        <p:spPr>
          <a:xfrm>
            <a:off x="8995646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7" name="타원 416">
            <a:extLst>
              <a:ext uri="{FF2B5EF4-FFF2-40B4-BE49-F238E27FC236}">
                <a16:creationId xmlns:a16="http://schemas.microsoft.com/office/drawing/2014/main" id="{64AFB01F-8940-D105-482D-4BC46BD85EF2}"/>
              </a:ext>
            </a:extLst>
          </p:cNvPr>
          <p:cNvSpPr/>
          <p:nvPr/>
        </p:nvSpPr>
        <p:spPr>
          <a:xfrm>
            <a:off x="8995646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0" name="타원 439">
            <a:extLst>
              <a:ext uri="{FF2B5EF4-FFF2-40B4-BE49-F238E27FC236}">
                <a16:creationId xmlns:a16="http://schemas.microsoft.com/office/drawing/2014/main" id="{8844C93A-D85D-025B-97A0-DD47BB13BEA9}"/>
              </a:ext>
            </a:extLst>
          </p:cNvPr>
          <p:cNvSpPr/>
          <p:nvPr/>
        </p:nvSpPr>
        <p:spPr>
          <a:xfrm>
            <a:off x="8199168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1" name="타원 440">
            <a:extLst>
              <a:ext uri="{FF2B5EF4-FFF2-40B4-BE49-F238E27FC236}">
                <a16:creationId xmlns:a16="http://schemas.microsoft.com/office/drawing/2014/main" id="{4B5F1D46-4B6C-5E1D-143B-C91C7A28B16E}"/>
              </a:ext>
            </a:extLst>
          </p:cNvPr>
          <p:cNvSpPr/>
          <p:nvPr/>
        </p:nvSpPr>
        <p:spPr>
          <a:xfrm>
            <a:off x="8199168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2" name="타원 441">
            <a:extLst>
              <a:ext uri="{FF2B5EF4-FFF2-40B4-BE49-F238E27FC236}">
                <a16:creationId xmlns:a16="http://schemas.microsoft.com/office/drawing/2014/main" id="{10334E17-E748-C129-A4BA-5CF37F882716}"/>
              </a:ext>
            </a:extLst>
          </p:cNvPr>
          <p:cNvSpPr/>
          <p:nvPr/>
        </p:nvSpPr>
        <p:spPr>
          <a:xfrm>
            <a:off x="8199168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3" name="타원 442">
            <a:extLst>
              <a:ext uri="{FF2B5EF4-FFF2-40B4-BE49-F238E27FC236}">
                <a16:creationId xmlns:a16="http://schemas.microsoft.com/office/drawing/2014/main" id="{09FBB688-A514-6798-EB7E-82C71EDE26D9}"/>
              </a:ext>
            </a:extLst>
          </p:cNvPr>
          <p:cNvSpPr/>
          <p:nvPr/>
        </p:nvSpPr>
        <p:spPr>
          <a:xfrm>
            <a:off x="9128391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4" name="타원 443">
            <a:extLst>
              <a:ext uri="{FF2B5EF4-FFF2-40B4-BE49-F238E27FC236}">
                <a16:creationId xmlns:a16="http://schemas.microsoft.com/office/drawing/2014/main" id="{E06A2CD8-FFBD-8A36-41BC-41923AE1300D}"/>
              </a:ext>
            </a:extLst>
          </p:cNvPr>
          <p:cNvSpPr/>
          <p:nvPr/>
        </p:nvSpPr>
        <p:spPr>
          <a:xfrm>
            <a:off x="9128391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6" name="타원 445">
            <a:extLst>
              <a:ext uri="{FF2B5EF4-FFF2-40B4-BE49-F238E27FC236}">
                <a16:creationId xmlns:a16="http://schemas.microsoft.com/office/drawing/2014/main" id="{C2213437-8913-4CC3-53A6-5C31A3502085}"/>
              </a:ext>
            </a:extLst>
          </p:cNvPr>
          <p:cNvSpPr/>
          <p:nvPr/>
        </p:nvSpPr>
        <p:spPr>
          <a:xfrm>
            <a:off x="9128391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7" name="타원 446">
            <a:extLst>
              <a:ext uri="{FF2B5EF4-FFF2-40B4-BE49-F238E27FC236}">
                <a16:creationId xmlns:a16="http://schemas.microsoft.com/office/drawing/2014/main" id="{AC82F1D5-2150-8309-B9FB-179867A24F72}"/>
              </a:ext>
            </a:extLst>
          </p:cNvPr>
          <p:cNvSpPr/>
          <p:nvPr/>
        </p:nvSpPr>
        <p:spPr>
          <a:xfrm>
            <a:off x="9128391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8" name="타원 447">
            <a:extLst>
              <a:ext uri="{FF2B5EF4-FFF2-40B4-BE49-F238E27FC236}">
                <a16:creationId xmlns:a16="http://schemas.microsoft.com/office/drawing/2014/main" id="{57F44235-54ED-5354-8880-0C2F81628A84}"/>
              </a:ext>
            </a:extLst>
          </p:cNvPr>
          <p:cNvSpPr/>
          <p:nvPr/>
        </p:nvSpPr>
        <p:spPr>
          <a:xfrm>
            <a:off x="8199168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0" name="타원 419">
            <a:extLst>
              <a:ext uri="{FF2B5EF4-FFF2-40B4-BE49-F238E27FC236}">
                <a16:creationId xmlns:a16="http://schemas.microsoft.com/office/drawing/2014/main" id="{D26A660B-8DF1-F388-25B3-E2F1266A415C}"/>
              </a:ext>
            </a:extLst>
          </p:cNvPr>
          <p:cNvSpPr/>
          <p:nvPr/>
        </p:nvSpPr>
        <p:spPr>
          <a:xfrm>
            <a:off x="8331914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1" name="타원 420">
            <a:extLst>
              <a:ext uri="{FF2B5EF4-FFF2-40B4-BE49-F238E27FC236}">
                <a16:creationId xmlns:a16="http://schemas.microsoft.com/office/drawing/2014/main" id="{CA9C78D2-20D8-1424-E410-6A84C05D4035}"/>
              </a:ext>
            </a:extLst>
          </p:cNvPr>
          <p:cNvSpPr/>
          <p:nvPr/>
        </p:nvSpPr>
        <p:spPr>
          <a:xfrm>
            <a:off x="846466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2" name="타원 421">
            <a:extLst>
              <a:ext uri="{FF2B5EF4-FFF2-40B4-BE49-F238E27FC236}">
                <a16:creationId xmlns:a16="http://schemas.microsoft.com/office/drawing/2014/main" id="{2B70B0AE-2211-6CBB-A725-EC381CA4C9CF}"/>
              </a:ext>
            </a:extLst>
          </p:cNvPr>
          <p:cNvSpPr/>
          <p:nvPr/>
        </p:nvSpPr>
        <p:spPr>
          <a:xfrm>
            <a:off x="8597407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3" name="타원 422">
            <a:extLst>
              <a:ext uri="{FF2B5EF4-FFF2-40B4-BE49-F238E27FC236}">
                <a16:creationId xmlns:a16="http://schemas.microsoft.com/office/drawing/2014/main" id="{A526FA69-B5C8-7F12-EFC8-623E00780B0B}"/>
              </a:ext>
            </a:extLst>
          </p:cNvPr>
          <p:cNvSpPr/>
          <p:nvPr/>
        </p:nvSpPr>
        <p:spPr>
          <a:xfrm>
            <a:off x="8730153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4" name="타원 423">
            <a:extLst>
              <a:ext uri="{FF2B5EF4-FFF2-40B4-BE49-F238E27FC236}">
                <a16:creationId xmlns:a16="http://schemas.microsoft.com/office/drawing/2014/main" id="{2D476957-EC80-63C2-4165-50F57ADE23C8}"/>
              </a:ext>
            </a:extLst>
          </p:cNvPr>
          <p:cNvSpPr/>
          <p:nvPr/>
        </p:nvSpPr>
        <p:spPr>
          <a:xfrm>
            <a:off x="886290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5" name="타원 424">
            <a:extLst>
              <a:ext uri="{FF2B5EF4-FFF2-40B4-BE49-F238E27FC236}">
                <a16:creationId xmlns:a16="http://schemas.microsoft.com/office/drawing/2014/main" id="{8402BE12-3285-C19F-9709-57AF62596AA8}"/>
              </a:ext>
            </a:extLst>
          </p:cNvPr>
          <p:cNvSpPr/>
          <p:nvPr/>
        </p:nvSpPr>
        <p:spPr>
          <a:xfrm>
            <a:off x="8995646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0" name="사각형: 둥근 모서리 429">
            <a:extLst>
              <a:ext uri="{FF2B5EF4-FFF2-40B4-BE49-F238E27FC236}">
                <a16:creationId xmlns:a16="http://schemas.microsoft.com/office/drawing/2014/main" id="{F4BB4A3B-8C2D-5F42-F537-652F33250B55}"/>
              </a:ext>
            </a:extLst>
          </p:cNvPr>
          <p:cNvSpPr/>
          <p:nvPr/>
        </p:nvSpPr>
        <p:spPr>
          <a:xfrm>
            <a:off x="8198675" y="4980672"/>
            <a:ext cx="778285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1" name="사각형: 둥근 모서리 430">
            <a:extLst>
              <a:ext uri="{FF2B5EF4-FFF2-40B4-BE49-F238E27FC236}">
                <a16:creationId xmlns:a16="http://schemas.microsoft.com/office/drawing/2014/main" id="{2BABD8EA-0DEC-5C69-24C9-FFAEE39AA579}"/>
              </a:ext>
            </a:extLst>
          </p:cNvPr>
          <p:cNvSpPr/>
          <p:nvPr/>
        </p:nvSpPr>
        <p:spPr>
          <a:xfrm>
            <a:off x="8198675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2" name="사각형: 둥근 모서리 431">
            <a:extLst>
              <a:ext uri="{FF2B5EF4-FFF2-40B4-BE49-F238E27FC236}">
                <a16:creationId xmlns:a16="http://schemas.microsoft.com/office/drawing/2014/main" id="{93DF0678-F348-6B5F-AD9D-7701CEBCFE33}"/>
              </a:ext>
            </a:extLst>
          </p:cNvPr>
          <p:cNvSpPr/>
          <p:nvPr/>
        </p:nvSpPr>
        <p:spPr>
          <a:xfrm>
            <a:off x="832825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3" name="사각형: 둥근 모서리 432">
            <a:extLst>
              <a:ext uri="{FF2B5EF4-FFF2-40B4-BE49-F238E27FC236}">
                <a16:creationId xmlns:a16="http://schemas.microsoft.com/office/drawing/2014/main" id="{A164F523-E177-2258-CEA7-68B3DA59A8B7}"/>
              </a:ext>
            </a:extLst>
          </p:cNvPr>
          <p:cNvSpPr/>
          <p:nvPr/>
        </p:nvSpPr>
        <p:spPr>
          <a:xfrm>
            <a:off x="858742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4" name="사각형: 둥근 모서리 433">
            <a:extLst>
              <a:ext uri="{FF2B5EF4-FFF2-40B4-BE49-F238E27FC236}">
                <a16:creationId xmlns:a16="http://schemas.microsoft.com/office/drawing/2014/main" id="{BA7DEDB4-5997-7B4F-ED24-C5B32FC55453}"/>
              </a:ext>
            </a:extLst>
          </p:cNvPr>
          <p:cNvSpPr/>
          <p:nvPr/>
        </p:nvSpPr>
        <p:spPr>
          <a:xfrm>
            <a:off x="871701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7" name="사각형: 둥근 모서리 436">
            <a:extLst>
              <a:ext uri="{FF2B5EF4-FFF2-40B4-BE49-F238E27FC236}">
                <a16:creationId xmlns:a16="http://schemas.microsoft.com/office/drawing/2014/main" id="{F903FFD3-92EC-D78B-D83C-8E3198E62F79}"/>
              </a:ext>
            </a:extLst>
          </p:cNvPr>
          <p:cNvSpPr/>
          <p:nvPr/>
        </p:nvSpPr>
        <p:spPr>
          <a:xfrm>
            <a:off x="897696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9" name="사각형: 둥근 모서리 438">
            <a:extLst>
              <a:ext uri="{FF2B5EF4-FFF2-40B4-BE49-F238E27FC236}">
                <a16:creationId xmlns:a16="http://schemas.microsoft.com/office/drawing/2014/main" id="{A75E7AB4-CFB1-9CA0-6821-1438C032E71C}"/>
              </a:ext>
            </a:extLst>
          </p:cNvPr>
          <p:cNvSpPr/>
          <p:nvPr/>
        </p:nvSpPr>
        <p:spPr>
          <a:xfrm>
            <a:off x="845784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8" name="사각형: 둥근 모서리 427">
            <a:extLst>
              <a:ext uri="{FF2B5EF4-FFF2-40B4-BE49-F238E27FC236}">
                <a16:creationId xmlns:a16="http://schemas.microsoft.com/office/drawing/2014/main" id="{5A11D350-B4B2-C4B5-F197-8DFE6832DC5C}"/>
              </a:ext>
            </a:extLst>
          </p:cNvPr>
          <p:cNvSpPr/>
          <p:nvPr/>
        </p:nvSpPr>
        <p:spPr>
          <a:xfrm>
            <a:off x="8001724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6" name="TextBox 405">
            <a:extLst>
              <a:ext uri="{FF2B5EF4-FFF2-40B4-BE49-F238E27FC236}">
                <a16:creationId xmlns:a16="http://schemas.microsoft.com/office/drawing/2014/main" id="{39968481-6725-B881-8213-F79AE72FED36}"/>
              </a:ext>
            </a:extLst>
          </p:cNvPr>
          <p:cNvSpPr txBox="1"/>
          <p:nvPr/>
        </p:nvSpPr>
        <p:spPr>
          <a:xfrm>
            <a:off x="4969253" y="6189986"/>
            <a:ext cx="25935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Global Sense Amplifier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0" name="TextBox 589">
            <a:extLst>
              <a:ext uri="{FF2B5EF4-FFF2-40B4-BE49-F238E27FC236}">
                <a16:creationId xmlns:a16="http://schemas.microsoft.com/office/drawing/2014/main" id="{0588181E-A2C6-D9BE-2C27-ECCF83B7F0FD}"/>
              </a:ext>
            </a:extLst>
          </p:cNvPr>
          <p:cNvSpPr txBox="1"/>
          <p:nvPr/>
        </p:nvSpPr>
        <p:spPr>
          <a:xfrm>
            <a:off x="8143525" y="6210922"/>
            <a:ext cx="1396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Data Buff.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4" name="TextBox 593">
            <a:extLst>
              <a:ext uri="{FF2B5EF4-FFF2-40B4-BE49-F238E27FC236}">
                <a16:creationId xmlns:a16="http://schemas.microsoft.com/office/drawing/2014/main" id="{AC4C921B-C7E8-A64F-FFCA-EAD0238E642B}"/>
              </a:ext>
            </a:extLst>
          </p:cNvPr>
          <p:cNvSpPr txBox="1"/>
          <p:nvPr/>
        </p:nvSpPr>
        <p:spPr>
          <a:xfrm>
            <a:off x="2928725" y="6218093"/>
            <a:ext cx="149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Offset Buff.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24" name="직선 연결선 123">
            <a:extLst>
              <a:ext uri="{FF2B5EF4-FFF2-40B4-BE49-F238E27FC236}">
                <a16:creationId xmlns:a16="http://schemas.microsoft.com/office/drawing/2014/main" id="{87FE13D0-B9E0-4A52-2430-0D0C3A4A5FAA}"/>
              </a:ext>
            </a:extLst>
          </p:cNvPr>
          <p:cNvCxnSpPr>
            <a:cxnSpLocks/>
          </p:cNvCxnSpPr>
          <p:nvPr/>
        </p:nvCxnSpPr>
        <p:spPr>
          <a:xfrm>
            <a:off x="6333822" y="428440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사각형: 둥근 모서리 125">
            <a:extLst>
              <a:ext uri="{FF2B5EF4-FFF2-40B4-BE49-F238E27FC236}">
                <a16:creationId xmlns:a16="http://schemas.microsoft.com/office/drawing/2014/main" id="{861E5262-5FEC-1100-542C-DA2F402B2B17}"/>
              </a:ext>
            </a:extLst>
          </p:cNvPr>
          <p:cNvSpPr/>
          <p:nvPr/>
        </p:nvSpPr>
        <p:spPr>
          <a:xfrm>
            <a:off x="6449090" y="4355126"/>
            <a:ext cx="1103152" cy="5728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8B6171E7-A9DF-2654-71E6-87D7845D3BE4}"/>
              </a:ext>
            </a:extLst>
          </p:cNvPr>
          <p:cNvGrpSpPr/>
          <p:nvPr/>
        </p:nvGrpSpPr>
        <p:grpSpPr>
          <a:xfrm>
            <a:off x="6333822" y="4448548"/>
            <a:ext cx="1118318" cy="398239"/>
            <a:chOff x="947839" y="1915581"/>
            <a:chExt cx="1245913" cy="398239"/>
          </a:xfrm>
        </p:grpSpPr>
        <p:cxnSp>
          <p:nvCxnSpPr>
            <p:cNvPr id="181" name="직선 연결선 180">
              <a:extLst>
                <a:ext uri="{FF2B5EF4-FFF2-40B4-BE49-F238E27FC236}">
                  <a16:creationId xmlns:a16="http://schemas.microsoft.com/office/drawing/2014/main" id="{392B3860-A32E-879C-5633-23D60906D947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1915581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>
              <a:extLst>
                <a:ext uri="{FF2B5EF4-FFF2-40B4-BE49-F238E27FC236}">
                  <a16:creationId xmlns:a16="http://schemas.microsoft.com/office/drawing/2014/main" id="{90F5A8FF-3A8C-BDCA-CDA4-957533B5FEF8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048327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>
              <a:extLst>
                <a:ext uri="{FF2B5EF4-FFF2-40B4-BE49-F238E27FC236}">
                  <a16:creationId xmlns:a16="http://schemas.microsoft.com/office/drawing/2014/main" id="{0F706117-A73D-8A02-7580-6D031A2B539F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313820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>
              <a:extLst>
                <a:ext uri="{FF2B5EF4-FFF2-40B4-BE49-F238E27FC236}">
                  <a16:creationId xmlns:a16="http://schemas.microsoft.com/office/drawing/2014/main" id="{8CC420BC-86AC-D031-037B-9D05C68C0B14}"/>
                </a:ext>
              </a:extLst>
            </p:cNvPr>
            <p:cNvCxnSpPr>
              <a:cxnSpLocks/>
            </p:cNvCxnSpPr>
            <p:nvPr/>
          </p:nvCxnSpPr>
          <p:spPr>
            <a:xfrm>
              <a:off x="947839" y="2181073"/>
              <a:ext cx="124591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BD28ED44-BFE0-CFF2-444B-526831865190}"/>
              </a:ext>
            </a:extLst>
          </p:cNvPr>
          <p:cNvCxnSpPr>
            <a:cxnSpLocks/>
          </p:cNvCxnSpPr>
          <p:nvPr/>
        </p:nvCxnSpPr>
        <p:spPr>
          <a:xfrm rot="16200000">
            <a:off x="643862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C8AD677E-6251-0B3F-CA80-D9238FC6E890}"/>
              </a:ext>
            </a:extLst>
          </p:cNvPr>
          <p:cNvCxnSpPr>
            <a:cxnSpLocks/>
          </p:cNvCxnSpPr>
          <p:nvPr/>
        </p:nvCxnSpPr>
        <p:spPr>
          <a:xfrm rot="16200000">
            <a:off x="6571376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>
            <a:extLst>
              <a:ext uri="{FF2B5EF4-FFF2-40B4-BE49-F238E27FC236}">
                <a16:creationId xmlns:a16="http://schemas.microsoft.com/office/drawing/2014/main" id="{F6485DBC-2D43-87ED-6439-B6B4DA51ECC7}"/>
              </a:ext>
            </a:extLst>
          </p:cNvPr>
          <p:cNvCxnSpPr>
            <a:cxnSpLocks/>
          </p:cNvCxnSpPr>
          <p:nvPr/>
        </p:nvCxnSpPr>
        <p:spPr>
          <a:xfrm rot="16200000">
            <a:off x="6836869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D21C72D0-1096-5E68-993D-F40063EBB9CC}"/>
              </a:ext>
            </a:extLst>
          </p:cNvPr>
          <p:cNvCxnSpPr>
            <a:cxnSpLocks/>
          </p:cNvCxnSpPr>
          <p:nvPr/>
        </p:nvCxnSpPr>
        <p:spPr>
          <a:xfrm rot="16200000">
            <a:off x="6969615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11300D15-1838-AA91-31C7-C76AD7629E18}"/>
              </a:ext>
            </a:extLst>
          </p:cNvPr>
          <p:cNvCxnSpPr>
            <a:cxnSpLocks/>
          </p:cNvCxnSpPr>
          <p:nvPr/>
        </p:nvCxnSpPr>
        <p:spPr>
          <a:xfrm rot="16200000">
            <a:off x="7102360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7BD89266-EC95-C941-107A-8ABABE6D2498}"/>
              </a:ext>
            </a:extLst>
          </p:cNvPr>
          <p:cNvCxnSpPr>
            <a:cxnSpLocks/>
          </p:cNvCxnSpPr>
          <p:nvPr/>
        </p:nvCxnSpPr>
        <p:spPr>
          <a:xfrm rot="16200000">
            <a:off x="6173137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53F6D776-0929-F6F3-88B0-8EE9A2EE8C8D}"/>
              </a:ext>
            </a:extLst>
          </p:cNvPr>
          <p:cNvCxnSpPr>
            <a:cxnSpLocks/>
          </p:cNvCxnSpPr>
          <p:nvPr/>
        </p:nvCxnSpPr>
        <p:spPr>
          <a:xfrm rot="16200000">
            <a:off x="6305883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연결선 135">
            <a:extLst>
              <a:ext uri="{FF2B5EF4-FFF2-40B4-BE49-F238E27FC236}">
                <a16:creationId xmlns:a16="http://schemas.microsoft.com/office/drawing/2014/main" id="{118A192D-2096-4FA7-8F30-058B40FBD1DD}"/>
              </a:ext>
            </a:extLst>
          </p:cNvPr>
          <p:cNvCxnSpPr>
            <a:cxnSpLocks/>
          </p:cNvCxnSpPr>
          <p:nvPr/>
        </p:nvCxnSpPr>
        <p:spPr>
          <a:xfrm rot="16200000">
            <a:off x="6704122" y="4803282"/>
            <a:ext cx="723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타원 136">
            <a:extLst>
              <a:ext uri="{FF2B5EF4-FFF2-40B4-BE49-F238E27FC236}">
                <a16:creationId xmlns:a16="http://schemas.microsoft.com/office/drawing/2014/main" id="{DD10359D-E835-0AAA-C250-5010B40A12DB}"/>
              </a:ext>
            </a:extLst>
          </p:cNvPr>
          <p:cNvSpPr/>
          <p:nvPr/>
        </p:nvSpPr>
        <p:spPr>
          <a:xfrm>
            <a:off x="6610013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B28BADA8-F873-96BB-9B9F-E11A4643500D}"/>
              </a:ext>
            </a:extLst>
          </p:cNvPr>
          <p:cNvSpPr/>
          <p:nvPr/>
        </p:nvSpPr>
        <p:spPr>
          <a:xfrm>
            <a:off x="6610013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E9CF58FE-4E59-FF4E-E4D5-CE26B8E46427}"/>
              </a:ext>
            </a:extLst>
          </p:cNvPr>
          <p:cNvSpPr/>
          <p:nvPr/>
        </p:nvSpPr>
        <p:spPr>
          <a:xfrm>
            <a:off x="6610013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64D73A2A-1BC4-AC30-4DE6-A8C91CCC7154}"/>
              </a:ext>
            </a:extLst>
          </p:cNvPr>
          <p:cNvSpPr/>
          <p:nvPr/>
        </p:nvSpPr>
        <p:spPr>
          <a:xfrm>
            <a:off x="6742759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095A79E5-EE54-2A03-61F7-AC026EB1B230}"/>
              </a:ext>
            </a:extLst>
          </p:cNvPr>
          <p:cNvSpPr/>
          <p:nvPr/>
        </p:nvSpPr>
        <p:spPr>
          <a:xfrm>
            <a:off x="674275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3AA2639E-B9D0-350C-E110-976A57B232FE}"/>
              </a:ext>
            </a:extLst>
          </p:cNvPr>
          <p:cNvSpPr/>
          <p:nvPr/>
        </p:nvSpPr>
        <p:spPr>
          <a:xfrm>
            <a:off x="674275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4A8AB7FD-2258-3113-B0DB-D5A45EEBE40C}"/>
              </a:ext>
            </a:extLst>
          </p:cNvPr>
          <p:cNvSpPr/>
          <p:nvPr/>
        </p:nvSpPr>
        <p:spPr>
          <a:xfrm>
            <a:off x="6875506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8620128C-77D6-B084-C240-CAAB6817FC60}"/>
              </a:ext>
            </a:extLst>
          </p:cNvPr>
          <p:cNvSpPr/>
          <p:nvPr/>
        </p:nvSpPr>
        <p:spPr>
          <a:xfrm>
            <a:off x="6875506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63395803-D08F-36BC-2F9E-BD120877D238}"/>
              </a:ext>
            </a:extLst>
          </p:cNvPr>
          <p:cNvSpPr/>
          <p:nvPr/>
        </p:nvSpPr>
        <p:spPr>
          <a:xfrm>
            <a:off x="6875506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1775964E-B554-507F-BFA3-D0CF6D16363D}"/>
              </a:ext>
            </a:extLst>
          </p:cNvPr>
          <p:cNvSpPr/>
          <p:nvPr/>
        </p:nvSpPr>
        <p:spPr>
          <a:xfrm>
            <a:off x="7008252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1B6C0628-E5B2-1D69-C4C9-E085CC2D5C58}"/>
              </a:ext>
            </a:extLst>
          </p:cNvPr>
          <p:cNvSpPr/>
          <p:nvPr/>
        </p:nvSpPr>
        <p:spPr>
          <a:xfrm>
            <a:off x="7008252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74B6CFBD-B06E-1F4E-2A52-480C3F772118}"/>
              </a:ext>
            </a:extLst>
          </p:cNvPr>
          <p:cNvSpPr/>
          <p:nvPr/>
        </p:nvSpPr>
        <p:spPr>
          <a:xfrm>
            <a:off x="7008252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617FA7F5-F603-53DF-70D9-D63E06B19EFB}"/>
              </a:ext>
            </a:extLst>
          </p:cNvPr>
          <p:cNvSpPr/>
          <p:nvPr/>
        </p:nvSpPr>
        <p:spPr>
          <a:xfrm>
            <a:off x="7140999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F4E6B637-3445-6B75-79A0-2426888C7C36}"/>
              </a:ext>
            </a:extLst>
          </p:cNvPr>
          <p:cNvSpPr/>
          <p:nvPr/>
        </p:nvSpPr>
        <p:spPr>
          <a:xfrm>
            <a:off x="7140999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9DF1FB45-C585-44AE-EE51-673ED34DF971}"/>
              </a:ext>
            </a:extLst>
          </p:cNvPr>
          <p:cNvSpPr/>
          <p:nvPr/>
        </p:nvSpPr>
        <p:spPr>
          <a:xfrm>
            <a:off x="7140999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189039FE-735F-2908-0D54-49DD2E62EC58}"/>
              </a:ext>
            </a:extLst>
          </p:cNvPr>
          <p:cNvSpPr/>
          <p:nvPr/>
        </p:nvSpPr>
        <p:spPr>
          <a:xfrm>
            <a:off x="7273745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16304326-5A27-26D8-3C92-FB554A35155F}"/>
              </a:ext>
            </a:extLst>
          </p:cNvPr>
          <p:cNvSpPr/>
          <p:nvPr/>
        </p:nvSpPr>
        <p:spPr>
          <a:xfrm>
            <a:off x="7273745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2154A13E-0EC3-A72C-529E-549F000D5591}"/>
              </a:ext>
            </a:extLst>
          </p:cNvPr>
          <p:cNvSpPr/>
          <p:nvPr/>
        </p:nvSpPr>
        <p:spPr>
          <a:xfrm>
            <a:off x="7273745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35A7B6F0-7158-7BCC-C519-8E8E46F645F3}"/>
              </a:ext>
            </a:extLst>
          </p:cNvPr>
          <p:cNvSpPr/>
          <p:nvPr/>
        </p:nvSpPr>
        <p:spPr>
          <a:xfrm>
            <a:off x="6477267" y="4523694"/>
            <a:ext cx="115200" cy="115200"/>
          </a:xfrm>
          <a:prstGeom prst="ellipse">
            <a:avLst/>
          </a:prstGeom>
          <a:solidFill>
            <a:srgbClr val="FFCC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B4289ECA-CE32-3DD5-F80A-3CFABE88DAAA}"/>
              </a:ext>
            </a:extLst>
          </p:cNvPr>
          <p:cNvSpPr/>
          <p:nvPr/>
        </p:nvSpPr>
        <p:spPr>
          <a:xfrm>
            <a:off x="6477267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25737018-22EB-DC4F-4B72-85F29B201E41}"/>
              </a:ext>
            </a:extLst>
          </p:cNvPr>
          <p:cNvSpPr/>
          <p:nvPr/>
        </p:nvSpPr>
        <p:spPr>
          <a:xfrm>
            <a:off x="6477267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1F611660-02EA-552E-102D-AD31F305B4F6}"/>
              </a:ext>
            </a:extLst>
          </p:cNvPr>
          <p:cNvSpPr/>
          <p:nvPr/>
        </p:nvSpPr>
        <p:spPr>
          <a:xfrm>
            <a:off x="7406490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8571153A-0575-7F66-FB8C-B244F18B30FB}"/>
              </a:ext>
            </a:extLst>
          </p:cNvPr>
          <p:cNvSpPr/>
          <p:nvPr/>
        </p:nvSpPr>
        <p:spPr>
          <a:xfrm>
            <a:off x="7406490" y="4523694"/>
            <a:ext cx="115200" cy="1152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E4C0E8E2-A7B2-6796-C206-C34CA5D25708}"/>
              </a:ext>
            </a:extLst>
          </p:cNvPr>
          <p:cNvSpPr/>
          <p:nvPr/>
        </p:nvSpPr>
        <p:spPr>
          <a:xfrm>
            <a:off x="7406490" y="4656440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E4901B4C-A664-7862-3B06-7FE5C1840A02}"/>
              </a:ext>
            </a:extLst>
          </p:cNvPr>
          <p:cNvSpPr/>
          <p:nvPr/>
        </p:nvSpPr>
        <p:spPr>
          <a:xfrm>
            <a:off x="7406490" y="4789187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AB13CEFA-325D-DF45-89AD-7B97F66F3B05}"/>
              </a:ext>
            </a:extLst>
          </p:cNvPr>
          <p:cNvSpPr/>
          <p:nvPr/>
        </p:nvSpPr>
        <p:spPr>
          <a:xfrm>
            <a:off x="6477267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BB3E8652-39ED-67C4-06D1-B1603A331757}"/>
              </a:ext>
            </a:extLst>
          </p:cNvPr>
          <p:cNvSpPr/>
          <p:nvPr/>
        </p:nvSpPr>
        <p:spPr>
          <a:xfrm>
            <a:off x="6610013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868BCAA8-3EFC-ACBA-5AF3-779E619B766A}"/>
              </a:ext>
            </a:extLst>
          </p:cNvPr>
          <p:cNvSpPr/>
          <p:nvPr/>
        </p:nvSpPr>
        <p:spPr>
          <a:xfrm>
            <a:off x="674275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1788D31A-32F1-92A5-1A4F-909863DBBD4C}"/>
              </a:ext>
            </a:extLst>
          </p:cNvPr>
          <p:cNvSpPr/>
          <p:nvPr/>
        </p:nvSpPr>
        <p:spPr>
          <a:xfrm>
            <a:off x="6875506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04253A0C-4436-7651-78E8-3BF2A6DB9968}"/>
              </a:ext>
            </a:extLst>
          </p:cNvPr>
          <p:cNvSpPr/>
          <p:nvPr/>
        </p:nvSpPr>
        <p:spPr>
          <a:xfrm>
            <a:off x="7008252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48813359-D435-C9D9-D69E-E3EAF553B794}"/>
              </a:ext>
            </a:extLst>
          </p:cNvPr>
          <p:cNvSpPr/>
          <p:nvPr/>
        </p:nvSpPr>
        <p:spPr>
          <a:xfrm>
            <a:off x="7140999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9C32E5A6-C8F9-9379-7728-856437CC20F8}"/>
              </a:ext>
            </a:extLst>
          </p:cNvPr>
          <p:cNvSpPr/>
          <p:nvPr/>
        </p:nvSpPr>
        <p:spPr>
          <a:xfrm>
            <a:off x="7273745" y="4390948"/>
            <a:ext cx="115200" cy="115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4" name="사각형: 둥근 모서리 163">
            <a:extLst>
              <a:ext uri="{FF2B5EF4-FFF2-40B4-BE49-F238E27FC236}">
                <a16:creationId xmlns:a16="http://schemas.microsoft.com/office/drawing/2014/main" id="{6A2A6451-662C-3E38-6A0B-4EFE4293C13B}"/>
              </a:ext>
            </a:extLst>
          </p:cNvPr>
          <p:cNvSpPr/>
          <p:nvPr/>
        </p:nvSpPr>
        <p:spPr>
          <a:xfrm>
            <a:off x="6476774" y="4980672"/>
            <a:ext cx="778285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5" name="사각형: 둥근 모서리 164">
            <a:extLst>
              <a:ext uri="{FF2B5EF4-FFF2-40B4-BE49-F238E27FC236}">
                <a16:creationId xmlns:a16="http://schemas.microsoft.com/office/drawing/2014/main" id="{64EC4091-C9DA-B55F-2DAD-9F467AD90477}"/>
              </a:ext>
            </a:extLst>
          </p:cNvPr>
          <p:cNvSpPr/>
          <p:nvPr/>
        </p:nvSpPr>
        <p:spPr>
          <a:xfrm>
            <a:off x="6476774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6" name="사각형: 둥근 모서리 165">
            <a:extLst>
              <a:ext uri="{FF2B5EF4-FFF2-40B4-BE49-F238E27FC236}">
                <a16:creationId xmlns:a16="http://schemas.microsoft.com/office/drawing/2014/main" id="{161B1826-34C5-B504-20C4-D21716A213F9}"/>
              </a:ext>
            </a:extLst>
          </p:cNvPr>
          <p:cNvSpPr/>
          <p:nvPr/>
        </p:nvSpPr>
        <p:spPr>
          <a:xfrm>
            <a:off x="6606358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7" name="사각형: 둥근 모서리 166">
            <a:extLst>
              <a:ext uri="{FF2B5EF4-FFF2-40B4-BE49-F238E27FC236}">
                <a16:creationId xmlns:a16="http://schemas.microsoft.com/office/drawing/2014/main" id="{A447C38C-289D-1B4F-EC48-CBEF149A1128}"/>
              </a:ext>
            </a:extLst>
          </p:cNvPr>
          <p:cNvSpPr/>
          <p:nvPr/>
        </p:nvSpPr>
        <p:spPr>
          <a:xfrm>
            <a:off x="686552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8" name="사각형: 둥근 모서리 167">
            <a:extLst>
              <a:ext uri="{FF2B5EF4-FFF2-40B4-BE49-F238E27FC236}">
                <a16:creationId xmlns:a16="http://schemas.microsoft.com/office/drawing/2014/main" id="{32897A8E-0F41-39C5-F4E4-D16BED5B9268}"/>
              </a:ext>
            </a:extLst>
          </p:cNvPr>
          <p:cNvSpPr/>
          <p:nvPr/>
        </p:nvSpPr>
        <p:spPr>
          <a:xfrm>
            <a:off x="699511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0" name="사각형: 둥근 모서리 169">
            <a:extLst>
              <a:ext uri="{FF2B5EF4-FFF2-40B4-BE49-F238E27FC236}">
                <a16:creationId xmlns:a16="http://schemas.microsoft.com/office/drawing/2014/main" id="{676FB2D2-27F4-BD1A-61F0-1D42870E1AAF}"/>
              </a:ext>
            </a:extLst>
          </p:cNvPr>
          <p:cNvSpPr/>
          <p:nvPr/>
        </p:nvSpPr>
        <p:spPr>
          <a:xfrm>
            <a:off x="725505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2" name="사각형: 둥근 모서리 171">
            <a:extLst>
              <a:ext uri="{FF2B5EF4-FFF2-40B4-BE49-F238E27FC236}">
                <a16:creationId xmlns:a16="http://schemas.microsoft.com/office/drawing/2014/main" id="{6096891E-EEC5-9ADE-DC3B-AB614EBA2A8A}"/>
              </a:ext>
            </a:extLst>
          </p:cNvPr>
          <p:cNvSpPr/>
          <p:nvPr/>
        </p:nvSpPr>
        <p:spPr>
          <a:xfrm>
            <a:off x="6735943" y="4980672"/>
            <a:ext cx="130363" cy="129783"/>
          </a:xfrm>
          <a:prstGeom prst="roundRect">
            <a:avLst>
              <a:gd name="adj" fmla="val 1938"/>
            </a:avLst>
          </a:prstGeom>
          <a:solidFill>
            <a:srgbClr val="FFCCC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3" name="사각형: 둥근 모서리 162">
            <a:extLst>
              <a:ext uri="{FF2B5EF4-FFF2-40B4-BE49-F238E27FC236}">
                <a16:creationId xmlns:a16="http://schemas.microsoft.com/office/drawing/2014/main" id="{86D7DEC9-07FD-2EC6-17FF-ED91905B95B8}"/>
              </a:ext>
            </a:extLst>
          </p:cNvPr>
          <p:cNvSpPr/>
          <p:nvPr/>
        </p:nvSpPr>
        <p:spPr>
          <a:xfrm>
            <a:off x="6279823" y="4351081"/>
            <a:ext cx="108000" cy="572849"/>
          </a:xfrm>
          <a:prstGeom prst="roundRect">
            <a:avLst>
              <a:gd name="adj" fmla="val 0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83" name="사각형: 둥근 모서리 582">
            <a:extLst>
              <a:ext uri="{FF2B5EF4-FFF2-40B4-BE49-F238E27FC236}">
                <a16:creationId xmlns:a16="http://schemas.microsoft.com/office/drawing/2014/main" id="{960F412F-E44C-508E-1FD1-6EE6E1880A56}"/>
              </a:ext>
            </a:extLst>
          </p:cNvPr>
          <p:cNvSpPr/>
          <p:nvPr/>
        </p:nvSpPr>
        <p:spPr>
          <a:xfrm>
            <a:off x="8415281" y="5880241"/>
            <a:ext cx="864000" cy="371270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C511288-EECF-2D50-A684-DAE803ABCBFC}"/>
              </a:ext>
            </a:extLst>
          </p:cNvPr>
          <p:cNvSpPr/>
          <p:nvPr/>
        </p:nvSpPr>
        <p:spPr>
          <a:xfrm>
            <a:off x="5834052" y="5880241"/>
            <a:ext cx="864000" cy="371270"/>
          </a:xfrm>
          <a:prstGeom prst="roundRect">
            <a:avLst>
              <a:gd name="adj" fmla="val 1938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90" name="사다리꼴 389">
            <a:extLst>
              <a:ext uri="{FF2B5EF4-FFF2-40B4-BE49-F238E27FC236}">
                <a16:creationId xmlns:a16="http://schemas.microsoft.com/office/drawing/2014/main" id="{1A4F9D93-9A1D-BC43-5F22-706589D433EB}"/>
              </a:ext>
            </a:extLst>
          </p:cNvPr>
          <p:cNvSpPr/>
          <p:nvPr/>
        </p:nvSpPr>
        <p:spPr>
          <a:xfrm flipV="1">
            <a:off x="3413726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사다리꼴 37">
            <a:extLst>
              <a:ext uri="{FF2B5EF4-FFF2-40B4-BE49-F238E27FC236}">
                <a16:creationId xmlns:a16="http://schemas.microsoft.com/office/drawing/2014/main" id="{3B828FFE-3BE6-D3A7-4442-223E9B52ED81}"/>
              </a:ext>
            </a:extLst>
          </p:cNvPr>
          <p:cNvSpPr/>
          <p:nvPr/>
        </p:nvSpPr>
        <p:spPr>
          <a:xfrm flipV="1">
            <a:off x="5135627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5" name="사다리꼴 124">
            <a:extLst>
              <a:ext uri="{FF2B5EF4-FFF2-40B4-BE49-F238E27FC236}">
                <a16:creationId xmlns:a16="http://schemas.microsoft.com/office/drawing/2014/main" id="{5F3F7401-5B2B-E292-7D06-7054288B02E4}"/>
              </a:ext>
            </a:extLst>
          </p:cNvPr>
          <p:cNvSpPr/>
          <p:nvPr/>
        </p:nvSpPr>
        <p:spPr>
          <a:xfrm flipV="1">
            <a:off x="6476774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7" name="사다리꼴 186">
            <a:extLst>
              <a:ext uri="{FF2B5EF4-FFF2-40B4-BE49-F238E27FC236}">
                <a16:creationId xmlns:a16="http://schemas.microsoft.com/office/drawing/2014/main" id="{7E28A930-ACB0-9062-CE9F-AF4B722E7B01}"/>
              </a:ext>
            </a:extLst>
          </p:cNvPr>
          <p:cNvSpPr/>
          <p:nvPr/>
        </p:nvSpPr>
        <p:spPr>
          <a:xfrm flipV="1">
            <a:off x="8198675" y="5163151"/>
            <a:ext cx="1038260" cy="110636"/>
          </a:xfrm>
          <a:prstGeom prst="trapezoid">
            <a:avLst>
              <a:gd name="adj" fmla="val 68041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45" name="직선 연결선 844">
            <a:extLst>
              <a:ext uri="{FF2B5EF4-FFF2-40B4-BE49-F238E27FC236}">
                <a16:creationId xmlns:a16="http://schemas.microsoft.com/office/drawing/2014/main" id="{7498078D-DAE6-C902-CBD7-0D809F5D79E7}"/>
              </a:ext>
            </a:extLst>
          </p:cNvPr>
          <p:cNvCxnSpPr>
            <a:cxnSpLocks/>
          </p:cNvCxnSpPr>
          <p:nvPr/>
        </p:nvCxnSpPr>
        <p:spPr>
          <a:xfrm>
            <a:off x="2933076" y="5555937"/>
            <a:ext cx="0" cy="194058"/>
          </a:xfrm>
          <a:prstGeom prst="line">
            <a:avLst/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6" name="직선 연결선 845">
            <a:extLst>
              <a:ext uri="{FF2B5EF4-FFF2-40B4-BE49-F238E27FC236}">
                <a16:creationId xmlns:a16="http://schemas.microsoft.com/office/drawing/2014/main" id="{5D4EACFD-D42D-E118-97EE-497C0507DF71}"/>
              </a:ext>
            </a:extLst>
          </p:cNvPr>
          <p:cNvCxnSpPr>
            <a:cxnSpLocks/>
          </p:cNvCxnSpPr>
          <p:nvPr/>
        </p:nvCxnSpPr>
        <p:spPr>
          <a:xfrm>
            <a:off x="2931319" y="5563599"/>
            <a:ext cx="285456" cy="0"/>
          </a:xfrm>
          <a:prstGeom prst="line">
            <a:avLst/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8" name="직선 연결선 847">
            <a:extLst>
              <a:ext uri="{FF2B5EF4-FFF2-40B4-BE49-F238E27FC236}">
                <a16:creationId xmlns:a16="http://schemas.microsoft.com/office/drawing/2014/main" id="{523F86F1-33E9-B74E-D5B0-39D2EB964B89}"/>
              </a:ext>
            </a:extLst>
          </p:cNvPr>
          <p:cNvCxnSpPr>
            <a:cxnSpLocks/>
          </p:cNvCxnSpPr>
          <p:nvPr/>
        </p:nvCxnSpPr>
        <p:spPr>
          <a:xfrm rot="16200000">
            <a:off x="3119746" y="5982134"/>
            <a:ext cx="0" cy="194058"/>
          </a:xfrm>
          <a:prstGeom prst="line">
            <a:avLst/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9" name="직선 연결선 848">
            <a:extLst>
              <a:ext uri="{FF2B5EF4-FFF2-40B4-BE49-F238E27FC236}">
                <a16:creationId xmlns:a16="http://schemas.microsoft.com/office/drawing/2014/main" id="{E86D2C3D-AD23-C753-D71B-4716B348A1B5}"/>
              </a:ext>
            </a:extLst>
          </p:cNvPr>
          <p:cNvCxnSpPr>
            <a:cxnSpLocks/>
          </p:cNvCxnSpPr>
          <p:nvPr/>
        </p:nvCxnSpPr>
        <p:spPr>
          <a:xfrm rot="16200000">
            <a:off x="2887651" y="5938192"/>
            <a:ext cx="285456" cy="0"/>
          </a:xfrm>
          <a:prstGeom prst="line">
            <a:avLst/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사다리꼴 842">
            <a:extLst>
              <a:ext uri="{FF2B5EF4-FFF2-40B4-BE49-F238E27FC236}">
                <a16:creationId xmlns:a16="http://schemas.microsoft.com/office/drawing/2014/main" id="{0AB92F5A-16DE-406A-CC4E-A5D3B92C6C1B}"/>
              </a:ext>
            </a:extLst>
          </p:cNvPr>
          <p:cNvSpPr/>
          <p:nvPr/>
        </p:nvSpPr>
        <p:spPr>
          <a:xfrm>
            <a:off x="2746629" y="5688058"/>
            <a:ext cx="379950" cy="181723"/>
          </a:xfrm>
          <a:prstGeom prst="trapezoid">
            <a:avLst>
              <a:gd name="adj" fmla="val 29833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850" name="직선 연결선 849">
            <a:extLst>
              <a:ext uri="{FF2B5EF4-FFF2-40B4-BE49-F238E27FC236}">
                <a16:creationId xmlns:a16="http://schemas.microsoft.com/office/drawing/2014/main" id="{52D64A3E-AE81-1A22-A205-9EC7A324DF9C}"/>
              </a:ext>
            </a:extLst>
          </p:cNvPr>
          <p:cNvCxnSpPr>
            <a:cxnSpLocks/>
          </p:cNvCxnSpPr>
          <p:nvPr/>
        </p:nvCxnSpPr>
        <p:spPr>
          <a:xfrm>
            <a:off x="2845342" y="5869971"/>
            <a:ext cx="0" cy="666851"/>
          </a:xfrm>
          <a:prstGeom prst="line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rgbClr val="B27E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사다리꼴 10">
            <a:extLst>
              <a:ext uri="{FF2B5EF4-FFF2-40B4-BE49-F238E27FC236}">
                <a16:creationId xmlns:a16="http://schemas.microsoft.com/office/drawing/2014/main" id="{7452EB6F-5CFE-F856-C504-A2107F86E55D}"/>
              </a:ext>
            </a:extLst>
          </p:cNvPr>
          <p:cNvSpPr/>
          <p:nvPr/>
        </p:nvSpPr>
        <p:spPr>
          <a:xfrm flipV="1">
            <a:off x="6279823" y="5443737"/>
            <a:ext cx="2994320" cy="242992"/>
          </a:xfrm>
          <a:prstGeom prst="trapezoid">
            <a:avLst>
              <a:gd name="adj" fmla="val 0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B1EC70-2E27-7E34-41D4-CCD232D77511}"/>
              </a:ext>
            </a:extLst>
          </p:cNvPr>
          <p:cNvSpPr txBox="1"/>
          <p:nvPr/>
        </p:nvSpPr>
        <p:spPr>
          <a:xfrm>
            <a:off x="6569803" y="5373164"/>
            <a:ext cx="24143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사다리꼴 2">
            <a:extLst>
              <a:ext uri="{FF2B5EF4-FFF2-40B4-BE49-F238E27FC236}">
                <a16:creationId xmlns:a16="http://schemas.microsoft.com/office/drawing/2014/main" id="{EA5CFDB7-1BA7-B062-BFFC-01EEA7FA9473}"/>
              </a:ext>
            </a:extLst>
          </p:cNvPr>
          <p:cNvSpPr/>
          <p:nvPr/>
        </p:nvSpPr>
        <p:spPr>
          <a:xfrm flipV="1">
            <a:off x="3216775" y="5443737"/>
            <a:ext cx="2994320" cy="242992"/>
          </a:xfrm>
          <a:prstGeom prst="trapezoid">
            <a:avLst>
              <a:gd name="adj" fmla="val 0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E4B197-ECF9-681F-C482-A0F8F3753186}"/>
              </a:ext>
            </a:extLst>
          </p:cNvPr>
          <p:cNvSpPr txBox="1"/>
          <p:nvPr/>
        </p:nvSpPr>
        <p:spPr>
          <a:xfrm>
            <a:off x="3506755" y="5373164"/>
            <a:ext cx="24143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부제목 2">
            <a:extLst>
              <a:ext uri="{FF2B5EF4-FFF2-40B4-BE49-F238E27FC236}">
                <a16:creationId xmlns:a16="http://schemas.microsoft.com/office/drawing/2014/main" id="{EF9F9CB4-5C39-780F-AEB1-826575F6ECCE}"/>
              </a:ext>
            </a:extLst>
          </p:cNvPr>
          <p:cNvSpPr txBox="1">
            <a:spLocks/>
          </p:cNvSpPr>
          <p:nvPr/>
        </p:nvSpPr>
        <p:spPr>
          <a:xfrm>
            <a:off x="3222832" y="3924841"/>
            <a:ext cx="2548444" cy="46612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 </a:t>
            </a:r>
            <a:r>
              <a:rPr lang="en-US" altLang="ko-KR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MatGroup</a:t>
            </a:r>
            <a:endParaRPr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부제목 2">
            <a:extLst>
              <a:ext uri="{FF2B5EF4-FFF2-40B4-BE49-F238E27FC236}">
                <a16:creationId xmlns:a16="http://schemas.microsoft.com/office/drawing/2014/main" id="{5FD548C5-8F6A-1878-87AE-1584119DAD1F}"/>
              </a:ext>
            </a:extLst>
          </p:cNvPr>
          <p:cNvSpPr txBox="1">
            <a:spLocks/>
          </p:cNvSpPr>
          <p:nvPr/>
        </p:nvSpPr>
        <p:spPr>
          <a:xfrm>
            <a:off x="7018822" y="3931071"/>
            <a:ext cx="2004123" cy="39501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Odd </a:t>
            </a:r>
            <a:r>
              <a:rPr lang="en-US" altLang="ko-KR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MatGroup</a:t>
            </a:r>
            <a:endParaRPr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05" name="그룹 504">
            <a:extLst>
              <a:ext uri="{FF2B5EF4-FFF2-40B4-BE49-F238E27FC236}">
                <a16:creationId xmlns:a16="http://schemas.microsoft.com/office/drawing/2014/main" id="{91B0E7DA-F5E0-4978-C100-3902ACCB2EC2}"/>
              </a:ext>
            </a:extLst>
          </p:cNvPr>
          <p:cNvGrpSpPr/>
          <p:nvPr/>
        </p:nvGrpSpPr>
        <p:grpSpPr>
          <a:xfrm>
            <a:off x="3157574" y="4279949"/>
            <a:ext cx="6202789" cy="1094546"/>
            <a:chOff x="3157574" y="4279949"/>
            <a:chExt cx="6202789" cy="1094546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C6DF5EFD-7839-8DD4-E433-55072AE1CA15}"/>
                </a:ext>
              </a:extLst>
            </p:cNvPr>
            <p:cNvSpPr/>
            <p:nvPr/>
          </p:nvSpPr>
          <p:spPr>
            <a:xfrm>
              <a:off x="3157574" y="4284406"/>
              <a:ext cx="3060000" cy="1090089"/>
            </a:xfrm>
            <a:prstGeom prst="roundRect">
              <a:avLst>
                <a:gd name="adj" fmla="val 8250"/>
              </a:avLst>
            </a:prstGeom>
            <a:noFill/>
            <a:ln w="57150">
              <a:solidFill>
                <a:srgbClr val="B27E38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6B3D43D9-9273-3AC4-7719-B604E13D48AB}"/>
                </a:ext>
              </a:extLst>
            </p:cNvPr>
            <p:cNvSpPr/>
            <p:nvPr/>
          </p:nvSpPr>
          <p:spPr>
            <a:xfrm flipH="1">
              <a:off x="6300363" y="4279949"/>
              <a:ext cx="3060000" cy="1089741"/>
            </a:xfrm>
            <a:prstGeom prst="roundRect">
              <a:avLst>
                <a:gd name="adj" fmla="val 8250"/>
              </a:avLst>
            </a:prstGeom>
            <a:noFill/>
            <a:ln w="57150">
              <a:solidFill>
                <a:srgbClr val="B27E38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00" name="부제목 2">
            <a:extLst>
              <a:ext uri="{FF2B5EF4-FFF2-40B4-BE49-F238E27FC236}">
                <a16:creationId xmlns:a16="http://schemas.microsoft.com/office/drawing/2014/main" id="{2A597CA9-1AB4-851C-F78E-C13D1ADBB984}"/>
              </a:ext>
            </a:extLst>
          </p:cNvPr>
          <p:cNvSpPr txBox="1">
            <a:spLocks/>
          </p:cNvSpPr>
          <p:nvPr/>
        </p:nvSpPr>
        <p:spPr>
          <a:xfrm>
            <a:off x="133350" y="2120591"/>
            <a:ext cx="1311296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DRAM CLK</a:t>
            </a:r>
          </a:p>
        </p:txBody>
      </p:sp>
      <p:sp>
        <p:nvSpPr>
          <p:cNvPr id="1001" name="부제목 2">
            <a:extLst>
              <a:ext uri="{FF2B5EF4-FFF2-40B4-BE49-F238E27FC236}">
                <a16:creationId xmlns:a16="http://schemas.microsoft.com/office/drawing/2014/main" id="{7F4A81A6-6067-6259-61C5-056CE6F67E8F}"/>
              </a:ext>
            </a:extLst>
          </p:cNvPr>
          <p:cNvSpPr txBox="1">
            <a:spLocks/>
          </p:cNvSpPr>
          <p:nvPr/>
        </p:nvSpPr>
        <p:spPr>
          <a:xfrm>
            <a:off x="-101600" y="2438972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Bank Access</a:t>
            </a:r>
          </a:p>
        </p:txBody>
      </p:sp>
      <p:grpSp>
        <p:nvGrpSpPr>
          <p:cNvPr id="1006" name="그룹 1005">
            <a:extLst>
              <a:ext uri="{FF2B5EF4-FFF2-40B4-BE49-F238E27FC236}">
                <a16:creationId xmlns:a16="http://schemas.microsoft.com/office/drawing/2014/main" id="{8D0D3D97-7F0B-D08F-77FD-47FB859A4EBC}"/>
              </a:ext>
            </a:extLst>
          </p:cNvPr>
          <p:cNvGrpSpPr/>
          <p:nvPr/>
        </p:nvGrpSpPr>
        <p:grpSpPr>
          <a:xfrm>
            <a:off x="1533784" y="2251647"/>
            <a:ext cx="1257877" cy="141714"/>
            <a:chOff x="936939" y="2456311"/>
            <a:chExt cx="2982978" cy="172020"/>
          </a:xfrm>
        </p:grpSpPr>
        <p:grpSp>
          <p:nvGrpSpPr>
            <p:cNvPr id="1007" name="그룹 1006">
              <a:extLst>
                <a:ext uri="{FF2B5EF4-FFF2-40B4-BE49-F238E27FC236}">
                  <a16:creationId xmlns:a16="http://schemas.microsoft.com/office/drawing/2014/main" id="{365E8B76-6FB4-CCB7-B646-8ADC16DD5ABA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1011" name="자유형: 도형 1010">
                <a:extLst>
                  <a:ext uri="{FF2B5EF4-FFF2-40B4-BE49-F238E27FC236}">
                    <a16:creationId xmlns:a16="http://schemas.microsoft.com/office/drawing/2014/main" id="{5B24E4E6-1EA4-32D3-6B9D-A195D945E468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2" name="자유형: 도형 1011">
                <a:extLst>
                  <a:ext uri="{FF2B5EF4-FFF2-40B4-BE49-F238E27FC236}">
                    <a16:creationId xmlns:a16="http://schemas.microsoft.com/office/drawing/2014/main" id="{6DE1E743-A282-F14A-61BF-5F7B264B5E39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08" name="그룹 1007">
              <a:extLst>
                <a:ext uri="{FF2B5EF4-FFF2-40B4-BE49-F238E27FC236}">
                  <a16:creationId xmlns:a16="http://schemas.microsoft.com/office/drawing/2014/main" id="{F28490F0-BDD6-1597-887C-2C5D777241D4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1009" name="자유형: 도형 1008">
                <a:extLst>
                  <a:ext uri="{FF2B5EF4-FFF2-40B4-BE49-F238E27FC236}">
                    <a16:creationId xmlns:a16="http://schemas.microsoft.com/office/drawing/2014/main" id="{D4FA4BB6-224A-E1A4-A9F7-FD5D5C692C8A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0" name="자유형: 도형 1009">
                <a:extLst>
                  <a:ext uri="{FF2B5EF4-FFF2-40B4-BE49-F238E27FC236}">
                    <a16:creationId xmlns:a16="http://schemas.microsoft.com/office/drawing/2014/main" id="{5936FAFA-57E2-151D-3A74-2E90D691228A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13" name="그룹 1012">
            <a:extLst>
              <a:ext uri="{FF2B5EF4-FFF2-40B4-BE49-F238E27FC236}">
                <a16:creationId xmlns:a16="http://schemas.microsoft.com/office/drawing/2014/main" id="{1EDDAB91-A5AF-CAD8-EF4F-EC5A07ED92B7}"/>
              </a:ext>
            </a:extLst>
          </p:cNvPr>
          <p:cNvGrpSpPr/>
          <p:nvPr/>
        </p:nvGrpSpPr>
        <p:grpSpPr>
          <a:xfrm>
            <a:off x="2736099" y="2251647"/>
            <a:ext cx="1257877" cy="141714"/>
            <a:chOff x="936939" y="2456311"/>
            <a:chExt cx="2982978" cy="172020"/>
          </a:xfrm>
        </p:grpSpPr>
        <p:grpSp>
          <p:nvGrpSpPr>
            <p:cNvPr id="1014" name="그룹 1013">
              <a:extLst>
                <a:ext uri="{FF2B5EF4-FFF2-40B4-BE49-F238E27FC236}">
                  <a16:creationId xmlns:a16="http://schemas.microsoft.com/office/drawing/2014/main" id="{4F1DE629-91BE-ABF8-6B31-8606292283F8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1018" name="자유형: 도형 1017">
                <a:extLst>
                  <a:ext uri="{FF2B5EF4-FFF2-40B4-BE49-F238E27FC236}">
                    <a16:creationId xmlns:a16="http://schemas.microsoft.com/office/drawing/2014/main" id="{ADA42D11-DBFA-545E-DF32-6CC90C0A558E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9" name="자유형: 도형 1018">
                <a:extLst>
                  <a:ext uri="{FF2B5EF4-FFF2-40B4-BE49-F238E27FC236}">
                    <a16:creationId xmlns:a16="http://schemas.microsoft.com/office/drawing/2014/main" id="{19F9E7E2-9C80-950D-21D6-AC4AFFD69C3C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15" name="그룹 1014">
              <a:extLst>
                <a:ext uri="{FF2B5EF4-FFF2-40B4-BE49-F238E27FC236}">
                  <a16:creationId xmlns:a16="http://schemas.microsoft.com/office/drawing/2014/main" id="{2603DFF6-6DBE-6047-A22C-D8F79F1A2AC4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1016" name="자유형: 도형 1015">
                <a:extLst>
                  <a:ext uri="{FF2B5EF4-FFF2-40B4-BE49-F238E27FC236}">
                    <a16:creationId xmlns:a16="http://schemas.microsoft.com/office/drawing/2014/main" id="{FFE84731-3FEA-9489-CB1E-AD1314591B42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7" name="자유형: 도형 1016">
                <a:extLst>
                  <a:ext uri="{FF2B5EF4-FFF2-40B4-BE49-F238E27FC236}">
                    <a16:creationId xmlns:a16="http://schemas.microsoft.com/office/drawing/2014/main" id="{174A0634-0D40-C821-5F18-9F875477E0F9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20" name="그룹 1019">
            <a:extLst>
              <a:ext uri="{FF2B5EF4-FFF2-40B4-BE49-F238E27FC236}">
                <a16:creationId xmlns:a16="http://schemas.microsoft.com/office/drawing/2014/main" id="{6B008984-5C0B-C02F-1B0F-AC2F2B1F82E0}"/>
              </a:ext>
            </a:extLst>
          </p:cNvPr>
          <p:cNvGrpSpPr/>
          <p:nvPr/>
        </p:nvGrpSpPr>
        <p:grpSpPr>
          <a:xfrm>
            <a:off x="3935804" y="2251647"/>
            <a:ext cx="1257877" cy="141714"/>
            <a:chOff x="936939" y="2456311"/>
            <a:chExt cx="2982978" cy="172020"/>
          </a:xfrm>
        </p:grpSpPr>
        <p:grpSp>
          <p:nvGrpSpPr>
            <p:cNvPr id="1021" name="그룹 1020">
              <a:extLst>
                <a:ext uri="{FF2B5EF4-FFF2-40B4-BE49-F238E27FC236}">
                  <a16:creationId xmlns:a16="http://schemas.microsoft.com/office/drawing/2014/main" id="{A21AAD6F-7B5F-58B9-EF56-7992FF4FF67E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1025" name="자유형: 도형 1024">
                <a:extLst>
                  <a:ext uri="{FF2B5EF4-FFF2-40B4-BE49-F238E27FC236}">
                    <a16:creationId xmlns:a16="http://schemas.microsoft.com/office/drawing/2014/main" id="{D5018310-72A9-0716-A1F3-61E87A473DEA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26" name="자유형: 도형 1025">
                <a:extLst>
                  <a:ext uri="{FF2B5EF4-FFF2-40B4-BE49-F238E27FC236}">
                    <a16:creationId xmlns:a16="http://schemas.microsoft.com/office/drawing/2014/main" id="{332F11C6-BC0F-27CE-1092-95FFBEC20F71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22" name="그룹 1021">
              <a:extLst>
                <a:ext uri="{FF2B5EF4-FFF2-40B4-BE49-F238E27FC236}">
                  <a16:creationId xmlns:a16="http://schemas.microsoft.com/office/drawing/2014/main" id="{913FEE2F-7FC1-1435-441E-B32544A7B24A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1023" name="자유형: 도형 1022">
                <a:extLst>
                  <a:ext uri="{FF2B5EF4-FFF2-40B4-BE49-F238E27FC236}">
                    <a16:creationId xmlns:a16="http://schemas.microsoft.com/office/drawing/2014/main" id="{54F28B72-1E92-FDE1-E6B5-93198BCE501F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24" name="자유형: 도형 1023">
                <a:extLst>
                  <a:ext uri="{FF2B5EF4-FFF2-40B4-BE49-F238E27FC236}">
                    <a16:creationId xmlns:a16="http://schemas.microsoft.com/office/drawing/2014/main" id="{E908C6AC-E37B-ED15-3E85-2F9191AC655D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27" name="그룹 1026">
            <a:extLst>
              <a:ext uri="{FF2B5EF4-FFF2-40B4-BE49-F238E27FC236}">
                <a16:creationId xmlns:a16="http://schemas.microsoft.com/office/drawing/2014/main" id="{A511EB9F-A721-A770-D2DB-4D1DB6EA4693}"/>
              </a:ext>
            </a:extLst>
          </p:cNvPr>
          <p:cNvGrpSpPr/>
          <p:nvPr/>
        </p:nvGrpSpPr>
        <p:grpSpPr>
          <a:xfrm>
            <a:off x="5136555" y="2251647"/>
            <a:ext cx="1257877" cy="141714"/>
            <a:chOff x="936939" y="2456311"/>
            <a:chExt cx="2982978" cy="172020"/>
          </a:xfrm>
        </p:grpSpPr>
        <p:grpSp>
          <p:nvGrpSpPr>
            <p:cNvPr id="1028" name="그룹 1027">
              <a:extLst>
                <a:ext uri="{FF2B5EF4-FFF2-40B4-BE49-F238E27FC236}">
                  <a16:creationId xmlns:a16="http://schemas.microsoft.com/office/drawing/2014/main" id="{AFD7031D-E2B8-19A7-9450-67C7FB68FAB2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1032" name="자유형: 도형 1031">
                <a:extLst>
                  <a:ext uri="{FF2B5EF4-FFF2-40B4-BE49-F238E27FC236}">
                    <a16:creationId xmlns:a16="http://schemas.microsoft.com/office/drawing/2014/main" id="{CC49BD39-ECD5-D2D5-AD36-636F075ED28C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3" name="자유형: 도형 1032">
                <a:extLst>
                  <a:ext uri="{FF2B5EF4-FFF2-40B4-BE49-F238E27FC236}">
                    <a16:creationId xmlns:a16="http://schemas.microsoft.com/office/drawing/2014/main" id="{E48AB9CE-30C4-21BB-DF2D-6AC1AA92DEB1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29" name="그룹 1028">
              <a:extLst>
                <a:ext uri="{FF2B5EF4-FFF2-40B4-BE49-F238E27FC236}">
                  <a16:creationId xmlns:a16="http://schemas.microsoft.com/office/drawing/2014/main" id="{2CDA97FE-B107-1FB6-0F57-0BBB03137AF7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1030" name="자유형: 도형 1029">
                <a:extLst>
                  <a:ext uri="{FF2B5EF4-FFF2-40B4-BE49-F238E27FC236}">
                    <a16:creationId xmlns:a16="http://schemas.microsoft.com/office/drawing/2014/main" id="{831DCD6F-2C90-09E7-D933-7A756B7C620C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1" name="자유형: 도형 1030">
                <a:extLst>
                  <a:ext uri="{FF2B5EF4-FFF2-40B4-BE49-F238E27FC236}">
                    <a16:creationId xmlns:a16="http://schemas.microsoft.com/office/drawing/2014/main" id="{18D37961-3BC9-DF9A-53B8-410E3B5B756D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48" name="부제목 2">
            <a:extLst>
              <a:ext uri="{FF2B5EF4-FFF2-40B4-BE49-F238E27FC236}">
                <a16:creationId xmlns:a16="http://schemas.microsoft.com/office/drawing/2014/main" id="{821EFA06-90AE-3280-1510-86012A337167}"/>
              </a:ext>
            </a:extLst>
          </p:cNvPr>
          <p:cNvSpPr txBox="1">
            <a:spLocks/>
          </p:cNvSpPr>
          <p:nvPr/>
        </p:nvSpPr>
        <p:spPr>
          <a:xfrm>
            <a:off x="-101600" y="2761234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Bus</a:t>
            </a:r>
          </a:p>
        </p:txBody>
      </p:sp>
      <p:grpSp>
        <p:nvGrpSpPr>
          <p:cNvPr id="1049" name="그룹 1048">
            <a:extLst>
              <a:ext uri="{FF2B5EF4-FFF2-40B4-BE49-F238E27FC236}">
                <a16:creationId xmlns:a16="http://schemas.microsoft.com/office/drawing/2014/main" id="{4567D33E-D769-0632-135B-87215E2FF3A9}"/>
              </a:ext>
            </a:extLst>
          </p:cNvPr>
          <p:cNvGrpSpPr/>
          <p:nvPr/>
        </p:nvGrpSpPr>
        <p:grpSpPr>
          <a:xfrm>
            <a:off x="6345143" y="2252316"/>
            <a:ext cx="1257877" cy="141714"/>
            <a:chOff x="936939" y="2456311"/>
            <a:chExt cx="2982978" cy="172020"/>
          </a:xfrm>
        </p:grpSpPr>
        <p:grpSp>
          <p:nvGrpSpPr>
            <p:cNvPr id="1050" name="그룹 1049">
              <a:extLst>
                <a:ext uri="{FF2B5EF4-FFF2-40B4-BE49-F238E27FC236}">
                  <a16:creationId xmlns:a16="http://schemas.microsoft.com/office/drawing/2014/main" id="{C2FF3F9A-0A4B-F639-A376-52CFB86B5F1F}"/>
                </a:ext>
              </a:extLst>
            </p:cNvPr>
            <p:cNvGrpSpPr/>
            <p:nvPr/>
          </p:nvGrpSpPr>
          <p:grpSpPr>
            <a:xfrm>
              <a:off x="936939" y="2456311"/>
              <a:ext cx="1558673" cy="170855"/>
              <a:chOff x="8749591" y="2003432"/>
              <a:chExt cx="1269122" cy="170855"/>
            </a:xfrm>
          </p:grpSpPr>
          <p:sp>
            <p:nvSpPr>
              <p:cNvPr id="1054" name="자유형: 도형 1053">
                <a:extLst>
                  <a:ext uri="{FF2B5EF4-FFF2-40B4-BE49-F238E27FC236}">
                    <a16:creationId xmlns:a16="http://schemas.microsoft.com/office/drawing/2014/main" id="{E5CE7900-8818-FAA6-ACF4-37A3CCFCB7CC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75DDA213-1F98-84E5-1CFE-F142548B1484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51" name="그룹 1050">
              <a:extLst>
                <a:ext uri="{FF2B5EF4-FFF2-40B4-BE49-F238E27FC236}">
                  <a16:creationId xmlns:a16="http://schemas.microsoft.com/office/drawing/2014/main" id="{7C5AF7D8-89DF-7CF8-42D2-4577BE75722A}"/>
                </a:ext>
              </a:extLst>
            </p:cNvPr>
            <p:cNvGrpSpPr/>
            <p:nvPr/>
          </p:nvGrpSpPr>
          <p:grpSpPr>
            <a:xfrm>
              <a:off x="2361244" y="2457476"/>
              <a:ext cx="1558673" cy="170855"/>
              <a:chOff x="8749591" y="2003432"/>
              <a:chExt cx="1269122" cy="170855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778B6D16-0FA6-0360-39A5-85ACA986095C}"/>
                  </a:ext>
                </a:extLst>
              </p:cNvPr>
              <p:cNvSpPr/>
              <p:nvPr/>
            </p:nvSpPr>
            <p:spPr>
              <a:xfrm>
                <a:off x="8749591" y="2007600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3" name="자유형: 도형 1052">
                <a:extLst>
                  <a:ext uri="{FF2B5EF4-FFF2-40B4-BE49-F238E27FC236}">
                    <a16:creationId xmlns:a16="http://schemas.microsoft.com/office/drawing/2014/main" id="{836EBF0C-DB07-6C78-E3DB-C508C0133305}"/>
                  </a:ext>
                </a:extLst>
              </p:cNvPr>
              <p:cNvSpPr/>
              <p:nvPr/>
            </p:nvSpPr>
            <p:spPr>
              <a:xfrm flipH="1" flipV="1">
                <a:off x="9332913" y="2003432"/>
                <a:ext cx="685800" cy="166687"/>
              </a:xfrm>
              <a:custGeom>
                <a:avLst/>
                <a:gdLst>
                  <a:gd name="connsiteX0" fmla="*/ 0 w 685800"/>
                  <a:gd name="connsiteY0" fmla="*/ 166687 h 166687"/>
                  <a:gd name="connsiteX1" fmla="*/ 104775 w 685800"/>
                  <a:gd name="connsiteY1" fmla="*/ 0 h 166687"/>
                  <a:gd name="connsiteX2" fmla="*/ 585788 w 685800"/>
                  <a:gd name="connsiteY2" fmla="*/ 0 h 166687"/>
                  <a:gd name="connsiteX3" fmla="*/ 685800 w 685800"/>
                  <a:gd name="connsiteY3" fmla="*/ 166687 h 166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800" h="166687">
                    <a:moveTo>
                      <a:pt x="0" y="166687"/>
                    </a:moveTo>
                    <a:lnTo>
                      <a:pt x="104775" y="0"/>
                    </a:lnTo>
                    <a:lnTo>
                      <a:pt x="585788" y="0"/>
                    </a:lnTo>
                    <a:lnTo>
                      <a:pt x="685800" y="16668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56" name="직사각형 1055">
            <a:extLst>
              <a:ext uri="{FF2B5EF4-FFF2-40B4-BE49-F238E27FC236}">
                <a16:creationId xmlns:a16="http://schemas.microsoft.com/office/drawing/2014/main" id="{A9CDD7ED-0E1A-2DAA-46EF-DAA7D313F096}"/>
              </a:ext>
            </a:extLst>
          </p:cNvPr>
          <p:cNvSpPr/>
          <p:nvPr/>
        </p:nvSpPr>
        <p:spPr>
          <a:xfrm>
            <a:off x="7512261" y="2151855"/>
            <a:ext cx="133887" cy="3689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57" name="그룹 1056">
            <a:extLst>
              <a:ext uri="{FF2B5EF4-FFF2-40B4-BE49-F238E27FC236}">
                <a16:creationId xmlns:a16="http://schemas.microsoft.com/office/drawing/2014/main" id="{9BD45767-A736-9A40-0D9E-A73B95F14170}"/>
              </a:ext>
            </a:extLst>
          </p:cNvPr>
          <p:cNvGrpSpPr/>
          <p:nvPr/>
        </p:nvGrpSpPr>
        <p:grpSpPr>
          <a:xfrm>
            <a:off x="1538886" y="2878985"/>
            <a:ext cx="590110" cy="223794"/>
            <a:chOff x="1515073" y="3364760"/>
            <a:chExt cx="590110" cy="223794"/>
          </a:xfrm>
          <a:solidFill>
            <a:srgbClr val="E9DAB1"/>
          </a:solidFill>
        </p:grpSpPr>
        <p:sp>
          <p:nvSpPr>
            <p:cNvPr id="1058" name="자유형: 도형 1057">
              <a:extLst>
                <a:ext uri="{FF2B5EF4-FFF2-40B4-BE49-F238E27FC236}">
                  <a16:creationId xmlns:a16="http://schemas.microsoft.com/office/drawing/2014/main" id="{E3E88CC6-AE98-E5D8-31DE-DEC45BB73AC2}"/>
                </a:ext>
              </a:extLst>
            </p:cNvPr>
            <p:cNvSpPr/>
            <p:nvPr/>
          </p:nvSpPr>
          <p:spPr>
            <a:xfrm>
              <a:off x="151507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59" name="자유형: 도형 1058">
              <a:extLst>
                <a:ext uri="{FF2B5EF4-FFF2-40B4-BE49-F238E27FC236}">
                  <a16:creationId xmlns:a16="http://schemas.microsoft.com/office/drawing/2014/main" id="{348C0429-0E90-D4E7-F1D8-02247AFEFFF2}"/>
                </a:ext>
              </a:extLst>
            </p:cNvPr>
            <p:cNvSpPr/>
            <p:nvPr/>
          </p:nvSpPr>
          <p:spPr>
            <a:xfrm>
              <a:off x="1814879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1060" name="직선 연결선 1059">
              <a:extLst>
                <a:ext uri="{FF2B5EF4-FFF2-40B4-BE49-F238E27FC236}">
                  <a16:creationId xmlns:a16="http://schemas.microsoft.com/office/drawing/2014/main" id="{67532967-6CF2-0137-1CCE-D507568DA4EA}"/>
                </a:ext>
              </a:extLst>
            </p:cNvPr>
            <p:cNvCxnSpPr>
              <a:cxnSpLocks/>
              <a:stCxn id="1058" idx="0"/>
              <a:endCxn id="1063" idx="1"/>
            </p:cNvCxnSpPr>
            <p:nvPr/>
          </p:nvCxnSpPr>
          <p:spPr>
            <a:xfrm>
              <a:off x="1640867" y="3364760"/>
              <a:ext cx="339471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1" name="직선 연결선 1060">
              <a:extLst>
                <a:ext uri="{FF2B5EF4-FFF2-40B4-BE49-F238E27FC236}">
                  <a16:creationId xmlns:a16="http://schemas.microsoft.com/office/drawing/2014/main" id="{4D52FD9F-ABE1-690F-B984-0D06FA7A8D21}"/>
                </a:ext>
              </a:extLst>
            </p:cNvPr>
            <p:cNvCxnSpPr>
              <a:cxnSpLocks/>
              <a:stCxn id="1058" idx="4"/>
              <a:endCxn id="1063" idx="3"/>
            </p:cNvCxnSpPr>
            <p:nvPr/>
          </p:nvCxnSpPr>
          <p:spPr>
            <a:xfrm>
              <a:off x="1640867" y="3588554"/>
              <a:ext cx="339471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2" name="자유형: 도형 1061">
              <a:extLst>
                <a:ext uri="{FF2B5EF4-FFF2-40B4-BE49-F238E27FC236}">
                  <a16:creationId xmlns:a16="http://schemas.microsoft.com/office/drawing/2014/main" id="{B8E1C2AB-AF15-332B-9A4F-A60799E20919}"/>
                </a:ext>
              </a:extLst>
            </p:cNvPr>
            <p:cNvSpPr/>
            <p:nvPr/>
          </p:nvSpPr>
          <p:spPr>
            <a:xfrm>
              <a:off x="1664976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63" name="자유형: 도형 1062">
              <a:extLst>
                <a:ext uri="{FF2B5EF4-FFF2-40B4-BE49-F238E27FC236}">
                  <a16:creationId xmlns:a16="http://schemas.microsoft.com/office/drawing/2014/main" id="{343A5FFE-FAB0-40D9-9273-26E8A1971174}"/>
                </a:ext>
              </a:extLst>
            </p:cNvPr>
            <p:cNvSpPr/>
            <p:nvPr/>
          </p:nvSpPr>
          <p:spPr>
            <a:xfrm>
              <a:off x="196478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cxnSp>
        <p:nvCxnSpPr>
          <p:cNvPr id="1064" name="직선 연결선 1063">
            <a:extLst>
              <a:ext uri="{FF2B5EF4-FFF2-40B4-BE49-F238E27FC236}">
                <a16:creationId xmlns:a16="http://schemas.microsoft.com/office/drawing/2014/main" id="{D546EBE9-10A2-3244-122E-965CF77E5843}"/>
              </a:ext>
            </a:extLst>
          </p:cNvPr>
          <p:cNvCxnSpPr>
            <a:cxnSpLocks/>
          </p:cNvCxnSpPr>
          <p:nvPr/>
        </p:nvCxnSpPr>
        <p:spPr>
          <a:xfrm>
            <a:off x="1540696" y="2140680"/>
            <a:ext cx="0" cy="96390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66" name="그룹 1065">
            <a:extLst>
              <a:ext uri="{FF2B5EF4-FFF2-40B4-BE49-F238E27FC236}">
                <a16:creationId xmlns:a16="http://schemas.microsoft.com/office/drawing/2014/main" id="{C36BC371-2861-3F39-AA86-849FF569C3BD}"/>
              </a:ext>
            </a:extLst>
          </p:cNvPr>
          <p:cNvGrpSpPr/>
          <p:nvPr/>
        </p:nvGrpSpPr>
        <p:grpSpPr>
          <a:xfrm>
            <a:off x="3342286" y="2878985"/>
            <a:ext cx="590110" cy="223794"/>
            <a:chOff x="1515073" y="3364760"/>
            <a:chExt cx="590110" cy="223794"/>
          </a:xfrm>
          <a:solidFill>
            <a:schemeClr val="accent6"/>
          </a:solidFill>
        </p:grpSpPr>
        <p:sp>
          <p:nvSpPr>
            <p:cNvPr id="1067" name="자유형: 도형 1066">
              <a:extLst>
                <a:ext uri="{FF2B5EF4-FFF2-40B4-BE49-F238E27FC236}">
                  <a16:creationId xmlns:a16="http://schemas.microsoft.com/office/drawing/2014/main" id="{702D91F7-CDF9-8D58-57D1-9E3583577484}"/>
                </a:ext>
              </a:extLst>
            </p:cNvPr>
            <p:cNvSpPr/>
            <p:nvPr/>
          </p:nvSpPr>
          <p:spPr>
            <a:xfrm>
              <a:off x="151507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68" name="자유형: 도형 1067">
              <a:extLst>
                <a:ext uri="{FF2B5EF4-FFF2-40B4-BE49-F238E27FC236}">
                  <a16:creationId xmlns:a16="http://schemas.microsoft.com/office/drawing/2014/main" id="{40FF76C7-0759-1DB6-6995-AA058D0549B8}"/>
                </a:ext>
              </a:extLst>
            </p:cNvPr>
            <p:cNvSpPr/>
            <p:nvPr/>
          </p:nvSpPr>
          <p:spPr>
            <a:xfrm>
              <a:off x="1814879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1069" name="직선 연결선 1068">
              <a:extLst>
                <a:ext uri="{FF2B5EF4-FFF2-40B4-BE49-F238E27FC236}">
                  <a16:creationId xmlns:a16="http://schemas.microsoft.com/office/drawing/2014/main" id="{02D65C79-D7A9-DB7A-E6D2-BFCD0AA01EBC}"/>
                </a:ext>
              </a:extLst>
            </p:cNvPr>
            <p:cNvCxnSpPr>
              <a:cxnSpLocks/>
              <a:stCxn id="1067" idx="0"/>
              <a:endCxn id="1072" idx="1"/>
            </p:cNvCxnSpPr>
            <p:nvPr/>
          </p:nvCxnSpPr>
          <p:spPr>
            <a:xfrm>
              <a:off x="1640867" y="3364760"/>
              <a:ext cx="339471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0" name="직선 연결선 1069">
              <a:extLst>
                <a:ext uri="{FF2B5EF4-FFF2-40B4-BE49-F238E27FC236}">
                  <a16:creationId xmlns:a16="http://schemas.microsoft.com/office/drawing/2014/main" id="{DB9C1DF6-291E-9BAD-186D-C0F6034248F7}"/>
                </a:ext>
              </a:extLst>
            </p:cNvPr>
            <p:cNvCxnSpPr>
              <a:cxnSpLocks/>
              <a:stCxn id="1067" idx="4"/>
              <a:endCxn id="1072" idx="3"/>
            </p:cNvCxnSpPr>
            <p:nvPr/>
          </p:nvCxnSpPr>
          <p:spPr>
            <a:xfrm>
              <a:off x="1640867" y="3588554"/>
              <a:ext cx="339471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1" name="자유형: 도형 1070">
              <a:extLst>
                <a:ext uri="{FF2B5EF4-FFF2-40B4-BE49-F238E27FC236}">
                  <a16:creationId xmlns:a16="http://schemas.microsoft.com/office/drawing/2014/main" id="{EA6825E7-338F-8EB0-79FE-3B76A5169307}"/>
                </a:ext>
              </a:extLst>
            </p:cNvPr>
            <p:cNvSpPr/>
            <p:nvPr/>
          </p:nvSpPr>
          <p:spPr>
            <a:xfrm>
              <a:off x="1664976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72" name="자유형: 도형 1071">
              <a:extLst>
                <a:ext uri="{FF2B5EF4-FFF2-40B4-BE49-F238E27FC236}">
                  <a16:creationId xmlns:a16="http://schemas.microsoft.com/office/drawing/2014/main" id="{271FC004-68B0-71D2-895B-4B5003E2FF0A}"/>
                </a:ext>
              </a:extLst>
            </p:cNvPr>
            <p:cNvSpPr/>
            <p:nvPr/>
          </p:nvSpPr>
          <p:spPr>
            <a:xfrm>
              <a:off x="1964783" y="3364760"/>
              <a:ext cx="140400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grpFill/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075" name="부제목 2">
            <a:extLst>
              <a:ext uri="{FF2B5EF4-FFF2-40B4-BE49-F238E27FC236}">
                <a16:creationId xmlns:a16="http://schemas.microsoft.com/office/drawing/2014/main" id="{3A42757F-D9C8-06F8-848D-2CF3D31DFC79}"/>
              </a:ext>
            </a:extLst>
          </p:cNvPr>
          <p:cNvSpPr txBox="1">
            <a:spLocks/>
          </p:cNvSpPr>
          <p:nvPr/>
        </p:nvSpPr>
        <p:spPr>
          <a:xfrm>
            <a:off x="1058163" y="3059336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32B Burst</a:t>
            </a:r>
          </a:p>
        </p:txBody>
      </p:sp>
      <p:sp>
        <p:nvSpPr>
          <p:cNvPr id="1076" name="부제목 2">
            <a:extLst>
              <a:ext uri="{FF2B5EF4-FFF2-40B4-BE49-F238E27FC236}">
                <a16:creationId xmlns:a16="http://schemas.microsoft.com/office/drawing/2014/main" id="{472A0FA3-E2D7-D84B-FFDF-569AEBEC1153}"/>
              </a:ext>
            </a:extLst>
          </p:cNvPr>
          <p:cNvSpPr txBox="1">
            <a:spLocks/>
          </p:cNvSpPr>
          <p:nvPr/>
        </p:nvSpPr>
        <p:spPr>
          <a:xfrm>
            <a:off x="2883788" y="3059336"/>
            <a:ext cx="1546247" cy="38400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altLang="ko-KR" sz="1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32B Burst</a:t>
            </a:r>
          </a:p>
        </p:txBody>
      </p:sp>
      <p:grpSp>
        <p:nvGrpSpPr>
          <p:cNvPr id="1085" name="그룹 1084">
            <a:extLst>
              <a:ext uri="{FF2B5EF4-FFF2-40B4-BE49-F238E27FC236}">
                <a16:creationId xmlns:a16="http://schemas.microsoft.com/office/drawing/2014/main" id="{628CFFC0-A2F7-BFE2-5CF1-6654A3854C94}"/>
              </a:ext>
            </a:extLst>
          </p:cNvPr>
          <p:cNvGrpSpPr/>
          <p:nvPr/>
        </p:nvGrpSpPr>
        <p:grpSpPr>
          <a:xfrm>
            <a:off x="2138588" y="2392124"/>
            <a:ext cx="1194797" cy="384005"/>
            <a:chOff x="2138220" y="2446892"/>
            <a:chExt cx="1194797" cy="384005"/>
          </a:xfrm>
        </p:grpSpPr>
        <p:sp>
          <p:nvSpPr>
            <p:cNvPr id="1002" name="자유형: 도형 1001">
              <a:extLst>
                <a:ext uri="{FF2B5EF4-FFF2-40B4-BE49-F238E27FC236}">
                  <a16:creationId xmlns:a16="http://schemas.microsoft.com/office/drawing/2014/main" id="{1E0126CD-6E70-4A63-DD7B-B34852B6E5C1}"/>
                </a:ext>
              </a:extLst>
            </p:cNvPr>
            <p:cNvSpPr/>
            <p:nvPr/>
          </p:nvSpPr>
          <p:spPr>
            <a:xfrm>
              <a:off x="2138220" y="2546229"/>
              <a:ext cx="597502" cy="144000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03" name="자유형: 도형 1002">
              <a:extLst>
                <a:ext uri="{FF2B5EF4-FFF2-40B4-BE49-F238E27FC236}">
                  <a16:creationId xmlns:a16="http://schemas.microsoft.com/office/drawing/2014/main" id="{FE17BE03-78E0-065B-7B05-216AEB73629F}"/>
                </a:ext>
              </a:extLst>
            </p:cNvPr>
            <p:cNvSpPr/>
            <p:nvPr/>
          </p:nvSpPr>
          <p:spPr>
            <a:xfrm>
              <a:off x="2735515" y="2544346"/>
              <a:ext cx="597502" cy="144000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1004" name="직선 연결선 1003">
              <a:extLst>
                <a:ext uri="{FF2B5EF4-FFF2-40B4-BE49-F238E27FC236}">
                  <a16:creationId xmlns:a16="http://schemas.microsoft.com/office/drawing/2014/main" id="{D90E2AD0-B349-CA0E-96AE-8452CC8631AA}"/>
                </a:ext>
              </a:extLst>
            </p:cNvPr>
            <p:cNvCxnSpPr>
              <a:cxnSpLocks/>
              <a:stCxn id="1002" idx="0"/>
              <a:endCxn id="1003" idx="1"/>
            </p:cNvCxnSpPr>
            <p:nvPr/>
          </p:nvCxnSpPr>
          <p:spPr>
            <a:xfrm flipV="1">
              <a:off x="2673563" y="2544346"/>
              <a:ext cx="128151" cy="18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5" name="직선 연결선 1004">
              <a:extLst>
                <a:ext uri="{FF2B5EF4-FFF2-40B4-BE49-F238E27FC236}">
                  <a16:creationId xmlns:a16="http://schemas.microsoft.com/office/drawing/2014/main" id="{D3AC1383-35FD-AC9D-9013-75ADC2BAE75A}"/>
                </a:ext>
              </a:extLst>
            </p:cNvPr>
            <p:cNvCxnSpPr>
              <a:cxnSpLocks/>
              <a:stCxn id="1002" idx="4"/>
              <a:endCxn id="1003" idx="3"/>
            </p:cNvCxnSpPr>
            <p:nvPr/>
          </p:nvCxnSpPr>
          <p:spPr>
            <a:xfrm flipV="1">
              <a:off x="2673563" y="2688347"/>
              <a:ext cx="128151" cy="18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7" name="부제목 2">
              <a:extLst>
                <a:ext uri="{FF2B5EF4-FFF2-40B4-BE49-F238E27FC236}">
                  <a16:creationId xmlns:a16="http://schemas.microsoft.com/office/drawing/2014/main" id="{1AADB91C-F3B1-A9AC-5647-63A2D68A5F1E}"/>
                </a:ext>
              </a:extLst>
            </p:cNvPr>
            <p:cNvSpPr txBox="1">
              <a:spLocks/>
            </p:cNvSpPr>
            <p:nvPr/>
          </p:nvSpPr>
          <p:spPr>
            <a:xfrm>
              <a:off x="2185003" y="2446892"/>
              <a:ext cx="503937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14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8B</a:t>
              </a:r>
            </a:p>
          </p:txBody>
        </p:sp>
        <p:sp>
          <p:nvSpPr>
            <p:cNvPr id="1078" name="부제목 2">
              <a:extLst>
                <a:ext uri="{FF2B5EF4-FFF2-40B4-BE49-F238E27FC236}">
                  <a16:creationId xmlns:a16="http://schemas.microsoft.com/office/drawing/2014/main" id="{E1983B62-5778-F9EF-E3D7-32B74ED56A6B}"/>
                </a:ext>
              </a:extLst>
            </p:cNvPr>
            <p:cNvSpPr txBox="1">
              <a:spLocks/>
            </p:cNvSpPr>
            <p:nvPr/>
          </p:nvSpPr>
          <p:spPr>
            <a:xfrm>
              <a:off x="2782298" y="2446892"/>
              <a:ext cx="503937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14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8B</a:t>
              </a:r>
            </a:p>
          </p:txBody>
        </p:sp>
      </p:grpSp>
      <p:grpSp>
        <p:nvGrpSpPr>
          <p:cNvPr id="1086" name="그룹 1085">
            <a:extLst>
              <a:ext uri="{FF2B5EF4-FFF2-40B4-BE49-F238E27FC236}">
                <a16:creationId xmlns:a16="http://schemas.microsoft.com/office/drawing/2014/main" id="{ACC1F9E3-C532-7DDF-2BF6-9669070CC1C6}"/>
              </a:ext>
            </a:extLst>
          </p:cNvPr>
          <p:cNvGrpSpPr/>
          <p:nvPr/>
        </p:nvGrpSpPr>
        <p:grpSpPr>
          <a:xfrm>
            <a:off x="2138588" y="2540302"/>
            <a:ext cx="1194797" cy="252005"/>
            <a:chOff x="2138220" y="2402653"/>
            <a:chExt cx="1194797" cy="384013"/>
          </a:xfrm>
        </p:grpSpPr>
        <p:sp>
          <p:nvSpPr>
            <p:cNvPr id="1087" name="자유형: 도형 1086">
              <a:extLst>
                <a:ext uri="{FF2B5EF4-FFF2-40B4-BE49-F238E27FC236}">
                  <a16:creationId xmlns:a16="http://schemas.microsoft.com/office/drawing/2014/main" id="{BC6E2805-B98C-58C8-3E80-7BB5C30A9FEA}"/>
                </a:ext>
              </a:extLst>
            </p:cNvPr>
            <p:cNvSpPr/>
            <p:nvPr/>
          </p:nvSpPr>
          <p:spPr>
            <a:xfrm>
              <a:off x="2138220" y="2546229"/>
              <a:ext cx="597502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88" name="자유형: 도형 1087">
              <a:extLst>
                <a:ext uri="{FF2B5EF4-FFF2-40B4-BE49-F238E27FC236}">
                  <a16:creationId xmlns:a16="http://schemas.microsoft.com/office/drawing/2014/main" id="{6FCF5B16-8260-E93B-78C8-B19C6CC9A58B}"/>
                </a:ext>
              </a:extLst>
            </p:cNvPr>
            <p:cNvSpPr/>
            <p:nvPr/>
          </p:nvSpPr>
          <p:spPr>
            <a:xfrm>
              <a:off x="2735515" y="2544346"/>
              <a:ext cx="597502" cy="223793"/>
            </a:xfrm>
            <a:custGeom>
              <a:avLst/>
              <a:gdLst>
                <a:gd name="connsiteX0" fmla="*/ 771055 w 860582"/>
                <a:gd name="connsiteY0" fmla="*/ 0 h 272834"/>
                <a:gd name="connsiteX1" fmla="*/ 95347 w 860582"/>
                <a:gd name="connsiteY1" fmla="*/ 0 h 272834"/>
                <a:gd name="connsiteX2" fmla="*/ 0 w 860582"/>
                <a:gd name="connsiteY2" fmla="*/ 136529 h 272834"/>
                <a:gd name="connsiteX3" fmla="*/ 95347 w 860582"/>
                <a:gd name="connsiteY3" fmla="*/ 272835 h 272834"/>
                <a:gd name="connsiteX4" fmla="*/ 771055 w 860582"/>
                <a:gd name="connsiteY4" fmla="*/ 272835 h 272834"/>
                <a:gd name="connsiteX5" fmla="*/ 860582 w 860582"/>
                <a:gd name="connsiteY5" fmla="*/ 136529 h 272834"/>
                <a:gd name="connsiteX6" fmla="*/ 771055 w 860582"/>
                <a:gd name="connsiteY6" fmla="*/ 0 h 27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82" h="272834">
                  <a:moveTo>
                    <a:pt x="771055" y="0"/>
                  </a:moveTo>
                  <a:lnTo>
                    <a:pt x="95347" y="0"/>
                  </a:lnTo>
                  <a:lnTo>
                    <a:pt x="0" y="136529"/>
                  </a:lnTo>
                  <a:lnTo>
                    <a:pt x="95347" y="272835"/>
                  </a:lnTo>
                  <a:lnTo>
                    <a:pt x="771055" y="272835"/>
                  </a:lnTo>
                  <a:lnTo>
                    <a:pt x="860582" y="136529"/>
                  </a:lnTo>
                  <a:lnTo>
                    <a:pt x="771055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 w="1789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1089" name="직선 연결선 1088">
              <a:extLst>
                <a:ext uri="{FF2B5EF4-FFF2-40B4-BE49-F238E27FC236}">
                  <a16:creationId xmlns:a16="http://schemas.microsoft.com/office/drawing/2014/main" id="{A75C4610-3FEB-8C16-8C5A-E1C73A82C172}"/>
                </a:ext>
              </a:extLst>
            </p:cNvPr>
            <p:cNvCxnSpPr>
              <a:cxnSpLocks/>
              <a:stCxn id="1087" idx="0"/>
              <a:endCxn id="1088" idx="1"/>
            </p:cNvCxnSpPr>
            <p:nvPr/>
          </p:nvCxnSpPr>
          <p:spPr>
            <a:xfrm flipV="1">
              <a:off x="2673563" y="2544346"/>
              <a:ext cx="128151" cy="18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0" name="직선 연결선 1089">
              <a:extLst>
                <a:ext uri="{FF2B5EF4-FFF2-40B4-BE49-F238E27FC236}">
                  <a16:creationId xmlns:a16="http://schemas.microsoft.com/office/drawing/2014/main" id="{B5880C55-1235-7DD8-D12B-8BB3AAFFCF99}"/>
                </a:ext>
              </a:extLst>
            </p:cNvPr>
            <p:cNvCxnSpPr>
              <a:cxnSpLocks/>
              <a:stCxn id="1087" idx="4"/>
              <a:endCxn id="1088" idx="3"/>
            </p:cNvCxnSpPr>
            <p:nvPr/>
          </p:nvCxnSpPr>
          <p:spPr>
            <a:xfrm flipV="1">
              <a:off x="2673563" y="2768140"/>
              <a:ext cx="128151" cy="18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1" name="부제목 2">
              <a:extLst>
                <a:ext uri="{FF2B5EF4-FFF2-40B4-BE49-F238E27FC236}">
                  <a16:creationId xmlns:a16="http://schemas.microsoft.com/office/drawing/2014/main" id="{11D8EB3C-CAA5-257F-A7DC-6417BCE2D881}"/>
                </a:ext>
              </a:extLst>
            </p:cNvPr>
            <p:cNvSpPr txBox="1">
              <a:spLocks/>
            </p:cNvSpPr>
            <p:nvPr/>
          </p:nvSpPr>
          <p:spPr>
            <a:xfrm>
              <a:off x="2185003" y="2402653"/>
              <a:ext cx="503937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14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8B</a:t>
              </a:r>
            </a:p>
          </p:txBody>
        </p:sp>
        <p:sp>
          <p:nvSpPr>
            <p:cNvPr id="1092" name="부제목 2">
              <a:extLst>
                <a:ext uri="{FF2B5EF4-FFF2-40B4-BE49-F238E27FC236}">
                  <a16:creationId xmlns:a16="http://schemas.microsoft.com/office/drawing/2014/main" id="{D4170D85-2297-843D-00A1-879FC5ED67DC}"/>
                </a:ext>
              </a:extLst>
            </p:cNvPr>
            <p:cNvSpPr txBox="1">
              <a:spLocks/>
            </p:cNvSpPr>
            <p:nvPr/>
          </p:nvSpPr>
          <p:spPr>
            <a:xfrm>
              <a:off x="2782298" y="2402661"/>
              <a:ext cx="503937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14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8B</a:t>
              </a:r>
            </a:p>
          </p:txBody>
        </p:sp>
      </p:grpSp>
      <p:grpSp>
        <p:nvGrpSpPr>
          <p:cNvPr id="495" name="그룹 494">
            <a:extLst>
              <a:ext uri="{FF2B5EF4-FFF2-40B4-BE49-F238E27FC236}">
                <a16:creationId xmlns:a16="http://schemas.microsoft.com/office/drawing/2014/main" id="{E6E1FDCD-9F91-EE1F-B3D3-4FBD29147860}"/>
              </a:ext>
            </a:extLst>
          </p:cNvPr>
          <p:cNvGrpSpPr/>
          <p:nvPr/>
        </p:nvGrpSpPr>
        <p:grpSpPr>
          <a:xfrm>
            <a:off x="3414219" y="4390948"/>
            <a:ext cx="115200" cy="513439"/>
            <a:chOff x="3414219" y="4390948"/>
            <a:chExt cx="115200" cy="513439"/>
          </a:xfrm>
        </p:grpSpPr>
        <p:sp>
          <p:nvSpPr>
            <p:cNvPr id="496" name="타원 495">
              <a:extLst>
                <a:ext uri="{FF2B5EF4-FFF2-40B4-BE49-F238E27FC236}">
                  <a16:creationId xmlns:a16="http://schemas.microsoft.com/office/drawing/2014/main" id="{9A5F2557-0643-6758-68D3-3E0A6727E4B2}"/>
                </a:ext>
              </a:extLst>
            </p:cNvPr>
            <p:cNvSpPr/>
            <p:nvPr/>
          </p:nvSpPr>
          <p:spPr>
            <a:xfrm>
              <a:off x="3414219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7" name="타원 496">
              <a:extLst>
                <a:ext uri="{FF2B5EF4-FFF2-40B4-BE49-F238E27FC236}">
                  <a16:creationId xmlns:a16="http://schemas.microsoft.com/office/drawing/2014/main" id="{6AF25C0B-2149-2CB6-449C-D58F9F14E234}"/>
                </a:ext>
              </a:extLst>
            </p:cNvPr>
            <p:cNvSpPr/>
            <p:nvPr/>
          </p:nvSpPr>
          <p:spPr>
            <a:xfrm>
              <a:off x="3414219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8" name="타원 497">
              <a:extLst>
                <a:ext uri="{FF2B5EF4-FFF2-40B4-BE49-F238E27FC236}">
                  <a16:creationId xmlns:a16="http://schemas.microsoft.com/office/drawing/2014/main" id="{97A3FCFE-BFE2-01E8-8798-261E530B28C9}"/>
                </a:ext>
              </a:extLst>
            </p:cNvPr>
            <p:cNvSpPr/>
            <p:nvPr/>
          </p:nvSpPr>
          <p:spPr>
            <a:xfrm>
              <a:off x="3414219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9" name="타원 498">
              <a:extLst>
                <a:ext uri="{FF2B5EF4-FFF2-40B4-BE49-F238E27FC236}">
                  <a16:creationId xmlns:a16="http://schemas.microsoft.com/office/drawing/2014/main" id="{4D726D64-2CBC-249D-FD4D-D1335E1A28F4}"/>
                </a:ext>
              </a:extLst>
            </p:cNvPr>
            <p:cNvSpPr/>
            <p:nvPr/>
          </p:nvSpPr>
          <p:spPr>
            <a:xfrm>
              <a:off x="3414219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0" name="그룹 499">
            <a:extLst>
              <a:ext uri="{FF2B5EF4-FFF2-40B4-BE49-F238E27FC236}">
                <a16:creationId xmlns:a16="http://schemas.microsoft.com/office/drawing/2014/main" id="{3CBD278B-F4D1-2038-DBF2-6B993B096598}"/>
              </a:ext>
            </a:extLst>
          </p:cNvPr>
          <p:cNvGrpSpPr/>
          <p:nvPr/>
        </p:nvGrpSpPr>
        <p:grpSpPr>
          <a:xfrm>
            <a:off x="3812458" y="4390948"/>
            <a:ext cx="115200" cy="513439"/>
            <a:chOff x="3812458" y="4390948"/>
            <a:chExt cx="115200" cy="513439"/>
          </a:xfrm>
        </p:grpSpPr>
        <p:sp>
          <p:nvSpPr>
            <p:cNvPr id="501" name="타원 500">
              <a:extLst>
                <a:ext uri="{FF2B5EF4-FFF2-40B4-BE49-F238E27FC236}">
                  <a16:creationId xmlns:a16="http://schemas.microsoft.com/office/drawing/2014/main" id="{4648900C-DCB4-8D75-6A10-7EEC4F5D5A4D}"/>
                </a:ext>
              </a:extLst>
            </p:cNvPr>
            <p:cNvSpPr/>
            <p:nvPr/>
          </p:nvSpPr>
          <p:spPr>
            <a:xfrm>
              <a:off x="3812458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2" name="타원 501">
              <a:extLst>
                <a:ext uri="{FF2B5EF4-FFF2-40B4-BE49-F238E27FC236}">
                  <a16:creationId xmlns:a16="http://schemas.microsoft.com/office/drawing/2014/main" id="{C249F370-E084-974D-A8D3-5FF7236B6162}"/>
                </a:ext>
              </a:extLst>
            </p:cNvPr>
            <p:cNvSpPr/>
            <p:nvPr/>
          </p:nvSpPr>
          <p:spPr>
            <a:xfrm>
              <a:off x="3812458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3" name="타원 502">
              <a:extLst>
                <a:ext uri="{FF2B5EF4-FFF2-40B4-BE49-F238E27FC236}">
                  <a16:creationId xmlns:a16="http://schemas.microsoft.com/office/drawing/2014/main" id="{6EC126F0-2AFA-3606-134E-8810C537E796}"/>
                </a:ext>
              </a:extLst>
            </p:cNvPr>
            <p:cNvSpPr/>
            <p:nvPr/>
          </p:nvSpPr>
          <p:spPr>
            <a:xfrm>
              <a:off x="3812458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4" name="타원 503">
              <a:extLst>
                <a:ext uri="{FF2B5EF4-FFF2-40B4-BE49-F238E27FC236}">
                  <a16:creationId xmlns:a16="http://schemas.microsoft.com/office/drawing/2014/main" id="{52DE821D-754E-A0B5-4AB8-C21A888ACDE9}"/>
                </a:ext>
              </a:extLst>
            </p:cNvPr>
            <p:cNvSpPr/>
            <p:nvPr/>
          </p:nvSpPr>
          <p:spPr>
            <a:xfrm>
              <a:off x="3812458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6" name="그룹 505">
            <a:extLst>
              <a:ext uri="{FF2B5EF4-FFF2-40B4-BE49-F238E27FC236}">
                <a16:creationId xmlns:a16="http://schemas.microsoft.com/office/drawing/2014/main" id="{C7691B2B-B11F-C0DD-6EF7-DB695236E99E}"/>
              </a:ext>
            </a:extLst>
          </p:cNvPr>
          <p:cNvGrpSpPr/>
          <p:nvPr/>
        </p:nvGrpSpPr>
        <p:grpSpPr>
          <a:xfrm>
            <a:off x="5136120" y="4390948"/>
            <a:ext cx="115200" cy="513439"/>
            <a:chOff x="5136120" y="4390948"/>
            <a:chExt cx="115200" cy="513439"/>
          </a:xfrm>
        </p:grpSpPr>
        <p:sp>
          <p:nvSpPr>
            <p:cNvPr id="507" name="타원 506">
              <a:extLst>
                <a:ext uri="{FF2B5EF4-FFF2-40B4-BE49-F238E27FC236}">
                  <a16:creationId xmlns:a16="http://schemas.microsoft.com/office/drawing/2014/main" id="{958D5E29-585F-459F-854C-ECEB30C15A1B}"/>
                </a:ext>
              </a:extLst>
            </p:cNvPr>
            <p:cNvSpPr/>
            <p:nvPr/>
          </p:nvSpPr>
          <p:spPr>
            <a:xfrm>
              <a:off x="5136120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8" name="타원 507">
              <a:extLst>
                <a:ext uri="{FF2B5EF4-FFF2-40B4-BE49-F238E27FC236}">
                  <a16:creationId xmlns:a16="http://schemas.microsoft.com/office/drawing/2014/main" id="{15963E61-557C-845A-3E83-278DF8F678E2}"/>
                </a:ext>
              </a:extLst>
            </p:cNvPr>
            <p:cNvSpPr/>
            <p:nvPr/>
          </p:nvSpPr>
          <p:spPr>
            <a:xfrm>
              <a:off x="5136120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9" name="타원 508">
              <a:extLst>
                <a:ext uri="{FF2B5EF4-FFF2-40B4-BE49-F238E27FC236}">
                  <a16:creationId xmlns:a16="http://schemas.microsoft.com/office/drawing/2014/main" id="{4F4A8198-923A-5AD2-3FE1-426BCE4591A8}"/>
                </a:ext>
              </a:extLst>
            </p:cNvPr>
            <p:cNvSpPr/>
            <p:nvPr/>
          </p:nvSpPr>
          <p:spPr>
            <a:xfrm>
              <a:off x="5136120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28C8D566-DE5D-234C-3872-6F4E758D04B4}"/>
                </a:ext>
              </a:extLst>
            </p:cNvPr>
            <p:cNvSpPr/>
            <p:nvPr/>
          </p:nvSpPr>
          <p:spPr>
            <a:xfrm>
              <a:off x="5136120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FC88CFC2-6575-F941-6AE4-68A19D160531}"/>
              </a:ext>
            </a:extLst>
          </p:cNvPr>
          <p:cNvGrpSpPr/>
          <p:nvPr/>
        </p:nvGrpSpPr>
        <p:grpSpPr>
          <a:xfrm>
            <a:off x="5534359" y="4390948"/>
            <a:ext cx="115200" cy="513439"/>
            <a:chOff x="5534359" y="4390948"/>
            <a:chExt cx="115200" cy="513439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4E2A0FE8-AA43-B44E-4456-C8AAFBACB4AF}"/>
                </a:ext>
              </a:extLst>
            </p:cNvPr>
            <p:cNvSpPr/>
            <p:nvPr/>
          </p:nvSpPr>
          <p:spPr>
            <a:xfrm>
              <a:off x="5534359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EF132BA7-0C32-0F0A-07A1-649A7EE08B2F}"/>
                </a:ext>
              </a:extLst>
            </p:cNvPr>
            <p:cNvSpPr/>
            <p:nvPr/>
          </p:nvSpPr>
          <p:spPr>
            <a:xfrm>
              <a:off x="5534359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24596B98-3022-229C-A4D4-6029AD989D3B}"/>
                </a:ext>
              </a:extLst>
            </p:cNvPr>
            <p:cNvSpPr/>
            <p:nvPr/>
          </p:nvSpPr>
          <p:spPr>
            <a:xfrm>
              <a:off x="5534359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81617C65-1D07-B3B5-AE67-DBFBD1FF14F5}"/>
                </a:ext>
              </a:extLst>
            </p:cNvPr>
            <p:cNvSpPr/>
            <p:nvPr/>
          </p:nvSpPr>
          <p:spPr>
            <a:xfrm>
              <a:off x="5534359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BFA2C53B-CFCF-B943-D510-1379EC438E39}"/>
              </a:ext>
            </a:extLst>
          </p:cNvPr>
          <p:cNvGrpSpPr/>
          <p:nvPr/>
        </p:nvGrpSpPr>
        <p:grpSpPr>
          <a:xfrm>
            <a:off x="9128391" y="4390948"/>
            <a:ext cx="115200" cy="513439"/>
            <a:chOff x="9128391" y="4390948"/>
            <a:chExt cx="115200" cy="513439"/>
          </a:xfrm>
        </p:grpSpPr>
        <p:sp>
          <p:nvSpPr>
            <p:cNvPr id="960" name="타원 959">
              <a:extLst>
                <a:ext uri="{FF2B5EF4-FFF2-40B4-BE49-F238E27FC236}">
                  <a16:creationId xmlns:a16="http://schemas.microsoft.com/office/drawing/2014/main" id="{80B1EA01-A52D-EF91-CBDB-321D17F9516C}"/>
                </a:ext>
              </a:extLst>
            </p:cNvPr>
            <p:cNvSpPr/>
            <p:nvPr/>
          </p:nvSpPr>
          <p:spPr>
            <a:xfrm>
              <a:off x="9128391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1" name="타원 960">
              <a:extLst>
                <a:ext uri="{FF2B5EF4-FFF2-40B4-BE49-F238E27FC236}">
                  <a16:creationId xmlns:a16="http://schemas.microsoft.com/office/drawing/2014/main" id="{F5C61A50-1336-A054-45FE-28E425F7BB68}"/>
                </a:ext>
              </a:extLst>
            </p:cNvPr>
            <p:cNvSpPr/>
            <p:nvPr/>
          </p:nvSpPr>
          <p:spPr>
            <a:xfrm>
              <a:off x="9128391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2" name="타원 961">
              <a:extLst>
                <a:ext uri="{FF2B5EF4-FFF2-40B4-BE49-F238E27FC236}">
                  <a16:creationId xmlns:a16="http://schemas.microsoft.com/office/drawing/2014/main" id="{4ABB4A45-C418-39E0-0DC6-3C374EC90F1E}"/>
                </a:ext>
              </a:extLst>
            </p:cNvPr>
            <p:cNvSpPr/>
            <p:nvPr/>
          </p:nvSpPr>
          <p:spPr>
            <a:xfrm>
              <a:off x="9128391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3" name="타원 962">
              <a:extLst>
                <a:ext uri="{FF2B5EF4-FFF2-40B4-BE49-F238E27FC236}">
                  <a16:creationId xmlns:a16="http://schemas.microsoft.com/office/drawing/2014/main" id="{8DC4B711-C649-F9B5-F169-D984BC9987E3}"/>
                </a:ext>
              </a:extLst>
            </p:cNvPr>
            <p:cNvSpPr/>
            <p:nvPr/>
          </p:nvSpPr>
          <p:spPr>
            <a:xfrm>
              <a:off x="9128391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64" name="그룹 963">
            <a:extLst>
              <a:ext uri="{FF2B5EF4-FFF2-40B4-BE49-F238E27FC236}">
                <a16:creationId xmlns:a16="http://schemas.microsoft.com/office/drawing/2014/main" id="{93FB74F8-EC48-B02B-18D3-23181441B5EF}"/>
              </a:ext>
            </a:extLst>
          </p:cNvPr>
          <p:cNvGrpSpPr/>
          <p:nvPr/>
        </p:nvGrpSpPr>
        <p:grpSpPr>
          <a:xfrm>
            <a:off x="8862900" y="4390948"/>
            <a:ext cx="115200" cy="513439"/>
            <a:chOff x="8862900" y="4390948"/>
            <a:chExt cx="115200" cy="513439"/>
          </a:xfrm>
        </p:grpSpPr>
        <p:sp>
          <p:nvSpPr>
            <p:cNvPr id="965" name="타원 964">
              <a:extLst>
                <a:ext uri="{FF2B5EF4-FFF2-40B4-BE49-F238E27FC236}">
                  <a16:creationId xmlns:a16="http://schemas.microsoft.com/office/drawing/2014/main" id="{C18D097B-D4BC-B3E2-D7B9-4D36DF795047}"/>
                </a:ext>
              </a:extLst>
            </p:cNvPr>
            <p:cNvSpPr/>
            <p:nvPr/>
          </p:nvSpPr>
          <p:spPr>
            <a:xfrm>
              <a:off x="8862900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6" name="타원 965">
              <a:extLst>
                <a:ext uri="{FF2B5EF4-FFF2-40B4-BE49-F238E27FC236}">
                  <a16:creationId xmlns:a16="http://schemas.microsoft.com/office/drawing/2014/main" id="{5F7FEF0F-99E6-EC70-D874-E80376FC16FD}"/>
                </a:ext>
              </a:extLst>
            </p:cNvPr>
            <p:cNvSpPr/>
            <p:nvPr/>
          </p:nvSpPr>
          <p:spPr>
            <a:xfrm>
              <a:off x="8862900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7" name="타원 966">
              <a:extLst>
                <a:ext uri="{FF2B5EF4-FFF2-40B4-BE49-F238E27FC236}">
                  <a16:creationId xmlns:a16="http://schemas.microsoft.com/office/drawing/2014/main" id="{71D86EE9-844A-6764-E156-8BCC37042EC3}"/>
                </a:ext>
              </a:extLst>
            </p:cNvPr>
            <p:cNvSpPr/>
            <p:nvPr/>
          </p:nvSpPr>
          <p:spPr>
            <a:xfrm>
              <a:off x="8862900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8" name="타원 967">
              <a:extLst>
                <a:ext uri="{FF2B5EF4-FFF2-40B4-BE49-F238E27FC236}">
                  <a16:creationId xmlns:a16="http://schemas.microsoft.com/office/drawing/2014/main" id="{41CC0514-7107-EB68-19B0-27C365C8C9A5}"/>
                </a:ext>
              </a:extLst>
            </p:cNvPr>
            <p:cNvSpPr/>
            <p:nvPr/>
          </p:nvSpPr>
          <p:spPr>
            <a:xfrm>
              <a:off x="8862900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69" name="그룹 968">
            <a:extLst>
              <a:ext uri="{FF2B5EF4-FFF2-40B4-BE49-F238E27FC236}">
                <a16:creationId xmlns:a16="http://schemas.microsoft.com/office/drawing/2014/main" id="{AA90E58B-41DF-68C8-7A68-75D1F80CF62A}"/>
              </a:ext>
            </a:extLst>
          </p:cNvPr>
          <p:cNvGrpSpPr/>
          <p:nvPr/>
        </p:nvGrpSpPr>
        <p:grpSpPr>
          <a:xfrm>
            <a:off x="7406490" y="4390948"/>
            <a:ext cx="115200" cy="513439"/>
            <a:chOff x="7406490" y="4390948"/>
            <a:chExt cx="115200" cy="513439"/>
          </a:xfrm>
        </p:grpSpPr>
        <p:sp>
          <p:nvSpPr>
            <p:cNvPr id="970" name="타원 969">
              <a:extLst>
                <a:ext uri="{FF2B5EF4-FFF2-40B4-BE49-F238E27FC236}">
                  <a16:creationId xmlns:a16="http://schemas.microsoft.com/office/drawing/2014/main" id="{BDC34AF7-40C6-280A-4E5C-D6BA77FA4E19}"/>
                </a:ext>
              </a:extLst>
            </p:cNvPr>
            <p:cNvSpPr/>
            <p:nvPr/>
          </p:nvSpPr>
          <p:spPr>
            <a:xfrm>
              <a:off x="7406490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1" name="타원 970">
              <a:extLst>
                <a:ext uri="{FF2B5EF4-FFF2-40B4-BE49-F238E27FC236}">
                  <a16:creationId xmlns:a16="http://schemas.microsoft.com/office/drawing/2014/main" id="{19CDF395-FF9F-9BA4-F5E7-71366BCC38C6}"/>
                </a:ext>
              </a:extLst>
            </p:cNvPr>
            <p:cNvSpPr/>
            <p:nvPr/>
          </p:nvSpPr>
          <p:spPr>
            <a:xfrm>
              <a:off x="7406490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2" name="타원 971">
              <a:extLst>
                <a:ext uri="{FF2B5EF4-FFF2-40B4-BE49-F238E27FC236}">
                  <a16:creationId xmlns:a16="http://schemas.microsoft.com/office/drawing/2014/main" id="{59C70F03-5528-3D3D-A0EE-CBC65A9E7D43}"/>
                </a:ext>
              </a:extLst>
            </p:cNvPr>
            <p:cNvSpPr/>
            <p:nvPr/>
          </p:nvSpPr>
          <p:spPr>
            <a:xfrm>
              <a:off x="7406490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3" name="타원 972">
              <a:extLst>
                <a:ext uri="{FF2B5EF4-FFF2-40B4-BE49-F238E27FC236}">
                  <a16:creationId xmlns:a16="http://schemas.microsoft.com/office/drawing/2014/main" id="{29D1E269-2002-5E8A-BE45-F47A9C94E831}"/>
                </a:ext>
              </a:extLst>
            </p:cNvPr>
            <p:cNvSpPr/>
            <p:nvPr/>
          </p:nvSpPr>
          <p:spPr>
            <a:xfrm>
              <a:off x="7406490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74" name="그룹 973">
            <a:extLst>
              <a:ext uri="{FF2B5EF4-FFF2-40B4-BE49-F238E27FC236}">
                <a16:creationId xmlns:a16="http://schemas.microsoft.com/office/drawing/2014/main" id="{F1A4E606-CCB5-D94A-586A-613FBB750C5F}"/>
              </a:ext>
            </a:extLst>
          </p:cNvPr>
          <p:cNvGrpSpPr/>
          <p:nvPr/>
        </p:nvGrpSpPr>
        <p:grpSpPr>
          <a:xfrm>
            <a:off x="7140999" y="4390948"/>
            <a:ext cx="115200" cy="513439"/>
            <a:chOff x="7140999" y="4390948"/>
            <a:chExt cx="115200" cy="513439"/>
          </a:xfrm>
        </p:grpSpPr>
        <p:sp>
          <p:nvSpPr>
            <p:cNvPr id="975" name="타원 974">
              <a:extLst>
                <a:ext uri="{FF2B5EF4-FFF2-40B4-BE49-F238E27FC236}">
                  <a16:creationId xmlns:a16="http://schemas.microsoft.com/office/drawing/2014/main" id="{6C62E535-C715-6012-E073-02471A46745C}"/>
                </a:ext>
              </a:extLst>
            </p:cNvPr>
            <p:cNvSpPr/>
            <p:nvPr/>
          </p:nvSpPr>
          <p:spPr>
            <a:xfrm>
              <a:off x="7140999" y="4523694"/>
              <a:ext cx="115200" cy="1152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6" name="타원 975">
              <a:extLst>
                <a:ext uri="{FF2B5EF4-FFF2-40B4-BE49-F238E27FC236}">
                  <a16:creationId xmlns:a16="http://schemas.microsoft.com/office/drawing/2014/main" id="{748202D5-75B2-99AF-A720-97DA45B6EFF3}"/>
                </a:ext>
              </a:extLst>
            </p:cNvPr>
            <p:cNvSpPr/>
            <p:nvPr/>
          </p:nvSpPr>
          <p:spPr>
            <a:xfrm>
              <a:off x="7140999" y="4656440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7" name="타원 976">
              <a:extLst>
                <a:ext uri="{FF2B5EF4-FFF2-40B4-BE49-F238E27FC236}">
                  <a16:creationId xmlns:a16="http://schemas.microsoft.com/office/drawing/2014/main" id="{C627C7DB-21E9-C94D-A04C-41D931D1E34D}"/>
                </a:ext>
              </a:extLst>
            </p:cNvPr>
            <p:cNvSpPr/>
            <p:nvPr/>
          </p:nvSpPr>
          <p:spPr>
            <a:xfrm>
              <a:off x="7140999" y="4789187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8" name="타원 977">
              <a:extLst>
                <a:ext uri="{FF2B5EF4-FFF2-40B4-BE49-F238E27FC236}">
                  <a16:creationId xmlns:a16="http://schemas.microsoft.com/office/drawing/2014/main" id="{517A8076-9AD5-3A1E-0535-00E452096EE7}"/>
                </a:ext>
              </a:extLst>
            </p:cNvPr>
            <p:cNvSpPr/>
            <p:nvPr/>
          </p:nvSpPr>
          <p:spPr>
            <a:xfrm>
              <a:off x="7140999" y="4390948"/>
              <a:ext cx="115200" cy="1152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2" name="사각형: 둥근 모서리 451">
            <a:extLst>
              <a:ext uri="{FF2B5EF4-FFF2-40B4-BE49-F238E27FC236}">
                <a16:creationId xmlns:a16="http://schemas.microsoft.com/office/drawing/2014/main" id="{3BB7F0ED-107C-4429-0C3D-53F210C25AFB}"/>
              </a:ext>
            </a:extLst>
          </p:cNvPr>
          <p:cNvSpPr/>
          <p:nvPr/>
        </p:nvSpPr>
        <p:spPr>
          <a:xfrm>
            <a:off x="341372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8000E403-C83C-824E-970D-493A18B6DB3F}"/>
              </a:ext>
            </a:extLst>
          </p:cNvPr>
          <p:cNvSpPr/>
          <p:nvPr/>
        </p:nvSpPr>
        <p:spPr>
          <a:xfrm>
            <a:off x="513562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6" name="사각형: 둥근 모서리 435">
            <a:extLst>
              <a:ext uri="{FF2B5EF4-FFF2-40B4-BE49-F238E27FC236}">
                <a16:creationId xmlns:a16="http://schemas.microsoft.com/office/drawing/2014/main" id="{6D633732-8443-E386-602D-2CE6B1DFBFC7}"/>
              </a:ext>
            </a:extLst>
          </p:cNvPr>
          <p:cNvSpPr/>
          <p:nvPr/>
        </p:nvSpPr>
        <p:spPr>
          <a:xfrm>
            <a:off x="8846597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9" name="사각형: 둥근 모서리 168">
            <a:extLst>
              <a:ext uri="{FF2B5EF4-FFF2-40B4-BE49-F238E27FC236}">
                <a16:creationId xmlns:a16="http://schemas.microsoft.com/office/drawing/2014/main" id="{85B681D3-11C0-6E6A-3586-F47E3AA341E5}"/>
              </a:ext>
            </a:extLst>
          </p:cNvPr>
          <p:cNvSpPr/>
          <p:nvPr/>
        </p:nvSpPr>
        <p:spPr>
          <a:xfrm>
            <a:off x="7124696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5" name="사각형: 둥근 모서리 454">
            <a:extLst>
              <a:ext uri="{FF2B5EF4-FFF2-40B4-BE49-F238E27FC236}">
                <a16:creationId xmlns:a16="http://schemas.microsoft.com/office/drawing/2014/main" id="{D28FCC00-7706-FBD1-3943-45D1BD8F6C55}"/>
              </a:ext>
            </a:extLst>
          </p:cNvPr>
          <p:cNvSpPr/>
          <p:nvPr/>
        </p:nvSpPr>
        <p:spPr>
          <a:xfrm>
            <a:off x="3802479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1" name="사각형: 둥근 모서리 110">
            <a:extLst>
              <a:ext uri="{FF2B5EF4-FFF2-40B4-BE49-F238E27FC236}">
                <a16:creationId xmlns:a16="http://schemas.microsoft.com/office/drawing/2014/main" id="{2A515589-0483-2D75-55DA-2439AC39441A}"/>
              </a:ext>
            </a:extLst>
          </p:cNvPr>
          <p:cNvSpPr/>
          <p:nvPr/>
        </p:nvSpPr>
        <p:spPr>
          <a:xfrm>
            <a:off x="5524380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80" name="사각형: 둥근 모서리 479">
            <a:extLst>
              <a:ext uri="{FF2B5EF4-FFF2-40B4-BE49-F238E27FC236}">
                <a16:creationId xmlns:a16="http://schemas.microsoft.com/office/drawing/2014/main" id="{C3AD20CE-7FF5-53FA-85F0-17CFCC277234}"/>
              </a:ext>
            </a:extLst>
          </p:cNvPr>
          <p:cNvSpPr/>
          <p:nvPr/>
        </p:nvSpPr>
        <p:spPr>
          <a:xfrm>
            <a:off x="5834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81" name="사각형: 둥근 모서리 480">
            <a:extLst>
              <a:ext uri="{FF2B5EF4-FFF2-40B4-BE49-F238E27FC236}">
                <a16:creationId xmlns:a16="http://schemas.microsoft.com/office/drawing/2014/main" id="{C492EDB3-035B-6BF7-2FC9-25D210A23562}"/>
              </a:ext>
            </a:extLst>
          </p:cNvPr>
          <p:cNvSpPr/>
          <p:nvPr/>
        </p:nvSpPr>
        <p:spPr>
          <a:xfrm>
            <a:off x="6266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86" name="사각형: 둥근 모서리 485">
            <a:extLst>
              <a:ext uri="{FF2B5EF4-FFF2-40B4-BE49-F238E27FC236}">
                <a16:creationId xmlns:a16="http://schemas.microsoft.com/office/drawing/2014/main" id="{3204195C-B932-7CED-FC7A-A06374F3ABDF}"/>
              </a:ext>
            </a:extLst>
          </p:cNvPr>
          <p:cNvSpPr/>
          <p:nvPr/>
        </p:nvSpPr>
        <p:spPr>
          <a:xfrm>
            <a:off x="6050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76" name="그룹 475">
            <a:extLst>
              <a:ext uri="{FF2B5EF4-FFF2-40B4-BE49-F238E27FC236}">
                <a16:creationId xmlns:a16="http://schemas.microsoft.com/office/drawing/2014/main" id="{F6EB5B52-72BF-D59C-1EF9-AE51373315FD}"/>
              </a:ext>
            </a:extLst>
          </p:cNvPr>
          <p:cNvGrpSpPr/>
          <p:nvPr/>
        </p:nvGrpSpPr>
        <p:grpSpPr>
          <a:xfrm>
            <a:off x="9002730" y="2163529"/>
            <a:ext cx="3189270" cy="1433101"/>
            <a:chOff x="8273386" y="2435746"/>
            <a:chExt cx="3189270" cy="1433101"/>
          </a:xfrm>
        </p:grpSpPr>
        <p:sp>
          <p:nvSpPr>
            <p:cNvPr id="510" name="부제목 2">
              <a:extLst>
                <a:ext uri="{FF2B5EF4-FFF2-40B4-BE49-F238E27FC236}">
                  <a16:creationId xmlns:a16="http://schemas.microsoft.com/office/drawing/2014/main" id="{B3B13B32-3152-5D22-D9BB-46E05B24B892}"/>
                </a:ext>
              </a:extLst>
            </p:cNvPr>
            <p:cNvSpPr txBox="1">
              <a:spLocks/>
            </p:cNvSpPr>
            <p:nvPr/>
          </p:nvSpPr>
          <p:spPr>
            <a:xfrm>
              <a:off x="8579721" y="2435746"/>
              <a:ext cx="2882935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Column Offset</a:t>
              </a:r>
            </a:p>
          </p:txBody>
        </p:sp>
        <p:sp>
          <p:nvSpPr>
            <p:cNvPr id="981" name="사각형: 둥근 모서리 980">
              <a:extLst>
                <a:ext uri="{FF2B5EF4-FFF2-40B4-BE49-F238E27FC236}">
                  <a16:creationId xmlns:a16="http://schemas.microsoft.com/office/drawing/2014/main" id="{175E88B8-6B81-71DC-2695-A712D29F04BC}"/>
                </a:ext>
              </a:extLst>
            </p:cNvPr>
            <p:cNvSpPr/>
            <p:nvPr/>
          </p:nvSpPr>
          <p:spPr>
            <a:xfrm>
              <a:off x="8291386" y="2989358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rgbClr val="FF797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82" name="부제목 2">
              <a:extLst>
                <a:ext uri="{FF2B5EF4-FFF2-40B4-BE49-F238E27FC236}">
                  <a16:creationId xmlns:a16="http://schemas.microsoft.com/office/drawing/2014/main" id="{DEC79D4A-536F-D129-688A-9EFD1EA0A2EC}"/>
                </a:ext>
              </a:extLst>
            </p:cNvPr>
            <p:cNvSpPr txBox="1">
              <a:spLocks/>
            </p:cNvSpPr>
            <p:nvPr/>
          </p:nvSpPr>
          <p:spPr>
            <a:xfrm>
              <a:off x="8579722" y="2936579"/>
              <a:ext cx="2843747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Unnecessary Data</a:t>
              </a:r>
            </a:p>
          </p:txBody>
        </p:sp>
        <p:sp>
          <p:nvSpPr>
            <p:cNvPr id="984" name="사각형: 둥근 모서리 983">
              <a:extLst>
                <a:ext uri="{FF2B5EF4-FFF2-40B4-BE49-F238E27FC236}">
                  <a16:creationId xmlns:a16="http://schemas.microsoft.com/office/drawing/2014/main" id="{AFE776CD-471A-2895-3AE5-0A325E512183}"/>
                </a:ext>
              </a:extLst>
            </p:cNvPr>
            <p:cNvSpPr/>
            <p:nvPr/>
          </p:nvSpPr>
          <p:spPr>
            <a:xfrm>
              <a:off x="8291386" y="3497577"/>
              <a:ext cx="216000" cy="371270"/>
            </a:xfrm>
            <a:prstGeom prst="roundRect">
              <a:avLst>
                <a:gd name="adj" fmla="val 1938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85" name="부제목 2">
              <a:extLst>
                <a:ext uri="{FF2B5EF4-FFF2-40B4-BE49-F238E27FC236}">
                  <a16:creationId xmlns:a16="http://schemas.microsoft.com/office/drawing/2014/main" id="{DCB4CFD0-1F38-C9CF-774F-D0ED629C276F}"/>
                </a:ext>
              </a:extLst>
            </p:cNvPr>
            <p:cNvSpPr txBox="1">
              <a:spLocks/>
            </p:cNvSpPr>
            <p:nvPr/>
          </p:nvSpPr>
          <p:spPr>
            <a:xfrm>
              <a:off x="8579722" y="3444798"/>
              <a:ext cx="2774078" cy="384005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buNone/>
              </a:pPr>
              <a:r>
                <a:rPr lang="en-US" altLang="ko-KR" sz="18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: Target Data</a:t>
              </a:r>
            </a:p>
          </p:txBody>
        </p:sp>
        <p:sp>
          <p:nvSpPr>
            <p:cNvPr id="986" name="타원 985">
              <a:extLst>
                <a:ext uri="{FF2B5EF4-FFF2-40B4-BE49-F238E27FC236}">
                  <a16:creationId xmlns:a16="http://schemas.microsoft.com/office/drawing/2014/main" id="{1F6C6A0B-8F46-0DDF-F90D-4834863A70DD}"/>
                </a:ext>
              </a:extLst>
            </p:cNvPr>
            <p:cNvSpPr/>
            <p:nvPr/>
          </p:nvSpPr>
          <p:spPr>
            <a:xfrm>
              <a:off x="8273386" y="2541792"/>
              <a:ext cx="252000" cy="252000"/>
            </a:xfrm>
            <a:prstGeom prst="ellipse">
              <a:avLst/>
            </a:prstGeom>
            <a:solidFill>
              <a:srgbClr val="E9DAB1"/>
            </a:solidFill>
            <a:ln>
              <a:solidFill>
                <a:srgbClr val="B27E3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43" name="사각형: 둥근 모서리 1042">
            <a:extLst>
              <a:ext uri="{FF2B5EF4-FFF2-40B4-BE49-F238E27FC236}">
                <a16:creationId xmlns:a16="http://schemas.microsoft.com/office/drawing/2014/main" id="{CFC8DDB9-70A0-99AD-0B74-36713E1AD266}"/>
              </a:ext>
            </a:extLst>
          </p:cNvPr>
          <p:cNvSpPr/>
          <p:nvPr/>
        </p:nvSpPr>
        <p:spPr>
          <a:xfrm>
            <a:off x="3216775" y="5962523"/>
            <a:ext cx="864000" cy="216000"/>
          </a:xfrm>
          <a:prstGeom prst="roundRect">
            <a:avLst>
              <a:gd name="adj" fmla="val 1938"/>
            </a:avLst>
          </a:prstGeom>
          <a:solidFill>
            <a:srgbClr val="F0E8E2"/>
          </a:solidFill>
          <a:ln w="28575">
            <a:solidFill>
              <a:srgbClr val="B27E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2" name="타원 461">
            <a:extLst>
              <a:ext uri="{FF2B5EF4-FFF2-40B4-BE49-F238E27FC236}">
                <a16:creationId xmlns:a16="http://schemas.microsoft.com/office/drawing/2014/main" id="{BAFFF22E-82B6-93F4-80A1-620825F7A922}"/>
              </a:ext>
            </a:extLst>
          </p:cNvPr>
          <p:cNvSpPr/>
          <p:nvPr/>
        </p:nvSpPr>
        <p:spPr>
          <a:xfrm>
            <a:off x="5836694" y="6991979"/>
            <a:ext cx="216000" cy="216000"/>
          </a:xfrm>
          <a:prstGeom prst="ellipse">
            <a:avLst/>
          </a:prstGeom>
          <a:solidFill>
            <a:srgbClr val="E9DAB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7" name="타원 476">
            <a:extLst>
              <a:ext uri="{FF2B5EF4-FFF2-40B4-BE49-F238E27FC236}">
                <a16:creationId xmlns:a16="http://schemas.microsoft.com/office/drawing/2014/main" id="{68750ABA-06A4-53A1-4CDE-0101E7B88EF9}"/>
              </a:ext>
            </a:extLst>
          </p:cNvPr>
          <p:cNvSpPr/>
          <p:nvPr/>
        </p:nvSpPr>
        <p:spPr>
          <a:xfrm>
            <a:off x="6050933" y="6991979"/>
            <a:ext cx="216000" cy="216000"/>
          </a:xfrm>
          <a:prstGeom prst="ellipse">
            <a:avLst/>
          </a:prstGeom>
          <a:solidFill>
            <a:srgbClr val="E9DAB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8" name="타원 477">
            <a:extLst>
              <a:ext uri="{FF2B5EF4-FFF2-40B4-BE49-F238E27FC236}">
                <a16:creationId xmlns:a16="http://schemas.microsoft.com/office/drawing/2014/main" id="{80D73C34-D678-A207-D104-9E798D1D616A}"/>
              </a:ext>
            </a:extLst>
          </p:cNvPr>
          <p:cNvSpPr/>
          <p:nvPr/>
        </p:nvSpPr>
        <p:spPr>
          <a:xfrm>
            <a:off x="6265172" y="6991979"/>
            <a:ext cx="216000" cy="216000"/>
          </a:xfrm>
          <a:prstGeom prst="ellipse">
            <a:avLst/>
          </a:prstGeom>
          <a:solidFill>
            <a:srgbClr val="E9DAB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9" name="타원 478">
            <a:extLst>
              <a:ext uri="{FF2B5EF4-FFF2-40B4-BE49-F238E27FC236}">
                <a16:creationId xmlns:a16="http://schemas.microsoft.com/office/drawing/2014/main" id="{1BF97BDB-27EA-DFFF-196D-DCB330A8ECE8}"/>
              </a:ext>
            </a:extLst>
          </p:cNvPr>
          <p:cNvSpPr/>
          <p:nvPr/>
        </p:nvSpPr>
        <p:spPr>
          <a:xfrm>
            <a:off x="6479411" y="6991979"/>
            <a:ext cx="216000" cy="216000"/>
          </a:xfrm>
          <a:prstGeom prst="ellipse">
            <a:avLst/>
          </a:prstGeom>
          <a:solidFill>
            <a:srgbClr val="E9DAB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B8546C32-C052-9249-1190-B5AB5215A59F}"/>
              </a:ext>
            </a:extLst>
          </p:cNvPr>
          <p:cNvSpPr/>
          <p:nvPr/>
        </p:nvSpPr>
        <p:spPr>
          <a:xfrm>
            <a:off x="3205283" y="5739236"/>
            <a:ext cx="238983" cy="26485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화살표: 아래쪽 26">
            <a:extLst>
              <a:ext uri="{FF2B5EF4-FFF2-40B4-BE49-F238E27FC236}">
                <a16:creationId xmlns:a16="http://schemas.microsoft.com/office/drawing/2014/main" id="{0EF76D80-4B72-CFF3-BA08-AF7BF22581F6}"/>
              </a:ext>
            </a:extLst>
          </p:cNvPr>
          <p:cNvSpPr/>
          <p:nvPr/>
        </p:nvSpPr>
        <p:spPr>
          <a:xfrm>
            <a:off x="3413726" y="5739236"/>
            <a:ext cx="238983" cy="26485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아래쪽 31">
            <a:extLst>
              <a:ext uri="{FF2B5EF4-FFF2-40B4-BE49-F238E27FC236}">
                <a16:creationId xmlns:a16="http://schemas.microsoft.com/office/drawing/2014/main" id="{89493DD1-FF97-4F2A-921D-A16EA274CE95}"/>
              </a:ext>
            </a:extLst>
          </p:cNvPr>
          <p:cNvSpPr/>
          <p:nvPr/>
        </p:nvSpPr>
        <p:spPr>
          <a:xfrm>
            <a:off x="3630525" y="5738884"/>
            <a:ext cx="238983" cy="26485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9" name="화살표: 아래쪽 448">
            <a:extLst>
              <a:ext uri="{FF2B5EF4-FFF2-40B4-BE49-F238E27FC236}">
                <a16:creationId xmlns:a16="http://schemas.microsoft.com/office/drawing/2014/main" id="{982C0B4A-8412-8D46-D674-6AACC6538CD9}"/>
              </a:ext>
            </a:extLst>
          </p:cNvPr>
          <p:cNvSpPr/>
          <p:nvPr/>
        </p:nvSpPr>
        <p:spPr>
          <a:xfrm>
            <a:off x="3838968" y="5738884"/>
            <a:ext cx="238983" cy="264850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0" name="그룹 449">
            <a:extLst>
              <a:ext uri="{FF2B5EF4-FFF2-40B4-BE49-F238E27FC236}">
                <a16:creationId xmlns:a16="http://schemas.microsoft.com/office/drawing/2014/main" id="{48966FE1-ADFD-2AA2-DA3E-3FA28FBCFC8E}"/>
              </a:ext>
            </a:extLst>
          </p:cNvPr>
          <p:cNvGrpSpPr/>
          <p:nvPr/>
        </p:nvGrpSpPr>
        <p:grpSpPr>
          <a:xfrm>
            <a:off x="8275426" y="2129351"/>
            <a:ext cx="3560115" cy="1302439"/>
            <a:chOff x="7702066" y="2801650"/>
            <a:chExt cx="4490356" cy="1343038"/>
          </a:xfrm>
        </p:grpSpPr>
        <p:sp>
          <p:nvSpPr>
            <p:cNvPr id="451" name="부제목 2">
              <a:extLst>
                <a:ext uri="{FF2B5EF4-FFF2-40B4-BE49-F238E27FC236}">
                  <a16:creationId xmlns:a16="http://schemas.microsoft.com/office/drawing/2014/main" id="{8E324688-6023-C448-C524-369EA1083ECE}"/>
                </a:ext>
              </a:extLst>
            </p:cNvPr>
            <p:cNvSpPr txBox="1">
              <a:spLocks/>
            </p:cNvSpPr>
            <p:nvPr/>
          </p:nvSpPr>
          <p:spPr>
            <a:xfrm>
              <a:off x="7751202" y="2801650"/>
              <a:ext cx="4390012" cy="1343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solidFill>
                <a:schemeClr val="accent6">
                  <a:lumMod val="50000"/>
                </a:schemeClr>
              </a:solidFill>
              <a:prstDash val="sysDash"/>
            </a:ln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altLang="ko-KR" sz="4000" dirty="0"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64" name="부제목 2">
              <a:extLst>
                <a:ext uri="{FF2B5EF4-FFF2-40B4-BE49-F238E27FC236}">
                  <a16:creationId xmlns:a16="http://schemas.microsoft.com/office/drawing/2014/main" id="{E5D098D7-1011-4462-1B39-BD1E7629FD8D}"/>
                </a:ext>
              </a:extLst>
            </p:cNvPr>
            <p:cNvSpPr txBox="1">
              <a:spLocks/>
            </p:cNvSpPr>
            <p:nvPr/>
          </p:nvSpPr>
          <p:spPr>
            <a:xfrm>
              <a:off x="7702066" y="2905501"/>
              <a:ext cx="4490356" cy="1061522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Access</a:t>
              </a:r>
              <a:r>
                <a:rPr lang="ko-KR" altLang="en-US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Only</a:t>
              </a:r>
              <a:r>
                <a:rPr lang="ko-KR" altLang="en-US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Necessary</a:t>
              </a:r>
              <a:r>
                <a:rPr lang="ko-KR" altLang="en-US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Data</a:t>
              </a:r>
            </a:p>
          </p:txBody>
        </p:sp>
      </p:grpSp>
      <p:sp>
        <p:nvSpPr>
          <p:cNvPr id="472" name="사각형: 둥근 모서리 471">
            <a:extLst>
              <a:ext uri="{FF2B5EF4-FFF2-40B4-BE49-F238E27FC236}">
                <a16:creationId xmlns:a16="http://schemas.microsoft.com/office/drawing/2014/main" id="{38895959-A79D-2D0E-3262-C1F330907098}"/>
              </a:ext>
            </a:extLst>
          </p:cNvPr>
          <p:cNvSpPr/>
          <p:nvPr/>
        </p:nvSpPr>
        <p:spPr>
          <a:xfrm>
            <a:off x="910657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8" name="사각형: 둥근 모서리 437">
            <a:extLst>
              <a:ext uri="{FF2B5EF4-FFF2-40B4-BE49-F238E27FC236}">
                <a16:creationId xmlns:a16="http://schemas.microsoft.com/office/drawing/2014/main" id="{E5DEFDA5-C305-9D93-4A3A-D4A97A8F43AB}"/>
              </a:ext>
            </a:extLst>
          </p:cNvPr>
          <p:cNvSpPr/>
          <p:nvPr/>
        </p:nvSpPr>
        <p:spPr>
          <a:xfrm>
            <a:off x="9106572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87" name="사각형: 둥근 모서리 986">
            <a:extLst>
              <a:ext uri="{FF2B5EF4-FFF2-40B4-BE49-F238E27FC236}">
                <a16:creationId xmlns:a16="http://schemas.microsoft.com/office/drawing/2014/main" id="{6B654F14-70AC-7FB5-B394-0428936B7D10}"/>
              </a:ext>
            </a:extLst>
          </p:cNvPr>
          <p:cNvSpPr/>
          <p:nvPr/>
        </p:nvSpPr>
        <p:spPr>
          <a:xfrm>
            <a:off x="738467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1" name="사각형: 둥근 모서리 170">
            <a:extLst>
              <a:ext uri="{FF2B5EF4-FFF2-40B4-BE49-F238E27FC236}">
                <a16:creationId xmlns:a16="http://schemas.microsoft.com/office/drawing/2014/main" id="{55236A2C-D68B-3D39-CDB3-1E0532A93112}"/>
              </a:ext>
            </a:extLst>
          </p:cNvPr>
          <p:cNvSpPr/>
          <p:nvPr/>
        </p:nvSpPr>
        <p:spPr>
          <a:xfrm>
            <a:off x="7384671" y="4980672"/>
            <a:ext cx="130363" cy="129783"/>
          </a:xfrm>
          <a:prstGeom prst="roundRect">
            <a:avLst>
              <a:gd name="adj" fmla="val 1938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87" name="사각형: 둥근 모서리 486">
            <a:extLst>
              <a:ext uri="{FF2B5EF4-FFF2-40B4-BE49-F238E27FC236}">
                <a16:creationId xmlns:a16="http://schemas.microsoft.com/office/drawing/2014/main" id="{321F4CEE-D1FC-56EA-6252-6A7AD97C2E63}"/>
              </a:ext>
            </a:extLst>
          </p:cNvPr>
          <p:cNvSpPr/>
          <p:nvPr/>
        </p:nvSpPr>
        <p:spPr>
          <a:xfrm>
            <a:off x="6482052" y="5880241"/>
            <a:ext cx="216000" cy="371270"/>
          </a:xfrm>
          <a:prstGeom prst="roundRect">
            <a:avLst>
              <a:gd name="adj" fmla="val 1938"/>
            </a:avLst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100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2 L -0.00052 -0.15 L -0.21471 -0.15 " pathEditMode="relative" rAng="0" ptsTypes="AAA">
                                      <p:cBhvr>
                                        <p:cTn id="14" dur="1250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754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2 L -0.00052 -0.15 L -0.21472 -0.15 " pathEditMode="relative" rAng="0" ptsTypes="AAA">
                                      <p:cBhvr>
                                        <p:cTn id="16" dur="125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754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2 L -0.00052 -0.15 L -0.21472 -0.15 " pathEditMode="relative" rAng="0" ptsTypes="AAA">
                                      <p:cBhvr>
                                        <p:cTn id="18" dur="125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754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2 L -0.00052 -0.15 L -0.21471 -0.15 " pathEditMode="relative" rAng="0" ptsTypes="AAA">
                                      <p:cBhvr>
                                        <p:cTn id="20" dur="125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75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5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" dur="5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00023 L -0.00039 0.02407 L 0.03685 0.02407 L 0.03685 0.10717 L 0.19948 0.10717 L 0.19948 0.16481 " pathEditMode="relative" ptsTypes="AAAAAA">
                                      <p:cBhvr>
                                        <p:cTn id="67" dur="125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0.00023 L -0.00065 0.02731 L 0.03594 0.02731 L 0.03594 0.1118 L 0.06393 0.1118 L 0.06393 0.13704 " pathEditMode="relative" rAng="0" ptsTypes="AAAAAA">
                                      <p:cBhvr>
                                        <p:cTn id="69" dur="1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29" y="6829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23 L 0.00013 0.02592 L -0.01666 0.02592 L -0.01523 0.10926 L -0.08672 0.10926 L -0.08672 0.16342 " pathEditMode="relative" ptsTypes="AAAAAA">
                                      <p:cBhvr>
                                        <p:cTn id="71" dur="12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46 L 0.00013 0.02824 L -0.01628 0.02824 L -0.01628 0.10764 L -0.22422 0.10764 L -0.22422 0.13541 " pathEditMode="relative" ptsTypes="AAAAAA">
                                      <p:cBhvr>
                                        <p:cTn id="73" dur="125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000"/>
                            </p:stCondLst>
                            <p:childTnLst>
                              <p:par>
                                <p:cTn id="8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000"/>
                            </p:stCondLst>
                            <p:childTnLst>
                              <p:par>
                                <p:cTn id="8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62 L -0.00013 0.10741 L 0.06628 0.10741 L 0.0668 0.13472 " pathEditMode="relative" ptsTypes="AAAA">
                                      <p:cBhvr>
                                        <p:cTn id="132" dur="1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1.85185E-6 L 0.00052 0.02685 L -0.03724 0.02685 L -0.03724 0.10926 L -0.0724 0.10926 L -0.0724 0.16157 " pathEditMode="relative" ptsTypes="AAAAAA">
                                      <p:cBhvr>
                                        <p:cTn id="134" dur="125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116 L -0.00039 0.10694 L 0.2039 0.10694 L 0.2039 0.16296 " pathEditMode="relative" ptsTypes="AAAA">
                                      <p:cBhvr>
                                        <p:cTn id="136" dur="125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1.85185E-6 L -0.00091 0.02639 L -0.03841 0.02639 L -0.03841 0.10926 L -0.20911 0.10926 L -0.20911 0.13449 " pathEditMode="relative" rAng="0" ptsTypes="AAAAAA">
                                      <p:cBhvr>
                                        <p:cTn id="138" dur="125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17" y="6713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75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75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2000"/>
                            </p:stCondLst>
                            <p:childTnLst>
                              <p:par>
                                <p:cTn id="14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000"/>
                            </p:stCondLst>
                            <p:childTnLst>
                              <p:par>
                                <p:cTn id="14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000"/>
                            </p:stCondLst>
                            <p:childTnLst>
                              <p:par>
                                <p:cTn id="15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121 0 " pathEditMode="relative" ptsTypes="AA">
                                      <p:cBhvr>
                                        <p:cTn id="160" dur="1250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121 0 " pathEditMode="relative" ptsTypes="AA">
                                      <p:cBhvr>
                                        <p:cTn id="162" dur="1250" fill="hold"/>
                                        <p:tgtEl>
                                          <p:spTgt spid="4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121 0 " pathEditMode="relative" ptsTypes="AA">
                                      <p:cBhvr>
                                        <p:cTn id="164" dur="125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121 0 " pathEditMode="relative" ptsTypes="AA">
                                      <p:cBhvr>
                                        <p:cTn id="166" dur="125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"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3" grpId="0" animBg="1"/>
      <p:bldP spid="452" grpId="0" animBg="1"/>
      <p:bldP spid="452" grpId="1" animBg="1"/>
      <p:bldP spid="109" grpId="0" animBg="1"/>
      <p:bldP spid="109" grpId="1" animBg="1"/>
      <p:bldP spid="436" grpId="0" animBg="1"/>
      <p:bldP spid="436" grpId="1" animBg="1"/>
      <p:bldP spid="169" grpId="0" animBg="1"/>
      <p:bldP spid="169" grpId="1" animBg="1"/>
      <p:bldP spid="455" grpId="0" animBg="1"/>
      <p:bldP spid="455" grpId="1" animBg="1"/>
      <p:bldP spid="111" grpId="0" animBg="1"/>
      <p:bldP spid="111" grpId="1" animBg="1"/>
      <p:bldP spid="480" grpId="0" animBg="1"/>
      <p:bldP spid="480" grpId="1" animBg="1"/>
      <p:bldP spid="481" grpId="0" animBg="1"/>
      <p:bldP spid="481" grpId="1" animBg="1"/>
      <p:bldP spid="486" grpId="0" animBg="1"/>
      <p:bldP spid="486" grpId="1" animBg="1"/>
      <p:bldP spid="462" grpId="0" animBg="1"/>
      <p:bldP spid="462" grpId="1" animBg="1"/>
      <p:bldP spid="477" grpId="0" animBg="1"/>
      <p:bldP spid="477" grpId="1" animBg="1"/>
      <p:bldP spid="478" grpId="0" animBg="1"/>
      <p:bldP spid="478" grpId="1" animBg="1"/>
      <p:bldP spid="479" grpId="0" animBg="1"/>
      <p:bldP spid="479" grpId="1" animBg="1"/>
      <p:bldP spid="18" grpId="0" animBg="1"/>
      <p:bldP spid="18" grpId="1" animBg="1"/>
      <p:bldP spid="27" grpId="0" animBg="1"/>
      <p:bldP spid="27" grpId="1" animBg="1"/>
      <p:bldP spid="32" grpId="0" animBg="1"/>
      <p:bldP spid="449" grpId="0" animBg="1"/>
      <p:bldP spid="438" grpId="0" animBg="1"/>
      <p:bldP spid="438" grpId="1" animBg="1"/>
      <p:bldP spid="171" grpId="0" animBg="1"/>
      <p:bldP spid="171" grpId="1" animBg="1"/>
      <p:bldP spid="487" grpId="0" animBg="1"/>
      <p:bldP spid="487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233C8-53F1-1ED1-F731-1DB895271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4AF9214-805A-66BC-1164-19A21924CBDC}"/>
              </a:ext>
            </a:extLst>
          </p:cNvPr>
          <p:cNvSpPr/>
          <p:nvPr/>
        </p:nvSpPr>
        <p:spPr>
          <a:xfrm>
            <a:off x="848121" y="1408318"/>
            <a:ext cx="4203686" cy="1865893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A83279B-0477-CCC9-9B30-856BD0DBA3D3}"/>
              </a:ext>
            </a:extLst>
          </p:cNvPr>
          <p:cNvGrpSpPr/>
          <p:nvPr/>
        </p:nvGrpSpPr>
        <p:grpSpPr>
          <a:xfrm>
            <a:off x="1839972" y="1147328"/>
            <a:ext cx="2219985" cy="368005"/>
            <a:chOff x="1265252" y="2050432"/>
            <a:chExt cx="2219985" cy="36800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C33F426-57F1-8F97-DDBC-A1B22E2C6604}"/>
                </a:ext>
              </a:extLst>
            </p:cNvPr>
            <p:cNvSpPr/>
            <p:nvPr/>
          </p:nvSpPr>
          <p:spPr>
            <a:xfrm>
              <a:off x="1351286" y="2050432"/>
              <a:ext cx="2018592" cy="2749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Content Placeholder 2">
              <a:extLst>
                <a:ext uri="{FF2B5EF4-FFF2-40B4-BE49-F238E27FC236}">
                  <a16:creationId xmlns:a16="http://schemas.microsoft.com/office/drawing/2014/main" id="{2F5A2C66-4D81-FDFA-6E1D-384908D7CFB9}"/>
                </a:ext>
              </a:extLst>
            </p:cNvPr>
            <p:cNvSpPr txBox="1">
              <a:spLocks/>
            </p:cNvSpPr>
            <p:nvPr/>
          </p:nvSpPr>
          <p:spPr>
            <a:xfrm>
              <a:off x="1265252" y="2095307"/>
              <a:ext cx="2219985" cy="32313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Processing-in-Memory</a:t>
              </a: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77D8FAB-4CCD-5032-8C9B-C07B85720EC2}"/>
              </a:ext>
            </a:extLst>
          </p:cNvPr>
          <p:cNvSpPr/>
          <p:nvPr/>
        </p:nvSpPr>
        <p:spPr>
          <a:xfrm rot="16200000">
            <a:off x="2141131" y="2357658"/>
            <a:ext cx="689569" cy="31275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CF694387-F1D4-F8A9-3721-DDFCD6850EC4}"/>
              </a:ext>
            </a:extLst>
          </p:cNvPr>
          <p:cNvSpPr txBox="1">
            <a:spLocks/>
          </p:cNvSpPr>
          <p:nvPr/>
        </p:nvSpPr>
        <p:spPr>
          <a:xfrm>
            <a:off x="1414403" y="3695149"/>
            <a:ext cx="2143025" cy="452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PIM-Cache Cooperation Unit</a:t>
            </a:r>
            <a:endParaRPr lang="en-US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0FDE005-B43D-E4E7-31F8-71C29DDF5D4F}"/>
              </a:ext>
            </a:extLst>
          </p:cNvPr>
          <p:cNvSpPr/>
          <p:nvPr/>
        </p:nvSpPr>
        <p:spPr>
          <a:xfrm>
            <a:off x="925533" y="4358100"/>
            <a:ext cx="3127596" cy="3400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27001C79-099C-0251-2D63-F5D1E60CC97C}"/>
              </a:ext>
            </a:extLst>
          </p:cNvPr>
          <p:cNvSpPr txBox="1">
            <a:spLocks/>
          </p:cNvSpPr>
          <p:nvPr/>
        </p:nvSpPr>
        <p:spPr>
          <a:xfrm>
            <a:off x="1395029" y="4395858"/>
            <a:ext cx="2188604" cy="2587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 Locality Monitor</a:t>
            </a:r>
            <a:endParaRPr lang="en-US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6876722-7411-EDE5-AB61-C97FB87DE20B}"/>
              </a:ext>
            </a:extLst>
          </p:cNvPr>
          <p:cNvSpPr/>
          <p:nvPr/>
        </p:nvSpPr>
        <p:spPr>
          <a:xfrm>
            <a:off x="833458" y="3479294"/>
            <a:ext cx="4203687" cy="25412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C278C2F-7AAB-2064-8048-5E7B1F91E18C}"/>
              </a:ext>
            </a:extLst>
          </p:cNvPr>
          <p:cNvSpPr/>
          <p:nvPr/>
        </p:nvSpPr>
        <p:spPr>
          <a:xfrm>
            <a:off x="4170253" y="3592132"/>
            <a:ext cx="777691" cy="229252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D3DD1BEE-77E5-7BE3-9178-841F82CCF2F8}"/>
              </a:ext>
            </a:extLst>
          </p:cNvPr>
          <p:cNvSpPr/>
          <p:nvPr/>
        </p:nvSpPr>
        <p:spPr>
          <a:xfrm>
            <a:off x="2470423" y="3296243"/>
            <a:ext cx="929756" cy="274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7" name="Content Placeholder 2">
            <a:extLst>
              <a:ext uri="{FF2B5EF4-FFF2-40B4-BE49-F238E27FC236}">
                <a16:creationId xmlns:a16="http://schemas.microsoft.com/office/drawing/2014/main" id="{B099CD44-06A6-4CE3-0527-C89DCBE0EE6E}"/>
              </a:ext>
            </a:extLst>
          </p:cNvPr>
          <p:cNvSpPr txBox="1">
            <a:spLocks/>
          </p:cNvSpPr>
          <p:nvPr/>
        </p:nvSpPr>
        <p:spPr>
          <a:xfrm>
            <a:off x="2399539" y="3261665"/>
            <a:ext cx="1071525" cy="32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Accelerator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EEB0011-45E8-EF12-4606-747A9CE8ECEE}"/>
              </a:ext>
            </a:extLst>
          </p:cNvPr>
          <p:cNvGrpSpPr/>
          <p:nvPr/>
        </p:nvGrpSpPr>
        <p:grpSpPr>
          <a:xfrm>
            <a:off x="886536" y="4696651"/>
            <a:ext cx="3310774" cy="1188001"/>
            <a:chOff x="886536" y="3457127"/>
            <a:chExt cx="3310774" cy="118800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B09DE177-60E3-0562-51F8-7B9EA07F848A}"/>
                </a:ext>
              </a:extLst>
            </p:cNvPr>
            <p:cNvSpPr/>
            <p:nvPr/>
          </p:nvSpPr>
          <p:spPr>
            <a:xfrm>
              <a:off x="925534" y="3586299"/>
              <a:ext cx="999023" cy="10579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730047E3-C1B5-F2A8-0A0D-5BFF978449F4}"/>
                </a:ext>
              </a:extLst>
            </p:cNvPr>
            <p:cNvSpPr/>
            <p:nvPr/>
          </p:nvSpPr>
          <p:spPr>
            <a:xfrm>
              <a:off x="990621" y="3690822"/>
              <a:ext cx="868848" cy="3731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025CFBC-83EF-A751-E435-829286250BC3}"/>
                </a:ext>
              </a:extLst>
            </p:cNvPr>
            <p:cNvSpPr/>
            <p:nvPr/>
          </p:nvSpPr>
          <p:spPr>
            <a:xfrm>
              <a:off x="990621" y="4203587"/>
              <a:ext cx="868848" cy="37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9FE0437A-D381-217A-94C0-65808BBBFDC5}"/>
                </a:ext>
              </a:extLst>
            </p:cNvPr>
            <p:cNvSpPr/>
            <p:nvPr/>
          </p:nvSpPr>
          <p:spPr>
            <a:xfrm>
              <a:off x="3277460" y="3587197"/>
              <a:ext cx="775670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65BB56F7-CAF1-2036-C905-FEAED31F7BCE}"/>
                </a:ext>
              </a:extLst>
            </p:cNvPr>
            <p:cNvSpPr/>
            <p:nvPr/>
          </p:nvSpPr>
          <p:spPr>
            <a:xfrm>
              <a:off x="3330224" y="3690565"/>
              <a:ext cx="662654" cy="3214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AD593736-289B-03C5-BB50-17EACB962BC6}"/>
                </a:ext>
              </a:extLst>
            </p:cNvPr>
            <p:cNvSpPr/>
            <p:nvPr/>
          </p:nvSpPr>
          <p:spPr>
            <a:xfrm>
              <a:off x="3366486" y="4297443"/>
              <a:ext cx="591393" cy="235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4D03DE55-8259-825E-AA42-6F6F9CDE5B7B}"/>
                </a:ext>
              </a:extLst>
            </p:cNvPr>
            <p:cNvSpPr/>
            <p:nvPr/>
          </p:nvSpPr>
          <p:spPr>
            <a:xfrm>
              <a:off x="2979768" y="3586297"/>
              <a:ext cx="237341" cy="10588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18A13844-D432-BA5F-03E2-657F70392242}"/>
                </a:ext>
              </a:extLst>
            </p:cNvPr>
            <p:cNvGrpSpPr/>
            <p:nvPr/>
          </p:nvGrpSpPr>
          <p:grpSpPr>
            <a:xfrm>
              <a:off x="2979768" y="3779495"/>
              <a:ext cx="237341" cy="684055"/>
              <a:chOff x="2873375" y="5071455"/>
              <a:chExt cx="417029" cy="501263"/>
            </a:xfrm>
          </p:grpSpPr>
          <p:cxnSp>
            <p:nvCxnSpPr>
              <p:cNvPr id="44" name="직선 연결선 43">
                <a:extLst>
                  <a:ext uri="{FF2B5EF4-FFF2-40B4-BE49-F238E27FC236}">
                    <a16:creationId xmlns:a16="http://schemas.microsoft.com/office/drawing/2014/main" id="{5148EBD7-E90D-51EF-A131-AA55041CDB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73375" y="5072553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D4095A36-3384-E1C7-1393-0B9F730F97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73298" y="5071456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A5CCECAE-1516-F2A3-0FEE-6AA0297E0E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73375" y="5569543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8948C31B-EAF3-1345-2245-ACE9A7FC88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73298" y="5565271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83236DFB-0356-CEF0-5601-48CDC4B3FF1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90481" y="5071456"/>
                <a:ext cx="182817" cy="50126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1F38C3DD-5A64-B7CD-9256-F2DE6119A8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90481" y="5071455"/>
                <a:ext cx="182817" cy="49381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8" name="직사각형 1427">
              <a:extLst>
                <a:ext uri="{FF2B5EF4-FFF2-40B4-BE49-F238E27FC236}">
                  <a16:creationId xmlns:a16="http://schemas.microsoft.com/office/drawing/2014/main" id="{14C93B91-C489-8D26-1AD0-EBA28D7173EF}"/>
                </a:ext>
              </a:extLst>
            </p:cNvPr>
            <p:cNvSpPr/>
            <p:nvPr/>
          </p:nvSpPr>
          <p:spPr>
            <a:xfrm>
              <a:off x="1063358" y="3487479"/>
              <a:ext cx="717881" cy="1459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9" name="Content Placeholder 2">
              <a:extLst>
                <a:ext uri="{FF2B5EF4-FFF2-40B4-BE49-F238E27FC236}">
                  <a16:creationId xmlns:a16="http://schemas.microsoft.com/office/drawing/2014/main" id="{46113086-B1BC-4B81-1EB4-A064400A624E}"/>
                </a:ext>
              </a:extLst>
            </p:cNvPr>
            <p:cNvSpPr txBox="1">
              <a:spLocks/>
            </p:cNvSpPr>
            <p:nvPr/>
          </p:nvSpPr>
          <p:spPr>
            <a:xfrm>
              <a:off x="886536" y="3457127"/>
              <a:ext cx="1071525" cy="19753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Prefetcher</a:t>
              </a:r>
            </a:p>
          </p:txBody>
        </p:sp>
        <p:sp>
          <p:nvSpPr>
            <p:cNvPr id="1430" name="직사각형 1429">
              <a:extLst>
                <a:ext uri="{FF2B5EF4-FFF2-40B4-BE49-F238E27FC236}">
                  <a16:creationId xmlns:a16="http://schemas.microsoft.com/office/drawing/2014/main" id="{812CC045-9052-84AB-E684-FD2F7B8BE90C}"/>
                </a:ext>
              </a:extLst>
            </p:cNvPr>
            <p:cNvSpPr/>
            <p:nvPr/>
          </p:nvSpPr>
          <p:spPr>
            <a:xfrm>
              <a:off x="3352961" y="3492469"/>
              <a:ext cx="617172" cy="1459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1" name="Content Placeholder 2">
              <a:extLst>
                <a:ext uri="{FF2B5EF4-FFF2-40B4-BE49-F238E27FC236}">
                  <a16:creationId xmlns:a16="http://schemas.microsoft.com/office/drawing/2014/main" id="{F5DFE8A4-9814-9744-22F8-1BC9E88015FA}"/>
                </a:ext>
              </a:extLst>
            </p:cNvPr>
            <p:cNvSpPr txBox="1">
              <a:spLocks/>
            </p:cNvSpPr>
            <p:nvPr/>
          </p:nvSpPr>
          <p:spPr>
            <a:xfrm>
              <a:off x="3125785" y="3462117"/>
              <a:ext cx="1071525" cy="19753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Updater</a:t>
              </a:r>
            </a:p>
          </p:txBody>
        </p:sp>
        <p:sp>
          <p:nvSpPr>
            <p:cNvPr id="1432" name="Content Placeholder 2">
              <a:extLst>
                <a:ext uri="{FF2B5EF4-FFF2-40B4-BE49-F238E27FC236}">
                  <a16:creationId xmlns:a16="http://schemas.microsoft.com/office/drawing/2014/main" id="{DC7A69BA-C6FE-12C4-3482-F3880C5E5E13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3682751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Vertex</a:t>
              </a:r>
            </a:p>
          </p:txBody>
        </p:sp>
        <p:sp>
          <p:nvSpPr>
            <p:cNvPr id="1433" name="Content Placeholder 2">
              <a:extLst>
                <a:ext uri="{FF2B5EF4-FFF2-40B4-BE49-F238E27FC236}">
                  <a16:creationId xmlns:a16="http://schemas.microsoft.com/office/drawing/2014/main" id="{018241D9-D5F8-12C1-A07B-C4C2490519BB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3832827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</a:t>
              </a:r>
            </a:p>
          </p:txBody>
        </p:sp>
        <p:sp>
          <p:nvSpPr>
            <p:cNvPr id="1435" name="직사각형 1434">
              <a:extLst>
                <a:ext uri="{FF2B5EF4-FFF2-40B4-BE49-F238E27FC236}">
                  <a16:creationId xmlns:a16="http://schemas.microsoft.com/office/drawing/2014/main" id="{D0627FC0-E724-D9AE-AD8A-F9089CE6D462}"/>
                </a:ext>
              </a:extLst>
            </p:cNvPr>
            <p:cNvSpPr/>
            <p:nvPr/>
          </p:nvSpPr>
          <p:spPr>
            <a:xfrm>
              <a:off x="2010724" y="3586299"/>
              <a:ext cx="916076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7" name="직사각형 1446">
              <a:extLst>
                <a:ext uri="{FF2B5EF4-FFF2-40B4-BE49-F238E27FC236}">
                  <a16:creationId xmlns:a16="http://schemas.microsoft.com/office/drawing/2014/main" id="{2A0126E3-4CBB-BC1A-AFBB-C7942EDE1FC0}"/>
                </a:ext>
              </a:extLst>
            </p:cNvPr>
            <p:cNvSpPr/>
            <p:nvPr/>
          </p:nvSpPr>
          <p:spPr>
            <a:xfrm>
              <a:off x="2105353" y="3491274"/>
              <a:ext cx="717881" cy="1402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8" name="Content Placeholder 2">
              <a:extLst>
                <a:ext uri="{FF2B5EF4-FFF2-40B4-BE49-F238E27FC236}">
                  <a16:creationId xmlns:a16="http://schemas.microsoft.com/office/drawing/2014/main" id="{05503AD5-DF95-F8B7-78FD-9D027D339414}"/>
                </a:ext>
              </a:extLst>
            </p:cNvPr>
            <p:cNvSpPr txBox="1">
              <a:spLocks/>
            </p:cNvSpPr>
            <p:nvPr/>
          </p:nvSpPr>
          <p:spPr>
            <a:xfrm>
              <a:off x="1928531" y="3462117"/>
              <a:ext cx="1071525" cy="18975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Processor</a:t>
              </a:r>
            </a:p>
          </p:txBody>
        </p:sp>
        <p:sp>
          <p:nvSpPr>
            <p:cNvPr id="1449" name="직사각형 1448">
              <a:extLst>
                <a:ext uri="{FF2B5EF4-FFF2-40B4-BE49-F238E27FC236}">
                  <a16:creationId xmlns:a16="http://schemas.microsoft.com/office/drawing/2014/main" id="{2DDA6218-59F5-6F3B-7766-D3626988E592}"/>
                </a:ext>
              </a:extLst>
            </p:cNvPr>
            <p:cNvSpPr/>
            <p:nvPr/>
          </p:nvSpPr>
          <p:spPr>
            <a:xfrm>
              <a:off x="2067080" y="3690822"/>
              <a:ext cx="803364" cy="31375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0" name="직사각형 1449">
              <a:extLst>
                <a:ext uri="{FF2B5EF4-FFF2-40B4-BE49-F238E27FC236}">
                  <a16:creationId xmlns:a16="http://schemas.microsoft.com/office/drawing/2014/main" id="{DCCC9A15-4374-254D-B561-C26EACC8ECCA}"/>
                </a:ext>
              </a:extLst>
            </p:cNvPr>
            <p:cNvSpPr/>
            <p:nvPr/>
          </p:nvSpPr>
          <p:spPr>
            <a:xfrm>
              <a:off x="2067080" y="4247459"/>
              <a:ext cx="803364" cy="330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1" name="Content Placeholder 2">
              <a:extLst>
                <a:ext uri="{FF2B5EF4-FFF2-40B4-BE49-F238E27FC236}">
                  <a16:creationId xmlns:a16="http://schemas.microsoft.com/office/drawing/2014/main" id="{A32F607C-0EA5-92C9-E3C9-E3F05AF5FB2C}"/>
                </a:ext>
              </a:extLst>
            </p:cNvPr>
            <p:cNvSpPr txBox="1">
              <a:spLocks/>
            </p:cNvSpPr>
            <p:nvPr/>
          </p:nvSpPr>
          <p:spPr>
            <a:xfrm>
              <a:off x="2121916" y="3732698"/>
              <a:ext cx="693691" cy="22349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</a:t>
              </a:r>
            </a:p>
          </p:txBody>
        </p:sp>
        <p:grpSp>
          <p:nvGrpSpPr>
            <p:cNvPr id="1452" name="그룹 1451">
              <a:extLst>
                <a:ext uri="{FF2B5EF4-FFF2-40B4-BE49-F238E27FC236}">
                  <a16:creationId xmlns:a16="http://schemas.microsoft.com/office/drawing/2014/main" id="{2CBE77EE-56BB-5BC1-F5AC-D815980FC2BC}"/>
                </a:ext>
              </a:extLst>
            </p:cNvPr>
            <p:cNvGrpSpPr/>
            <p:nvPr/>
          </p:nvGrpSpPr>
          <p:grpSpPr>
            <a:xfrm>
              <a:off x="2083302" y="4291391"/>
              <a:ext cx="770921" cy="241649"/>
              <a:chOff x="2025932" y="4129559"/>
              <a:chExt cx="740435" cy="232093"/>
            </a:xfrm>
          </p:grpSpPr>
          <p:grpSp>
            <p:nvGrpSpPr>
              <p:cNvPr id="1453" name="그룹 1452">
                <a:extLst>
                  <a:ext uri="{FF2B5EF4-FFF2-40B4-BE49-F238E27FC236}">
                    <a16:creationId xmlns:a16="http://schemas.microsoft.com/office/drawing/2014/main" id="{0DD316AF-EDB3-4294-DD77-542CB734DDB0}"/>
                  </a:ext>
                </a:extLst>
              </p:cNvPr>
              <p:cNvGrpSpPr/>
              <p:nvPr/>
            </p:nvGrpSpPr>
            <p:grpSpPr>
              <a:xfrm>
                <a:off x="2054991" y="4134561"/>
                <a:ext cx="681400" cy="227091"/>
                <a:chOff x="1963250" y="5405629"/>
                <a:chExt cx="681400" cy="167089"/>
              </a:xfrm>
            </p:grpSpPr>
            <p:sp>
              <p:nvSpPr>
                <p:cNvPr id="1591" name="직사각형 1590">
                  <a:extLst>
                    <a:ext uri="{FF2B5EF4-FFF2-40B4-BE49-F238E27FC236}">
                      <a16:creationId xmlns:a16="http://schemas.microsoft.com/office/drawing/2014/main" id="{88137A96-1C4B-9F73-A370-667D08AEF7E7}"/>
                    </a:ext>
                  </a:extLst>
                </p:cNvPr>
                <p:cNvSpPr/>
                <p:nvPr/>
              </p:nvSpPr>
              <p:spPr>
                <a:xfrm>
                  <a:off x="196325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2" name="직사각형 1591">
                  <a:extLst>
                    <a:ext uri="{FF2B5EF4-FFF2-40B4-BE49-F238E27FC236}">
                      <a16:creationId xmlns:a16="http://schemas.microsoft.com/office/drawing/2014/main" id="{84C96DB7-6B49-C4B9-D58C-FC34DD366177}"/>
                    </a:ext>
                  </a:extLst>
                </p:cNvPr>
                <p:cNvSpPr/>
                <p:nvPr/>
              </p:nvSpPr>
              <p:spPr>
                <a:xfrm>
                  <a:off x="213360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3" name="직사각형 1592">
                  <a:extLst>
                    <a:ext uri="{FF2B5EF4-FFF2-40B4-BE49-F238E27FC236}">
                      <a16:creationId xmlns:a16="http://schemas.microsoft.com/office/drawing/2014/main" id="{90B6F683-7940-4412-3453-B7A4EA1053D8}"/>
                    </a:ext>
                  </a:extLst>
                </p:cNvPr>
                <p:cNvSpPr/>
                <p:nvPr/>
              </p:nvSpPr>
              <p:spPr>
                <a:xfrm>
                  <a:off x="230395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4" name="직사각형 1593">
                  <a:extLst>
                    <a:ext uri="{FF2B5EF4-FFF2-40B4-BE49-F238E27FC236}">
                      <a16:creationId xmlns:a16="http://schemas.microsoft.com/office/drawing/2014/main" id="{A0E6D4DF-856A-457A-4246-CBB2BEE3EF03}"/>
                    </a:ext>
                  </a:extLst>
                </p:cNvPr>
                <p:cNvSpPr/>
                <p:nvPr/>
              </p:nvSpPr>
              <p:spPr>
                <a:xfrm>
                  <a:off x="247430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454" name="그룹 1453">
                <a:extLst>
                  <a:ext uri="{FF2B5EF4-FFF2-40B4-BE49-F238E27FC236}">
                    <a16:creationId xmlns:a16="http://schemas.microsoft.com/office/drawing/2014/main" id="{DAF07E73-1347-5079-4CF5-7CD15099D7E5}"/>
                  </a:ext>
                </a:extLst>
              </p:cNvPr>
              <p:cNvGrpSpPr/>
              <p:nvPr/>
            </p:nvGrpSpPr>
            <p:grpSpPr>
              <a:xfrm>
                <a:off x="2025932" y="4129559"/>
                <a:ext cx="740435" cy="172478"/>
                <a:chOff x="2025932" y="4129559"/>
                <a:chExt cx="740435" cy="290790"/>
              </a:xfrm>
            </p:grpSpPr>
            <p:sp>
              <p:nvSpPr>
                <p:cNvPr id="1586" name="Content Placeholder 2">
                  <a:extLst>
                    <a:ext uri="{FF2B5EF4-FFF2-40B4-BE49-F238E27FC236}">
                      <a16:creationId xmlns:a16="http://schemas.microsoft.com/office/drawing/2014/main" id="{063C731C-0950-0075-814A-1DE96C0E6DD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025932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S</a:t>
                  </a:r>
                </a:p>
              </p:txBody>
            </p:sp>
            <p:sp>
              <p:nvSpPr>
                <p:cNvPr id="1587" name="Content Placeholder 2">
                  <a:extLst>
                    <a:ext uri="{FF2B5EF4-FFF2-40B4-BE49-F238E27FC236}">
                      <a16:creationId xmlns:a16="http://schemas.microsoft.com/office/drawing/2014/main" id="{5FD58C72-108F-309D-D51E-2F9758008B4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199674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I</a:t>
                  </a:r>
                </a:p>
              </p:txBody>
            </p:sp>
            <p:sp>
              <p:nvSpPr>
                <p:cNvPr id="1588" name="Content Placeholder 2">
                  <a:extLst>
                    <a:ext uri="{FF2B5EF4-FFF2-40B4-BE49-F238E27FC236}">
                      <a16:creationId xmlns:a16="http://schemas.microsoft.com/office/drawing/2014/main" id="{F0DEEC7C-2BCA-8923-A63D-D493448E64A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371405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M</a:t>
                  </a:r>
                </a:p>
              </p:txBody>
            </p:sp>
            <p:sp>
              <p:nvSpPr>
                <p:cNvPr id="1590" name="Content Placeholder 2">
                  <a:extLst>
                    <a:ext uri="{FF2B5EF4-FFF2-40B4-BE49-F238E27FC236}">
                      <a16:creationId xmlns:a16="http://schemas.microsoft.com/office/drawing/2014/main" id="{F35946E7-7128-F1E1-926F-D6936BB7525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537395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D</a:t>
                  </a:r>
                </a:p>
              </p:txBody>
            </p:sp>
          </p:grpSp>
        </p:grpSp>
        <p:sp>
          <p:nvSpPr>
            <p:cNvPr id="1595" name="Content Placeholder 2">
              <a:extLst>
                <a:ext uri="{FF2B5EF4-FFF2-40B4-BE49-F238E27FC236}">
                  <a16:creationId xmlns:a16="http://schemas.microsoft.com/office/drawing/2014/main" id="{3A380EB7-A419-A19D-D036-5EFF9C0C22D6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260870" y="4022523"/>
              <a:ext cx="309477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596" name="Content Placeholder 2">
              <a:extLst>
                <a:ext uri="{FF2B5EF4-FFF2-40B4-BE49-F238E27FC236}">
                  <a16:creationId xmlns:a16="http://schemas.microsoft.com/office/drawing/2014/main" id="{BCEE58EE-D509-2FCC-7596-4DF3AAAE05D1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3001292" y="4007504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597" name="Content Placeholder 2">
              <a:extLst>
                <a:ext uri="{FF2B5EF4-FFF2-40B4-BE49-F238E27FC236}">
                  <a16:creationId xmlns:a16="http://schemas.microsoft.com/office/drawing/2014/main" id="{2594D252-89DB-444F-1A98-9A5C5378C2D1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836867" y="3993137"/>
              <a:ext cx="312470" cy="24388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598" name="Content Placeholder 2">
              <a:extLst>
                <a:ext uri="{FF2B5EF4-FFF2-40B4-BE49-F238E27FC236}">
                  <a16:creationId xmlns:a16="http://schemas.microsoft.com/office/drawing/2014/main" id="{8819BE7A-A2D3-462C-5745-AACDEA8348B4}"/>
                </a:ext>
              </a:extLst>
            </p:cNvPr>
            <p:cNvSpPr txBox="1">
              <a:spLocks/>
            </p:cNvSpPr>
            <p:nvPr/>
          </p:nvSpPr>
          <p:spPr>
            <a:xfrm>
              <a:off x="3472085" y="3736872"/>
              <a:ext cx="378927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UE</a:t>
              </a:r>
            </a:p>
          </p:txBody>
        </p:sp>
        <p:sp>
          <p:nvSpPr>
            <p:cNvPr id="1599" name="Content Placeholder 2">
              <a:extLst>
                <a:ext uri="{FF2B5EF4-FFF2-40B4-BE49-F238E27FC236}">
                  <a16:creationId xmlns:a16="http://schemas.microsoft.com/office/drawing/2014/main" id="{EFCBF842-FDB8-6483-B386-E46BE299141C}"/>
                </a:ext>
              </a:extLst>
            </p:cNvPr>
            <p:cNvSpPr txBox="1">
              <a:spLocks/>
            </p:cNvSpPr>
            <p:nvPr/>
          </p:nvSpPr>
          <p:spPr>
            <a:xfrm>
              <a:off x="3334241" y="4297443"/>
              <a:ext cx="654617" cy="2350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RA Unit</a:t>
              </a:r>
            </a:p>
          </p:txBody>
        </p:sp>
        <p:cxnSp>
          <p:nvCxnSpPr>
            <p:cNvPr id="1600" name="직선 화살표 연결선 1599">
              <a:extLst>
                <a:ext uri="{FF2B5EF4-FFF2-40B4-BE49-F238E27FC236}">
                  <a16:creationId xmlns:a16="http://schemas.microsoft.com/office/drawing/2014/main" id="{5CFADB3B-986D-C6E7-3D00-651B3629EE13}"/>
                </a:ext>
              </a:extLst>
            </p:cNvPr>
            <p:cNvCxnSpPr>
              <a:cxnSpLocks/>
              <a:stCxn id="35" idx="2"/>
              <a:endCxn id="36" idx="0"/>
            </p:cNvCxnSpPr>
            <p:nvPr/>
          </p:nvCxnSpPr>
          <p:spPr>
            <a:xfrm>
              <a:off x="1425045" y="4063994"/>
              <a:ext cx="0" cy="139593"/>
            </a:xfrm>
            <a:prstGeom prst="straightConnector1">
              <a:avLst/>
            </a:prstGeom>
            <a:ln w="19050">
              <a:solidFill>
                <a:srgbClr val="00A0E9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1" name="Content Placeholder 2">
              <a:extLst>
                <a:ext uri="{FF2B5EF4-FFF2-40B4-BE49-F238E27FC236}">
                  <a16:creationId xmlns:a16="http://schemas.microsoft.com/office/drawing/2014/main" id="{64B371C4-4A54-07A8-0716-23C53B613951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4196130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Edge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02" name="Content Placeholder 2">
              <a:extLst>
                <a:ext uri="{FF2B5EF4-FFF2-40B4-BE49-F238E27FC236}">
                  <a16:creationId xmlns:a16="http://schemas.microsoft.com/office/drawing/2014/main" id="{99816068-CDA6-1E3E-80B4-E72603F45A3B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4346207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</a:t>
              </a:r>
            </a:p>
          </p:txBody>
        </p:sp>
        <p:sp>
          <p:nvSpPr>
            <p:cNvPr id="1603" name="직사각형 1602">
              <a:extLst>
                <a:ext uri="{FF2B5EF4-FFF2-40B4-BE49-F238E27FC236}">
                  <a16:creationId xmlns:a16="http://schemas.microsoft.com/office/drawing/2014/main" id="{EEB98E69-D875-FC4F-E6BD-9DD312AEE268}"/>
                </a:ext>
              </a:extLst>
            </p:cNvPr>
            <p:cNvSpPr/>
            <p:nvPr/>
          </p:nvSpPr>
          <p:spPr>
            <a:xfrm>
              <a:off x="3330224" y="4247460"/>
              <a:ext cx="662653" cy="330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04" name="직사각형 1603">
            <a:extLst>
              <a:ext uri="{FF2B5EF4-FFF2-40B4-BE49-F238E27FC236}">
                <a16:creationId xmlns:a16="http://schemas.microsoft.com/office/drawing/2014/main" id="{38285107-52ED-D4C0-AB8C-B53E70786437}"/>
              </a:ext>
            </a:extLst>
          </p:cNvPr>
          <p:cNvSpPr/>
          <p:nvPr/>
        </p:nvSpPr>
        <p:spPr>
          <a:xfrm>
            <a:off x="4230438" y="3649687"/>
            <a:ext cx="657321" cy="2177411"/>
          </a:xfrm>
          <a:prstGeom prst="rect">
            <a:avLst/>
          </a:prstGeom>
          <a:solidFill>
            <a:srgbClr val="DCDD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5" name="직사각형 1604">
            <a:extLst>
              <a:ext uri="{FF2B5EF4-FFF2-40B4-BE49-F238E27FC236}">
                <a16:creationId xmlns:a16="http://schemas.microsoft.com/office/drawing/2014/main" id="{C2DB581F-C631-CF7C-93E1-9A943CCDBF94}"/>
              </a:ext>
            </a:extLst>
          </p:cNvPr>
          <p:cNvSpPr/>
          <p:nvPr/>
        </p:nvSpPr>
        <p:spPr>
          <a:xfrm>
            <a:off x="4309879" y="3533790"/>
            <a:ext cx="496324" cy="68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6" name="Content Placeholder 2">
            <a:extLst>
              <a:ext uri="{FF2B5EF4-FFF2-40B4-BE49-F238E27FC236}">
                <a16:creationId xmlns:a16="http://schemas.microsoft.com/office/drawing/2014/main" id="{8583A397-FEED-79A8-C2CA-E6AA0190D13E}"/>
              </a:ext>
            </a:extLst>
          </p:cNvPr>
          <p:cNvSpPr txBox="1">
            <a:spLocks/>
          </p:cNvSpPr>
          <p:nvPr/>
        </p:nvSpPr>
        <p:spPr>
          <a:xfrm>
            <a:off x="4120793" y="3453485"/>
            <a:ext cx="874497" cy="2587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altLang="ko-KR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Cache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607" name="그룹 1606">
            <a:extLst>
              <a:ext uri="{FF2B5EF4-FFF2-40B4-BE49-F238E27FC236}">
                <a16:creationId xmlns:a16="http://schemas.microsoft.com/office/drawing/2014/main" id="{EB467849-EF13-B897-EFB7-053E71A1110B}"/>
              </a:ext>
            </a:extLst>
          </p:cNvPr>
          <p:cNvGrpSpPr/>
          <p:nvPr/>
        </p:nvGrpSpPr>
        <p:grpSpPr>
          <a:xfrm>
            <a:off x="946706" y="1483423"/>
            <a:ext cx="3899941" cy="1554776"/>
            <a:chOff x="906262" y="1601873"/>
            <a:chExt cx="3899941" cy="1554776"/>
          </a:xfrm>
        </p:grpSpPr>
        <p:sp>
          <p:nvSpPr>
            <p:cNvPr id="1608" name="직사각형 1607">
              <a:extLst>
                <a:ext uri="{FF2B5EF4-FFF2-40B4-BE49-F238E27FC236}">
                  <a16:creationId xmlns:a16="http://schemas.microsoft.com/office/drawing/2014/main" id="{CA82135D-5C9F-9D60-CE1C-81E13108AEDC}"/>
                </a:ext>
              </a:extLst>
            </p:cNvPr>
            <p:cNvSpPr/>
            <p:nvPr/>
          </p:nvSpPr>
          <p:spPr>
            <a:xfrm>
              <a:off x="906262" y="1614152"/>
              <a:ext cx="3899941" cy="15424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609" name="그룹 1608">
              <a:extLst>
                <a:ext uri="{FF2B5EF4-FFF2-40B4-BE49-F238E27FC236}">
                  <a16:creationId xmlns:a16="http://schemas.microsoft.com/office/drawing/2014/main" id="{719DCB02-1CA0-8CD9-0C28-F36CE49A819B}"/>
                </a:ext>
              </a:extLst>
            </p:cNvPr>
            <p:cNvGrpSpPr/>
            <p:nvPr/>
          </p:nvGrpSpPr>
          <p:grpSpPr>
            <a:xfrm>
              <a:off x="1050602" y="1804568"/>
              <a:ext cx="3674210" cy="1280580"/>
              <a:chOff x="1011041" y="1806378"/>
              <a:chExt cx="3674210" cy="1280580"/>
            </a:xfrm>
          </p:grpSpPr>
          <p:sp>
            <p:nvSpPr>
              <p:cNvPr id="1611" name="사각형: 둥근 모서리 1610">
                <a:extLst>
                  <a:ext uri="{FF2B5EF4-FFF2-40B4-BE49-F238E27FC236}">
                    <a16:creationId xmlns:a16="http://schemas.microsoft.com/office/drawing/2014/main" id="{C0DB1A49-F914-930E-03EF-681FFCFB4CD0}"/>
                  </a:ext>
                </a:extLst>
              </p:cNvPr>
              <p:cNvSpPr/>
              <p:nvPr/>
            </p:nvSpPr>
            <p:spPr>
              <a:xfrm>
                <a:off x="1020032" y="2642347"/>
                <a:ext cx="3654059" cy="44461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5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612" name="TextBox 1611">
                <a:extLst>
                  <a:ext uri="{FF2B5EF4-FFF2-40B4-BE49-F238E27FC236}">
                    <a16:creationId xmlns:a16="http://schemas.microsoft.com/office/drawing/2014/main" id="{E8AEB664-8F21-4071-586F-9372EB6D8438}"/>
                  </a:ext>
                </a:extLst>
              </p:cNvPr>
              <p:cNvSpPr txBox="1"/>
              <p:nvPr/>
            </p:nvSpPr>
            <p:spPr>
              <a:xfrm>
                <a:off x="1899130" y="2710764"/>
                <a:ext cx="1823925" cy="307777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400" b="1" dirty="0">
                    <a:latin typeface="Tahoma" panose="020B0604030504040204" pitchFamily="34" charset="0"/>
                    <a:cs typeface="Tahoma" panose="020B0604030504040204" pitchFamily="34" charset="0"/>
                  </a:rPr>
                  <a:t>FALA-PIM/CAS</a:t>
                </a:r>
                <a:endParaRPr lang="ko-KR" altLang="en-US" sz="14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1613" name="직선 연결선 1612">
                <a:extLst>
                  <a:ext uri="{FF2B5EF4-FFF2-40B4-BE49-F238E27FC236}">
                    <a16:creationId xmlns:a16="http://schemas.microsoft.com/office/drawing/2014/main" id="{6D18B088-5E23-8724-CA22-2EB51607A1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9616" y="1977507"/>
                <a:ext cx="1" cy="53933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4" name="직선 연결선 1613">
                <a:extLst>
                  <a:ext uri="{FF2B5EF4-FFF2-40B4-BE49-F238E27FC236}">
                    <a16:creationId xmlns:a16="http://schemas.microsoft.com/office/drawing/2014/main" id="{B107E29C-6C4B-1FB5-2013-2347AEA7A2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84205" y="2062539"/>
                <a:ext cx="0" cy="41913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5" name="사다리꼴 1614">
                <a:extLst>
                  <a:ext uri="{FF2B5EF4-FFF2-40B4-BE49-F238E27FC236}">
                    <a16:creationId xmlns:a16="http://schemas.microsoft.com/office/drawing/2014/main" id="{EE37982A-D2D4-1586-D0F6-E4CF69BF379C}"/>
                  </a:ext>
                </a:extLst>
              </p:cNvPr>
              <p:cNvSpPr/>
              <p:nvPr/>
            </p:nvSpPr>
            <p:spPr>
              <a:xfrm flipV="1">
                <a:off x="1020031" y="2405200"/>
                <a:ext cx="3654059" cy="180000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1616" name="TextBox 1615">
                <a:extLst>
                  <a:ext uri="{FF2B5EF4-FFF2-40B4-BE49-F238E27FC236}">
                    <a16:creationId xmlns:a16="http://schemas.microsoft.com/office/drawing/2014/main" id="{C8AA4158-020E-7ED0-4845-AD8D059C72CC}"/>
                  </a:ext>
                </a:extLst>
              </p:cNvPr>
              <p:cNvSpPr txBox="1"/>
              <p:nvPr/>
            </p:nvSpPr>
            <p:spPr>
              <a:xfrm>
                <a:off x="1637255" y="2355912"/>
                <a:ext cx="2347672" cy="276999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Global Sense Amplifier</a:t>
                </a:r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617" name="사다리꼴 1616">
                <a:extLst>
                  <a:ext uri="{FF2B5EF4-FFF2-40B4-BE49-F238E27FC236}">
                    <a16:creationId xmlns:a16="http://schemas.microsoft.com/office/drawing/2014/main" id="{056F1924-4D2C-71CE-CFD1-BF11A3881096}"/>
                  </a:ext>
                </a:extLst>
              </p:cNvPr>
              <p:cNvSpPr/>
              <p:nvPr/>
            </p:nvSpPr>
            <p:spPr>
              <a:xfrm flipV="1">
                <a:off x="1011041" y="2165701"/>
                <a:ext cx="1754407" cy="180000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1618" name="TextBox 1617">
                <a:extLst>
                  <a:ext uri="{FF2B5EF4-FFF2-40B4-BE49-F238E27FC236}">
                    <a16:creationId xmlns:a16="http://schemas.microsoft.com/office/drawing/2014/main" id="{581D3CCA-4F27-7BB6-F4CA-737167EAE673}"/>
                  </a:ext>
                </a:extLst>
              </p:cNvPr>
              <p:cNvSpPr txBox="1"/>
              <p:nvPr/>
            </p:nvSpPr>
            <p:spPr>
              <a:xfrm>
                <a:off x="1086842" y="2109790"/>
                <a:ext cx="1557214" cy="276999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619" name="사다리꼴 1618">
                <a:extLst>
                  <a:ext uri="{FF2B5EF4-FFF2-40B4-BE49-F238E27FC236}">
                    <a16:creationId xmlns:a16="http://schemas.microsoft.com/office/drawing/2014/main" id="{578560C4-DF48-56EE-CAA4-0DAD1E11FE83}"/>
                  </a:ext>
                </a:extLst>
              </p:cNvPr>
              <p:cNvSpPr/>
              <p:nvPr/>
            </p:nvSpPr>
            <p:spPr>
              <a:xfrm flipV="1">
                <a:off x="2885251" y="2165701"/>
                <a:ext cx="1800000" cy="180000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1620" name="TextBox 1619">
                <a:extLst>
                  <a:ext uri="{FF2B5EF4-FFF2-40B4-BE49-F238E27FC236}">
                    <a16:creationId xmlns:a16="http://schemas.microsoft.com/office/drawing/2014/main" id="{B2E8B896-9AF3-4C61-CD34-ECB84E12A7AE}"/>
                  </a:ext>
                </a:extLst>
              </p:cNvPr>
              <p:cNvSpPr txBox="1"/>
              <p:nvPr/>
            </p:nvSpPr>
            <p:spPr>
              <a:xfrm>
                <a:off x="3072691" y="2109790"/>
                <a:ext cx="1425120" cy="276999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621" name="직사각형 1620">
                <a:extLst>
                  <a:ext uri="{FF2B5EF4-FFF2-40B4-BE49-F238E27FC236}">
                    <a16:creationId xmlns:a16="http://schemas.microsoft.com/office/drawing/2014/main" id="{9D78CCB8-8903-633B-0571-8D7C949F378F}"/>
                  </a:ext>
                </a:extLst>
              </p:cNvPr>
              <p:cNvSpPr/>
              <p:nvPr/>
            </p:nvSpPr>
            <p:spPr>
              <a:xfrm>
                <a:off x="1055015" y="1806378"/>
                <a:ext cx="3630235" cy="30452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22" name="Content Placeholder 2">
                <a:extLst>
                  <a:ext uri="{FF2B5EF4-FFF2-40B4-BE49-F238E27FC236}">
                    <a16:creationId xmlns:a16="http://schemas.microsoft.com/office/drawing/2014/main" id="{C056FF3A-BC64-34E3-B5B5-4F45676BF62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30280" y="1847320"/>
                <a:ext cx="1785367" cy="22264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Data Cell Array</a:t>
                </a:r>
              </a:p>
            </p:txBody>
          </p:sp>
        </p:grpSp>
        <p:sp>
          <p:nvSpPr>
            <p:cNvPr id="1610" name="Content Placeholder 2">
              <a:extLst>
                <a:ext uri="{FF2B5EF4-FFF2-40B4-BE49-F238E27FC236}">
                  <a16:creationId xmlns:a16="http://schemas.microsoft.com/office/drawing/2014/main" id="{172E6F8D-167B-E0A5-3FD2-C8E7DA905434}"/>
                </a:ext>
              </a:extLst>
            </p:cNvPr>
            <p:cNvSpPr txBox="1">
              <a:spLocks/>
            </p:cNvSpPr>
            <p:nvPr/>
          </p:nvSpPr>
          <p:spPr>
            <a:xfrm>
              <a:off x="2245283" y="1601873"/>
              <a:ext cx="1221898" cy="22264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Bank 15</a:t>
              </a:r>
            </a:p>
          </p:txBody>
        </p:sp>
      </p:grpSp>
      <p:sp>
        <p:nvSpPr>
          <p:cNvPr id="1623" name="직사각형 1622">
            <a:extLst>
              <a:ext uri="{FF2B5EF4-FFF2-40B4-BE49-F238E27FC236}">
                <a16:creationId xmlns:a16="http://schemas.microsoft.com/office/drawing/2014/main" id="{8578E095-61C1-B9DE-4F5B-DDAEF0E66D83}"/>
              </a:ext>
            </a:extLst>
          </p:cNvPr>
          <p:cNvSpPr/>
          <p:nvPr/>
        </p:nvSpPr>
        <p:spPr>
          <a:xfrm>
            <a:off x="1053281" y="1656608"/>
            <a:ext cx="3899941" cy="15424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24" name="사각형: 둥근 모서리 1623">
            <a:extLst>
              <a:ext uri="{FF2B5EF4-FFF2-40B4-BE49-F238E27FC236}">
                <a16:creationId xmlns:a16="http://schemas.microsoft.com/office/drawing/2014/main" id="{D7678573-64D9-F8BF-2241-85D0D7B9A9DC}"/>
              </a:ext>
            </a:extLst>
          </p:cNvPr>
          <p:cNvSpPr/>
          <p:nvPr/>
        </p:nvSpPr>
        <p:spPr>
          <a:xfrm>
            <a:off x="1134672" y="2784415"/>
            <a:ext cx="3726000" cy="343189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25" name="TextBox 1624">
            <a:extLst>
              <a:ext uri="{FF2B5EF4-FFF2-40B4-BE49-F238E27FC236}">
                <a16:creationId xmlns:a16="http://schemas.microsoft.com/office/drawing/2014/main" id="{7DA71C77-CCDC-4668-2114-424AFAF56199}"/>
              </a:ext>
            </a:extLst>
          </p:cNvPr>
          <p:cNvSpPr txBox="1"/>
          <p:nvPr/>
        </p:nvSpPr>
        <p:spPr>
          <a:xfrm>
            <a:off x="2085710" y="2794277"/>
            <a:ext cx="1823925" cy="307777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>
                <a:latin typeface="Tahoma" panose="020B0604030504040204" pitchFamily="34" charset="0"/>
                <a:cs typeface="Tahoma" panose="020B0604030504040204" pitchFamily="34" charset="0"/>
              </a:rPr>
              <a:t>FALA-PIM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626" name="직선 연결선 1625">
            <a:extLst>
              <a:ext uri="{FF2B5EF4-FFF2-40B4-BE49-F238E27FC236}">
                <a16:creationId xmlns:a16="http://schemas.microsoft.com/office/drawing/2014/main" id="{651EA04F-6F6E-3BDE-099D-908DE1BEBCC8}"/>
              </a:ext>
            </a:extLst>
          </p:cNvPr>
          <p:cNvCxnSpPr>
            <a:cxnSpLocks/>
          </p:cNvCxnSpPr>
          <p:nvPr/>
        </p:nvCxnSpPr>
        <p:spPr>
          <a:xfrm>
            <a:off x="2052029" y="2056257"/>
            <a:ext cx="1" cy="5393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7" name="직선 연결선 1626">
            <a:extLst>
              <a:ext uri="{FF2B5EF4-FFF2-40B4-BE49-F238E27FC236}">
                <a16:creationId xmlns:a16="http://schemas.microsoft.com/office/drawing/2014/main" id="{D3959121-9FD7-FFA8-351D-6421EC2B1A1E}"/>
              </a:ext>
            </a:extLst>
          </p:cNvPr>
          <p:cNvCxnSpPr>
            <a:cxnSpLocks/>
          </p:cNvCxnSpPr>
          <p:nvPr/>
        </p:nvCxnSpPr>
        <p:spPr>
          <a:xfrm>
            <a:off x="3971831" y="2141289"/>
            <a:ext cx="0" cy="41913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8" name="사다리꼴 1627">
            <a:extLst>
              <a:ext uri="{FF2B5EF4-FFF2-40B4-BE49-F238E27FC236}">
                <a16:creationId xmlns:a16="http://schemas.microsoft.com/office/drawing/2014/main" id="{4240BEEA-ED60-5A78-C86E-B7865E6DE8C9}"/>
              </a:ext>
            </a:extLst>
          </p:cNvPr>
          <p:cNvSpPr/>
          <p:nvPr/>
        </p:nvSpPr>
        <p:spPr>
          <a:xfrm flipV="1">
            <a:off x="1134671" y="2483950"/>
            <a:ext cx="3726000" cy="180000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1629" name="TextBox 1628">
            <a:extLst>
              <a:ext uri="{FF2B5EF4-FFF2-40B4-BE49-F238E27FC236}">
                <a16:creationId xmlns:a16="http://schemas.microsoft.com/office/drawing/2014/main" id="{84DDC5CD-9175-5948-0891-0BD6AC4D1032}"/>
              </a:ext>
            </a:extLst>
          </p:cNvPr>
          <p:cNvSpPr txBox="1"/>
          <p:nvPr/>
        </p:nvSpPr>
        <p:spPr>
          <a:xfrm>
            <a:off x="1823835" y="2434662"/>
            <a:ext cx="2347672" cy="276999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Global Sense Amplifier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30" name="사다리꼴 1629">
            <a:extLst>
              <a:ext uri="{FF2B5EF4-FFF2-40B4-BE49-F238E27FC236}">
                <a16:creationId xmlns:a16="http://schemas.microsoft.com/office/drawing/2014/main" id="{76964299-D16E-8066-1C13-845AD50BC199}"/>
              </a:ext>
            </a:extLst>
          </p:cNvPr>
          <p:cNvSpPr/>
          <p:nvPr/>
        </p:nvSpPr>
        <p:spPr>
          <a:xfrm flipV="1">
            <a:off x="1152029" y="2244451"/>
            <a:ext cx="1800000" cy="180000"/>
          </a:xfrm>
          <a:prstGeom prst="trapezoid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1631" name="TextBox 1630">
            <a:extLst>
              <a:ext uri="{FF2B5EF4-FFF2-40B4-BE49-F238E27FC236}">
                <a16:creationId xmlns:a16="http://schemas.microsoft.com/office/drawing/2014/main" id="{909E229B-30CF-ECBE-723E-2FE6292205ED}"/>
              </a:ext>
            </a:extLst>
          </p:cNvPr>
          <p:cNvSpPr txBox="1"/>
          <p:nvPr/>
        </p:nvSpPr>
        <p:spPr>
          <a:xfrm>
            <a:off x="1273422" y="2188540"/>
            <a:ext cx="1557214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32" name="사다리꼴 1631">
            <a:extLst>
              <a:ext uri="{FF2B5EF4-FFF2-40B4-BE49-F238E27FC236}">
                <a16:creationId xmlns:a16="http://schemas.microsoft.com/office/drawing/2014/main" id="{CF86044D-AE01-C548-C2FA-1E8EE94826CB}"/>
              </a:ext>
            </a:extLst>
          </p:cNvPr>
          <p:cNvSpPr/>
          <p:nvPr/>
        </p:nvSpPr>
        <p:spPr>
          <a:xfrm flipV="1">
            <a:off x="3071831" y="2244451"/>
            <a:ext cx="1800000" cy="180000"/>
          </a:xfrm>
          <a:prstGeom prst="trapezoid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1633" name="TextBox 1632">
            <a:extLst>
              <a:ext uri="{FF2B5EF4-FFF2-40B4-BE49-F238E27FC236}">
                <a16:creationId xmlns:a16="http://schemas.microsoft.com/office/drawing/2014/main" id="{9A8B72D8-2EDA-4EB4-C237-B49641E30D86}"/>
              </a:ext>
            </a:extLst>
          </p:cNvPr>
          <p:cNvSpPr txBox="1"/>
          <p:nvPr/>
        </p:nvSpPr>
        <p:spPr>
          <a:xfrm>
            <a:off x="3259271" y="2188540"/>
            <a:ext cx="142512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34" name="직사각형 1633">
            <a:extLst>
              <a:ext uri="{FF2B5EF4-FFF2-40B4-BE49-F238E27FC236}">
                <a16:creationId xmlns:a16="http://schemas.microsoft.com/office/drawing/2014/main" id="{D3E22EBA-B25A-8317-DFDA-FDD8007075FC}"/>
              </a:ext>
            </a:extLst>
          </p:cNvPr>
          <p:cNvSpPr/>
          <p:nvPr/>
        </p:nvSpPr>
        <p:spPr>
          <a:xfrm>
            <a:off x="1147255" y="1885128"/>
            <a:ext cx="3724576" cy="3045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35" name="Content Placeholder 2">
            <a:extLst>
              <a:ext uri="{FF2B5EF4-FFF2-40B4-BE49-F238E27FC236}">
                <a16:creationId xmlns:a16="http://schemas.microsoft.com/office/drawing/2014/main" id="{4CF55A52-8671-7179-CD71-C5FAB2C9E34D}"/>
              </a:ext>
            </a:extLst>
          </p:cNvPr>
          <p:cNvSpPr txBox="1">
            <a:spLocks/>
          </p:cNvSpPr>
          <p:nvPr/>
        </p:nvSpPr>
        <p:spPr>
          <a:xfrm>
            <a:off x="2116860" y="1926070"/>
            <a:ext cx="1785367" cy="2226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Cell Array</a:t>
            </a:r>
          </a:p>
        </p:txBody>
      </p:sp>
      <p:sp>
        <p:nvSpPr>
          <p:cNvPr id="1636" name="Content Placeholder 2">
            <a:extLst>
              <a:ext uri="{FF2B5EF4-FFF2-40B4-BE49-F238E27FC236}">
                <a16:creationId xmlns:a16="http://schemas.microsoft.com/office/drawing/2014/main" id="{AEF6D2B3-184A-7B09-9A03-B1C2B30F9010}"/>
              </a:ext>
            </a:extLst>
          </p:cNvPr>
          <p:cNvSpPr txBox="1">
            <a:spLocks/>
          </p:cNvSpPr>
          <p:nvPr/>
        </p:nvSpPr>
        <p:spPr>
          <a:xfrm>
            <a:off x="2392302" y="1644329"/>
            <a:ext cx="1221898" cy="2226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Bank 0</a:t>
            </a:r>
          </a:p>
        </p:txBody>
      </p:sp>
      <p:sp>
        <p:nvSpPr>
          <p:cNvPr id="1637" name="TextBox 1636">
            <a:extLst>
              <a:ext uri="{FF2B5EF4-FFF2-40B4-BE49-F238E27FC236}">
                <a16:creationId xmlns:a16="http://schemas.microsoft.com/office/drawing/2014/main" id="{4908757B-2A4C-BB10-0CF4-1C07C14EF343}"/>
              </a:ext>
            </a:extLst>
          </p:cNvPr>
          <p:cNvSpPr txBox="1"/>
          <p:nvPr/>
        </p:nvSpPr>
        <p:spPr>
          <a:xfrm rot="2770983">
            <a:off x="4583410" y="1405402"/>
            <a:ext cx="34567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12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38" name="TextBox 1637">
            <a:extLst>
              <a:ext uri="{FF2B5EF4-FFF2-40B4-BE49-F238E27FC236}">
                <a16:creationId xmlns:a16="http://schemas.microsoft.com/office/drawing/2014/main" id="{B414E467-B5C1-5E73-58E2-D57AB9F49DD1}"/>
              </a:ext>
            </a:extLst>
          </p:cNvPr>
          <p:cNvSpPr txBox="1"/>
          <p:nvPr/>
        </p:nvSpPr>
        <p:spPr>
          <a:xfrm rot="2770983">
            <a:off x="914468" y="1413208"/>
            <a:ext cx="34567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12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39" name="TextBox 1638">
            <a:extLst>
              <a:ext uri="{FF2B5EF4-FFF2-40B4-BE49-F238E27FC236}">
                <a16:creationId xmlns:a16="http://schemas.microsoft.com/office/drawing/2014/main" id="{6845530A-BE29-05D6-3B28-030A4C423A32}"/>
              </a:ext>
            </a:extLst>
          </p:cNvPr>
          <p:cNvSpPr txBox="1"/>
          <p:nvPr/>
        </p:nvSpPr>
        <p:spPr>
          <a:xfrm rot="2770983">
            <a:off x="857823" y="2943151"/>
            <a:ext cx="34567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12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B122EC-A16D-210F-F66D-D5E272836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Design Goals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E3EF5-1C94-FD73-3933-E86A1EAB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C2317B4-4F32-8072-FC5F-AF2A1EDEDAD7}"/>
              </a:ext>
            </a:extLst>
          </p:cNvPr>
          <p:cNvSpPr/>
          <p:nvPr/>
        </p:nvSpPr>
        <p:spPr>
          <a:xfrm>
            <a:off x="5571090" y="3980679"/>
            <a:ext cx="6239910" cy="83543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9C0FB-211C-0494-903A-CA6AF517AE77}"/>
              </a:ext>
            </a:extLst>
          </p:cNvPr>
          <p:cNvSpPr txBox="1">
            <a:spLocks/>
          </p:cNvSpPr>
          <p:nvPr/>
        </p:nvSpPr>
        <p:spPr>
          <a:xfrm>
            <a:off x="5778054" y="4162090"/>
            <a:ext cx="6413946" cy="4726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2. Fine-Grained </a:t>
            </a:r>
            <a:r>
              <a:rPr lang="en-US" altLang="ko-KR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Column Selection</a:t>
            </a:r>
            <a:endParaRPr lang="en-US" sz="2800" b="1" u="sng" dirty="0">
              <a:solidFill>
                <a:schemeClr val="accent6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59B0DF6-B4AC-F0CF-35D3-23CBCED9D419}"/>
              </a:ext>
            </a:extLst>
          </p:cNvPr>
          <p:cNvSpPr/>
          <p:nvPr/>
        </p:nvSpPr>
        <p:spPr>
          <a:xfrm>
            <a:off x="5571090" y="2829708"/>
            <a:ext cx="6239910" cy="83543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A9E62C5-4F5D-730B-B4E1-8493BB230A39}"/>
              </a:ext>
            </a:extLst>
          </p:cNvPr>
          <p:cNvSpPr txBox="1">
            <a:spLocks/>
          </p:cNvSpPr>
          <p:nvPr/>
        </p:nvSpPr>
        <p:spPr>
          <a:xfrm>
            <a:off x="5778054" y="3011120"/>
            <a:ext cx="5230989" cy="472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1. Minimally Sized </a:t>
            </a:r>
            <a:r>
              <a:rPr lang="en-US" altLang="ko-KR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PIM ALU</a:t>
            </a:r>
            <a:endParaRPr lang="en-US" sz="2800" b="1" u="sng" dirty="0">
              <a:solidFill>
                <a:schemeClr val="accent6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60069BF-B29C-AE6A-C8DD-CC073B488798}"/>
              </a:ext>
            </a:extLst>
          </p:cNvPr>
          <p:cNvSpPr/>
          <p:nvPr/>
        </p:nvSpPr>
        <p:spPr>
          <a:xfrm>
            <a:off x="5571090" y="5131651"/>
            <a:ext cx="6239910" cy="83543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4" name="Content Placeholder 2">
            <a:extLst>
              <a:ext uri="{FF2B5EF4-FFF2-40B4-BE49-F238E27FC236}">
                <a16:creationId xmlns:a16="http://schemas.microsoft.com/office/drawing/2014/main" id="{AB70D666-42E5-7D0C-6D6A-F95B1E824E96}"/>
              </a:ext>
            </a:extLst>
          </p:cNvPr>
          <p:cNvSpPr txBox="1">
            <a:spLocks/>
          </p:cNvSpPr>
          <p:nvPr/>
        </p:nvSpPr>
        <p:spPr>
          <a:xfrm>
            <a:off x="5778054" y="5313062"/>
            <a:ext cx="6295000" cy="4726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3. Locality-Aware P</a:t>
            </a:r>
            <a:r>
              <a:rPr lang="en-US" altLang="ko-KR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IM Offloading</a:t>
            </a:r>
            <a:endParaRPr lang="en-US" sz="2800" b="1" u="sng" dirty="0">
              <a:solidFill>
                <a:schemeClr val="accent6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432FE1F6-DE8A-19BF-632F-1911245B5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9963" y="2587755"/>
            <a:ext cx="579131" cy="579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767585C3-77AB-5622-D904-7AD50673F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9963" y="3714758"/>
            <a:ext cx="579131" cy="579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0D31AD3D-2A27-9CFC-2BCB-F60DC9C7BF0B}"/>
              </a:ext>
            </a:extLst>
          </p:cNvPr>
          <p:cNvGrpSpPr/>
          <p:nvPr/>
        </p:nvGrpSpPr>
        <p:grpSpPr>
          <a:xfrm>
            <a:off x="4120598" y="3453485"/>
            <a:ext cx="874497" cy="2431167"/>
            <a:chOff x="4273193" y="3605885"/>
            <a:chExt cx="874497" cy="2431167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0831C40-B0BB-90D7-729D-A7D137A56C27}"/>
                </a:ext>
              </a:extLst>
            </p:cNvPr>
            <p:cNvSpPr/>
            <p:nvPr/>
          </p:nvSpPr>
          <p:spPr>
            <a:xfrm>
              <a:off x="4322653" y="3744532"/>
              <a:ext cx="777691" cy="2292520"/>
            </a:xfrm>
            <a:prstGeom prst="rect">
              <a:avLst/>
            </a:prstGeom>
            <a:noFill/>
            <a:ln w="285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25B47CAA-E3ED-637D-ADD0-4D0BEB262D73}"/>
                </a:ext>
              </a:extLst>
            </p:cNvPr>
            <p:cNvSpPr/>
            <p:nvPr/>
          </p:nvSpPr>
          <p:spPr>
            <a:xfrm>
              <a:off x="4382838" y="3802087"/>
              <a:ext cx="657321" cy="217741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5A2DF50-429A-8979-9D10-F0D2AA4E088D}"/>
                </a:ext>
              </a:extLst>
            </p:cNvPr>
            <p:cNvSpPr/>
            <p:nvPr/>
          </p:nvSpPr>
          <p:spPr>
            <a:xfrm>
              <a:off x="4462279" y="3664325"/>
              <a:ext cx="496324" cy="1221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Content Placeholder 2">
              <a:extLst>
                <a:ext uri="{FF2B5EF4-FFF2-40B4-BE49-F238E27FC236}">
                  <a16:creationId xmlns:a16="http://schemas.microsoft.com/office/drawing/2014/main" id="{CA7AC212-CC95-C701-A67F-CEE2C14197ED}"/>
                </a:ext>
              </a:extLst>
            </p:cNvPr>
            <p:cNvSpPr txBox="1">
              <a:spLocks/>
            </p:cNvSpPr>
            <p:nvPr/>
          </p:nvSpPr>
          <p:spPr>
            <a:xfrm>
              <a:off x="4273193" y="3605885"/>
              <a:ext cx="874497" cy="25878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100" b="1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Cache</a:t>
              </a:r>
              <a:endParaRPr lang="en-US" sz="1100" b="1" dirty="0">
                <a:solidFill>
                  <a:schemeClr val="accent6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26" name="화살표: 위쪽/아래쪽 25">
            <a:extLst>
              <a:ext uri="{FF2B5EF4-FFF2-40B4-BE49-F238E27FC236}">
                <a16:creationId xmlns:a16="http://schemas.microsoft.com/office/drawing/2014/main" id="{42D785F9-741A-128D-539C-21FDA2F4D2A2}"/>
              </a:ext>
            </a:extLst>
          </p:cNvPr>
          <p:cNvSpPr/>
          <p:nvPr/>
        </p:nvSpPr>
        <p:spPr>
          <a:xfrm>
            <a:off x="3664417" y="2947527"/>
            <a:ext cx="703624" cy="1260192"/>
          </a:xfrm>
          <a:prstGeom prst="upDownArrow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1C45E065-0CC3-F026-F116-B5B2349F5B07}"/>
              </a:ext>
            </a:extLst>
          </p:cNvPr>
          <p:cNvGrpSpPr/>
          <p:nvPr/>
        </p:nvGrpSpPr>
        <p:grpSpPr>
          <a:xfrm>
            <a:off x="454599" y="4771426"/>
            <a:ext cx="2800340" cy="1120845"/>
            <a:chOff x="7702066" y="2783055"/>
            <a:chExt cx="4490356" cy="1361633"/>
          </a:xfrm>
        </p:grpSpPr>
        <p:sp>
          <p:nvSpPr>
            <p:cNvPr id="32" name="부제목 2">
              <a:extLst>
                <a:ext uri="{FF2B5EF4-FFF2-40B4-BE49-F238E27FC236}">
                  <a16:creationId xmlns:a16="http://schemas.microsoft.com/office/drawing/2014/main" id="{0289D1D7-CEF4-1F25-DEE0-E7F5B01D8D78}"/>
                </a:ext>
              </a:extLst>
            </p:cNvPr>
            <p:cNvSpPr txBox="1">
              <a:spLocks/>
            </p:cNvSpPr>
            <p:nvPr/>
          </p:nvSpPr>
          <p:spPr>
            <a:xfrm>
              <a:off x="7751201" y="2801650"/>
              <a:ext cx="4390012" cy="134303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solidFill>
                <a:schemeClr val="accent6">
                  <a:lumMod val="50000"/>
                </a:schemeClr>
              </a:solidFill>
              <a:prstDash val="sysDash"/>
            </a:ln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altLang="ko-KR" sz="4000" dirty="0"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3" name="부제목 2">
              <a:extLst>
                <a:ext uri="{FF2B5EF4-FFF2-40B4-BE49-F238E27FC236}">
                  <a16:creationId xmlns:a16="http://schemas.microsoft.com/office/drawing/2014/main" id="{CACB2A81-C180-2AFD-F643-DCAEDDD61410}"/>
                </a:ext>
              </a:extLst>
            </p:cNvPr>
            <p:cNvSpPr txBox="1">
              <a:spLocks/>
            </p:cNvSpPr>
            <p:nvPr/>
          </p:nvSpPr>
          <p:spPr>
            <a:xfrm>
              <a:off x="7702066" y="2783055"/>
              <a:ext cx="4490356" cy="106152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>
              <a:no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PIM-Host Cooperation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5FC23CF-563C-3A8C-26E4-D408554ABA39}"/>
              </a:ext>
            </a:extLst>
          </p:cNvPr>
          <p:cNvSpPr txBox="1">
            <a:spLocks/>
          </p:cNvSpPr>
          <p:nvPr/>
        </p:nvSpPr>
        <p:spPr>
          <a:xfrm>
            <a:off x="5778053" y="1825597"/>
            <a:ext cx="4998607" cy="472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b="1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Accelerator and PIM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585F1FD-B67B-E176-A322-5878D4E6B661}"/>
              </a:ext>
            </a:extLst>
          </p:cNvPr>
          <p:cNvSpPr txBox="1">
            <a:spLocks/>
          </p:cNvSpPr>
          <p:nvPr/>
        </p:nvSpPr>
        <p:spPr>
          <a:xfrm>
            <a:off x="5778054" y="1241929"/>
            <a:ext cx="4998607" cy="4726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altLang="ko-KR" b="1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Co-Design of </a:t>
            </a:r>
            <a:endParaRPr lang="en-US" b="1" dirty="0"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16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8D08D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6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16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8D08D"/>
                                      </p:to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8D08D"/>
                                      </p:to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4" name="그룹 1433">
            <a:extLst>
              <a:ext uri="{FF2B5EF4-FFF2-40B4-BE49-F238E27FC236}">
                <a16:creationId xmlns:a16="http://schemas.microsoft.com/office/drawing/2014/main" id="{23AB9D3F-F6B7-42C4-0D2D-A042E5B5AA88}"/>
              </a:ext>
            </a:extLst>
          </p:cNvPr>
          <p:cNvGrpSpPr/>
          <p:nvPr/>
        </p:nvGrpSpPr>
        <p:grpSpPr>
          <a:xfrm>
            <a:off x="1410749" y="3936507"/>
            <a:ext cx="3363851" cy="2605268"/>
            <a:chOff x="971678" y="4030351"/>
            <a:chExt cx="3363851" cy="2605268"/>
          </a:xfrm>
        </p:grpSpPr>
        <p:sp>
          <p:nvSpPr>
            <p:cNvPr id="1436" name="직사각형 1435">
              <a:extLst>
                <a:ext uri="{FF2B5EF4-FFF2-40B4-BE49-F238E27FC236}">
                  <a16:creationId xmlns:a16="http://schemas.microsoft.com/office/drawing/2014/main" id="{89F576A6-50E3-1E6B-A3C9-7F89662EA617}"/>
                </a:ext>
              </a:extLst>
            </p:cNvPr>
            <p:cNvSpPr/>
            <p:nvPr/>
          </p:nvSpPr>
          <p:spPr>
            <a:xfrm>
              <a:off x="971678" y="4247981"/>
              <a:ext cx="3294610" cy="23876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7" name="직사각형 1436">
              <a:extLst>
                <a:ext uri="{FF2B5EF4-FFF2-40B4-BE49-F238E27FC236}">
                  <a16:creationId xmlns:a16="http://schemas.microsoft.com/office/drawing/2014/main" id="{2667D768-BE01-6534-8B72-710744FB6BC4}"/>
                </a:ext>
              </a:extLst>
            </p:cNvPr>
            <p:cNvSpPr/>
            <p:nvPr/>
          </p:nvSpPr>
          <p:spPr>
            <a:xfrm>
              <a:off x="1063753" y="4354985"/>
              <a:ext cx="999023" cy="10579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9" name="직사각형 1438">
              <a:extLst>
                <a:ext uri="{FF2B5EF4-FFF2-40B4-BE49-F238E27FC236}">
                  <a16:creationId xmlns:a16="http://schemas.microsoft.com/office/drawing/2014/main" id="{CF35F72A-0631-BAFB-1F0C-20ED44EAF5C8}"/>
                </a:ext>
              </a:extLst>
            </p:cNvPr>
            <p:cNvSpPr/>
            <p:nvPr/>
          </p:nvSpPr>
          <p:spPr>
            <a:xfrm>
              <a:off x="1128840" y="4459508"/>
              <a:ext cx="868848" cy="3731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0" name="직사각형 1439">
              <a:extLst>
                <a:ext uri="{FF2B5EF4-FFF2-40B4-BE49-F238E27FC236}">
                  <a16:creationId xmlns:a16="http://schemas.microsoft.com/office/drawing/2014/main" id="{86BF6E80-3E34-72A1-152D-30641D10216E}"/>
                </a:ext>
              </a:extLst>
            </p:cNvPr>
            <p:cNvSpPr/>
            <p:nvPr/>
          </p:nvSpPr>
          <p:spPr>
            <a:xfrm>
              <a:off x="1128840" y="4972273"/>
              <a:ext cx="868848" cy="37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1" name="직사각형 1440">
              <a:extLst>
                <a:ext uri="{FF2B5EF4-FFF2-40B4-BE49-F238E27FC236}">
                  <a16:creationId xmlns:a16="http://schemas.microsoft.com/office/drawing/2014/main" id="{5C5450BE-B150-6564-894A-89DCEAEE1032}"/>
                </a:ext>
              </a:extLst>
            </p:cNvPr>
            <p:cNvSpPr/>
            <p:nvPr/>
          </p:nvSpPr>
          <p:spPr>
            <a:xfrm>
              <a:off x="1063753" y="5516283"/>
              <a:ext cx="3127596" cy="102977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3" name="직사각형 1442">
              <a:extLst>
                <a:ext uri="{FF2B5EF4-FFF2-40B4-BE49-F238E27FC236}">
                  <a16:creationId xmlns:a16="http://schemas.microsoft.com/office/drawing/2014/main" id="{1F4DCA40-9785-DD28-4A21-A04A9F4020B9}"/>
                </a:ext>
              </a:extLst>
            </p:cNvPr>
            <p:cNvSpPr/>
            <p:nvPr/>
          </p:nvSpPr>
          <p:spPr>
            <a:xfrm>
              <a:off x="3415679" y="4355883"/>
              <a:ext cx="775670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4" name="직사각형 1443">
              <a:extLst>
                <a:ext uri="{FF2B5EF4-FFF2-40B4-BE49-F238E27FC236}">
                  <a16:creationId xmlns:a16="http://schemas.microsoft.com/office/drawing/2014/main" id="{35FF468B-0553-3A27-AAB2-518387469C92}"/>
                </a:ext>
              </a:extLst>
            </p:cNvPr>
            <p:cNvSpPr/>
            <p:nvPr/>
          </p:nvSpPr>
          <p:spPr>
            <a:xfrm>
              <a:off x="3468443" y="4459251"/>
              <a:ext cx="662654" cy="3214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6" name="직사각형 1445">
              <a:extLst>
                <a:ext uri="{FF2B5EF4-FFF2-40B4-BE49-F238E27FC236}">
                  <a16:creationId xmlns:a16="http://schemas.microsoft.com/office/drawing/2014/main" id="{B7138F78-7A57-B893-9D57-E2C5D15C566C}"/>
                </a:ext>
              </a:extLst>
            </p:cNvPr>
            <p:cNvSpPr/>
            <p:nvPr/>
          </p:nvSpPr>
          <p:spPr>
            <a:xfrm>
              <a:off x="3504705" y="5066129"/>
              <a:ext cx="591393" cy="235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47" name="그룹 1446">
              <a:extLst>
                <a:ext uri="{FF2B5EF4-FFF2-40B4-BE49-F238E27FC236}">
                  <a16:creationId xmlns:a16="http://schemas.microsoft.com/office/drawing/2014/main" id="{AB8E906B-9F77-D7E3-8290-C3C06FC7C0D8}"/>
                </a:ext>
              </a:extLst>
            </p:cNvPr>
            <p:cNvGrpSpPr/>
            <p:nvPr/>
          </p:nvGrpSpPr>
          <p:grpSpPr>
            <a:xfrm>
              <a:off x="3117987" y="4354983"/>
              <a:ext cx="237341" cy="1058831"/>
              <a:chOff x="2873375" y="4929883"/>
              <a:chExt cx="417029" cy="775892"/>
            </a:xfrm>
          </p:grpSpPr>
          <p:sp>
            <p:nvSpPr>
              <p:cNvPr id="1207" name="직사각형 1206">
                <a:extLst>
                  <a:ext uri="{FF2B5EF4-FFF2-40B4-BE49-F238E27FC236}">
                    <a16:creationId xmlns:a16="http://schemas.microsoft.com/office/drawing/2014/main" id="{915AFF1E-79F9-BFEA-7765-C2316234CF91}"/>
                  </a:ext>
                </a:extLst>
              </p:cNvPr>
              <p:cNvSpPr/>
              <p:nvPr/>
            </p:nvSpPr>
            <p:spPr>
              <a:xfrm>
                <a:off x="2873375" y="4929883"/>
                <a:ext cx="417029" cy="7758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209" name="그룹 1208">
                <a:extLst>
                  <a:ext uri="{FF2B5EF4-FFF2-40B4-BE49-F238E27FC236}">
                    <a16:creationId xmlns:a16="http://schemas.microsoft.com/office/drawing/2014/main" id="{1E5C5A71-2D27-7D97-4FE7-6A444453AD1A}"/>
                  </a:ext>
                </a:extLst>
              </p:cNvPr>
              <p:cNvGrpSpPr/>
              <p:nvPr/>
            </p:nvGrpSpPr>
            <p:grpSpPr>
              <a:xfrm>
                <a:off x="2873375" y="5071455"/>
                <a:ext cx="417029" cy="501263"/>
                <a:chOff x="2873375" y="5071455"/>
                <a:chExt cx="417029" cy="501263"/>
              </a:xfrm>
            </p:grpSpPr>
            <p:cxnSp>
              <p:nvCxnSpPr>
                <p:cNvPr id="1210" name="직선 연결선 1209">
                  <a:extLst>
                    <a:ext uri="{FF2B5EF4-FFF2-40B4-BE49-F238E27FC236}">
                      <a16:creationId xmlns:a16="http://schemas.microsoft.com/office/drawing/2014/main" id="{44B54226-907B-E95C-A47E-713B0B9DF0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07255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2" name="직선 연결선 1211">
                  <a:extLst>
                    <a:ext uri="{FF2B5EF4-FFF2-40B4-BE49-F238E27FC236}">
                      <a16:creationId xmlns:a16="http://schemas.microsoft.com/office/drawing/2014/main" id="{B2A84E64-D519-22CA-F3C5-827A1ED5A26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071456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3" name="직선 연결선 1212">
                  <a:extLst>
                    <a:ext uri="{FF2B5EF4-FFF2-40B4-BE49-F238E27FC236}">
                      <a16:creationId xmlns:a16="http://schemas.microsoft.com/office/drawing/2014/main" id="{25004AC2-C681-169D-14DE-F45D326866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56954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4" name="직선 연결선 1213">
                  <a:extLst>
                    <a:ext uri="{FF2B5EF4-FFF2-40B4-BE49-F238E27FC236}">
                      <a16:creationId xmlns:a16="http://schemas.microsoft.com/office/drawing/2014/main" id="{E0905760-9EF1-0EC6-1D96-353C072173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565271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6" name="직선 연결선 1215">
                  <a:extLst>
                    <a:ext uri="{FF2B5EF4-FFF2-40B4-BE49-F238E27FC236}">
                      <a16:creationId xmlns:a16="http://schemas.microsoft.com/office/drawing/2014/main" id="{38FCD06E-E704-9415-0584-B93B607793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990481" y="5071456"/>
                  <a:ext cx="182817" cy="50126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7" name="직선 연결선 1216">
                  <a:extLst>
                    <a:ext uri="{FF2B5EF4-FFF2-40B4-BE49-F238E27FC236}">
                      <a16:creationId xmlns:a16="http://schemas.microsoft.com/office/drawing/2014/main" id="{7CCC7B0B-D108-B530-420A-7597243E26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90481" y="5071455"/>
                  <a:ext cx="182817" cy="49381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449" name="그룹 1448">
              <a:extLst>
                <a:ext uri="{FF2B5EF4-FFF2-40B4-BE49-F238E27FC236}">
                  <a16:creationId xmlns:a16="http://schemas.microsoft.com/office/drawing/2014/main" id="{DF13C03B-BCDF-B3D1-D17D-F7353DE1D6C9}"/>
                </a:ext>
              </a:extLst>
            </p:cNvPr>
            <p:cNvGrpSpPr/>
            <p:nvPr/>
          </p:nvGrpSpPr>
          <p:grpSpPr>
            <a:xfrm>
              <a:off x="2083221" y="4030351"/>
              <a:ext cx="1071525" cy="323130"/>
              <a:chOff x="2366153" y="2018111"/>
              <a:chExt cx="1071525" cy="323130"/>
            </a:xfrm>
          </p:grpSpPr>
          <p:sp>
            <p:nvSpPr>
              <p:cNvPr id="1205" name="직사각형 1204">
                <a:extLst>
                  <a:ext uri="{FF2B5EF4-FFF2-40B4-BE49-F238E27FC236}">
                    <a16:creationId xmlns:a16="http://schemas.microsoft.com/office/drawing/2014/main" id="{C0DFC773-E8B7-37C8-520A-15847E9280A9}"/>
                  </a:ext>
                </a:extLst>
              </p:cNvPr>
              <p:cNvSpPr/>
              <p:nvPr/>
            </p:nvSpPr>
            <p:spPr>
              <a:xfrm>
                <a:off x="2437037" y="2052689"/>
                <a:ext cx="929756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6" name="Content Placeholder 2">
                <a:extLst>
                  <a:ext uri="{FF2B5EF4-FFF2-40B4-BE49-F238E27FC236}">
                    <a16:creationId xmlns:a16="http://schemas.microsoft.com/office/drawing/2014/main" id="{C220B2E0-2EAD-42F1-19E2-0C684904D76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3" y="2018111"/>
                <a:ext cx="107152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Accelerator</a:t>
                </a:r>
              </a:p>
            </p:txBody>
          </p:sp>
        </p:grpSp>
        <p:grpSp>
          <p:nvGrpSpPr>
            <p:cNvPr id="1450" name="그룹 1449">
              <a:extLst>
                <a:ext uri="{FF2B5EF4-FFF2-40B4-BE49-F238E27FC236}">
                  <a16:creationId xmlns:a16="http://schemas.microsoft.com/office/drawing/2014/main" id="{AFF7675B-6452-B061-607B-7371643E89D4}"/>
                </a:ext>
              </a:extLst>
            </p:cNvPr>
            <p:cNvGrpSpPr/>
            <p:nvPr/>
          </p:nvGrpSpPr>
          <p:grpSpPr>
            <a:xfrm>
              <a:off x="1024755" y="4225813"/>
              <a:ext cx="1071525" cy="197532"/>
              <a:chOff x="2366152" y="2072840"/>
              <a:chExt cx="1071525" cy="197532"/>
            </a:xfrm>
          </p:grpSpPr>
          <p:sp>
            <p:nvSpPr>
              <p:cNvPr id="1202" name="직사각형 1201">
                <a:extLst>
                  <a:ext uri="{FF2B5EF4-FFF2-40B4-BE49-F238E27FC236}">
                    <a16:creationId xmlns:a16="http://schemas.microsoft.com/office/drawing/2014/main" id="{B543C822-F992-FE16-DA6C-BF65D628DA04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3" name="Content Placeholder 2">
                <a:extLst>
                  <a:ext uri="{FF2B5EF4-FFF2-40B4-BE49-F238E27FC236}">
                    <a16:creationId xmlns:a16="http://schemas.microsoft.com/office/drawing/2014/main" id="{7A7EF793-3BB3-5F61-F75B-E9D1A1AF20D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Prefetcher</a:t>
                </a:r>
              </a:p>
            </p:txBody>
          </p:sp>
        </p:grpSp>
        <p:grpSp>
          <p:nvGrpSpPr>
            <p:cNvPr id="1452" name="그룹 1451">
              <a:extLst>
                <a:ext uri="{FF2B5EF4-FFF2-40B4-BE49-F238E27FC236}">
                  <a16:creationId xmlns:a16="http://schemas.microsoft.com/office/drawing/2014/main" id="{07EA84D0-6622-ED38-1726-2B0F65908653}"/>
                </a:ext>
              </a:extLst>
            </p:cNvPr>
            <p:cNvGrpSpPr/>
            <p:nvPr/>
          </p:nvGrpSpPr>
          <p:grpSpPr>
            <a:xfrm>
              <a:off x="3264004" y="4230803"/>
              <a:ext cx="1071525" cy="197532"/>
              <a:chOff x="2366152" y="2072840"/>
              <a:chExt cx="1071525" cy="197532"/>
            </a:xfrm>
          </p:grpSpPr>
          <p:sp>
            <p:nvSpPr>
              <p:cNvPr id="1199" name="직사각형 1198">
                <a:extLst>
                  <a:ext uri="{FF2B5EF4-FFF2-40B4-BE49-F238E27FC236}">
                    <a16:creationId xmlns:a16="http://schemas.microsoft.com/office/drawing/2014/main" id="{1089BAD8-C448-A4A5-8617-0F23AE9CC1FA}"/>
                  </a:ext>
                </a:extLst>
              </p:cNvPr>
              <p:cNvSpPr/>
              <p:nvPr/>
            </p:nvSpPr>
            <p:spPr>
              <a:xfrm>
                <a:off x="2593328" y="2103192"/>
                <a:ext cx="617172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0" name="Content Placeholder 2">
                <a:extLst>
                  <a:ext uri="{FF2B5EF4-FFF2-40B4-BE49-F238E27FC236}">
                    <a16:creationId xmlns:a16="http://schemas.microsoft.com/office/drawing/2014/main" id="{C5A88A62-6EA6-1973-AF85-0118F6191D3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Updater</a:t>
                </a:r>
              </a:p>
            </p:txBody>
          </p:sp>
        </p:grpSp>
        <p:grpSp>
          <p:nvGrpSpPr>
            <p:cNvPr id="1453" name="그룹 1452">
              <a:extLst>
                <a:ext uri="{FF2B5EF4-FFF2-40B4-BE49-F238E27FC236}">
                  <a16:creationId xmlns:a16="http://schemas.microsoft.com/office/drawing/2014/main" id="{20526D9F-9BFC-0ABA-7C9D-8C919B7C28A9}"/>
                </a:ext>
              </a:extLst>
            </p:cNvPr>
            <p:cNvGrpSpPr/>
            <p:nvPr/>
          </p:nvGrpSpPr>
          <p:grpSpPr>
            <a:xfrm>
              <a:off x="1216419" y="4451437"/>
              <a:ext cx="693691" cy="332158"/>
              <a:chOff x="1945501" y="3633158"/>
              <a:chExt cx="693691" cy="392475"/>
            </a:xfrm>
          </p:grpSpPr>
          <p:sp>
            <p:nvSpPr>
              <p:cNvPr id="1196" name="Content Placeholder 2">
                <a:extLst>
                  <a:ext uri="{FF2B5EF4-FFF2-40B4-BE49-F238E27FC236}">
                    <a16:creationId xmlns:a16="http://schemas.microsoft.com/office/drawing/2014/main" id="{02746A2C-E44D-8A5C-0A5A-B4044BB3842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633158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Vertex</a:t>
                </a:r>
              </a:p>
            </p:txBody>
          </p:sp>
          <p:sp>
            <p:nvSpPr>
              <p:cNvPr id="1197" name="Content Placeholder 2">
                <a:extLst>
                  <a:ext uri="{FF2B5EF4-FFF2-40B4-BE49-F238E27FC236}">
                    <a16:creationId xmlns:a16="http://schemas.microsoft.com/office/drawing/2014/main" id="{08F43137-5F3D-4893-EF6B-D64BC6693A6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810487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</p:grpSp>
        <p:sp>
          <p:nvSpPr>
            <p:cNvPr id="1455" name="직사각형 1454">
              <a:extLst>
                <a:ext uri="{FF2B5EF4-FFF2-40B4-BE49-F238E27FC236}">
                  <a16:creationId xmlns:a16="http://schemas.microsoft.com/office/drawing/2014/main" id="{6459A513-54C1-026A-AE4D-E3C672F07492}"/>
                </a:ext>
              </a:extLst>
            </p:cNvPr>
            <p:cNvSpPr/>
            <p:nvPr/>
          </p:nvSpPr>
          <p:spPr>
            <a:xfrm>
              <a:off x="2148943" y="4354985"/>
              <a:ext cx="916076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56" name="그룹 1455">
              <a:extLst>
                <a:ext uri="{FF2B5EF4-FFF2-40B4-BE49-F238E27FC236}">
                  <a16:creationId xmlns:a16="http://schemas.microsoft.com/office/drawing/2014/main" id="{F9301D4D-3F0A-4A50-0D32-94EC8D4DC8CE}"/>
                </a:ext>
              </a:extLst>
            </p:cNvPr>
            <p:cNvGrpSpPr/>
            <p:nvPr/>
          </p:nvGrpSpPr>
          <p:grpSpPr>
            <a:xfrm>
              <a:off x="2066750" y="4230803"/>
              <a:ext cx="1071525" cy="189754"/>
              <a:chOff x="2366152" y="2072840"/>
              <a:chExt cx="1071525" cy="197532"/>
            </a:xfrm>
          </p:grpSpPr>
          <p:sp>
            <p:nvSpPr>
              <p:cNvPr id="1193" name="직사각형 1192">
                <a:extLst>
                  <a:ext uri="{FF2B5EF4-FFF2-40B4-BE49-F238E27FC236}">
                    <a16:creationId xmlns:a16="http://schemas.microsoft.com/office/drawing/2014/main" id="{3BBC4119-9284-5673-1959-34ECCBD0DD9C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4" name="Content Placeholder 2">
                <a:extLst>
                  <a:ext uri="{FF2B5EF4-FFF2-40B4-BE49-F238E27FC236}">
                    <a16:creationId xmlns:a16="http://schemas.microsoft.com/office/drawing/2014/main" id="{515D48ED-1BDC-1E03-0232-92132652C37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Processor</a:t>
                </a:r>
              </a:p>
            </p:txBody>
          </p:sp>
        </p:grpSp>
        <p:grpSp>
          <p:nvGrpSpPr>
            <p:cNvPr id="1457" name="그룹 1456">
              <a:extLst>
                <a:ext uri="{FF2B5EF4-FFF2-40B4-BE49-F238E27FC236}">
                  <a16:creationId xmlns:a16="http://schemas.microsoft.com/office/drawing/2014/main" id="{4783AF82-AE41-5648-B7F7-C067A7D981FC}"/>
                </a:ext>
              </a:extLst>
            </p:cNvPr>
            <p:cNvGrpSpPr/>
            <p:nvPr/>
          </p:nvGrpSpPr>
          <p:grpSpPr>
            <a:xfrm>
              <a:off x="2205299" y="4459508"/>
              <a:ext cx="803364" cy="887164"/>
              <a:chOff x="1954124" y="3589118"/>
              <a:chExt cx="803364" cy="887164"/>
            </a:xfrm>
          </p:grpSpPr>
          <p:sp>
            <p:nvSpPr>
              <p:cNvPr id="1471" name="직사각형 1470">
                <a:extLst>
                  <a:ext uri="{FF2B5EF4-FFF2-40B4-BE49-F238E27FC236}">
                    <a16:creationId xmlns:a16="http://schemas.microsoft.com/office/drawing/2014/main" id="{7B85E094-40F6-66C5-5420-B6282E07E43E}"/>
                  </a:ext>
                </a:extLst>
              </p:cNvPr>
              <p:cNvSpPr/>
              <p:nvPr/>
            </p:nvSpPr>
            <p:spPr>
              <a:xfrm>
                <a:off x="1954124" y="3589118"/>
                <a:ext cx="803364" cy="31375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6" name="직사각형 1035">
                <a:extLst>
                  <a:ext uri="{FF2B5EF4-FFF2-40B4-BE49-F238E27FC236}">
                    <a16:creationId xmlns:a16="http://schemas.microsoft.com/office/drawing/2014/main" id="{5BBABC66-C1A9-AFA8-F5F1-5FA8306FC439}"/>
                  </a:ext>
                </a:extLst>
              </p:cNvPr>
              <p:cNvSpPr/>
              <p:nvPr/>
            </p:nvSpPr>
            <p:spPr>
              <a:xfrm>
                <a:off x="1954124" y="4145755"/>
                <a:ext cx="803364" cy="3305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3" name="Content Placeholder 2">
                <a:extLst>
                  <a:ext uri="{FF2B5EF4-FFF2-40B4-BE49-F238E27FC236}">
                    <a16:creationId xmlns:a16="http://schemas.microsoft.com/office/drawing/2014/main" id="{7E27053B-8B7C-AFA7-19FC-D4C39F9856B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08960" y="3630994"/>
                <a:ext cx="693691" cy="22349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</a:t>
                </a:r>
              </a:p>
            </p:txBody>
          </p:sp>
          <p:grpSp>
            <p:nvGrpSpPr>
              <p:cNvPr id="1175" name="그룹 1174">
                <a:extLst>
                  <a:ext uri="{FF2B5EF4-FFF2-40B4-BE49-F238E27FC236}">
                    <a16:creationId xmlns:a16="http://schemas.microsoft.com/office/drawing/2014/main" id="{7B31860B-89C5-9F55-1F87-2D66C5041CCB}"/>
                  </a:ext>
                </a:extLst>
              </p:cNvPr>
              <p:cNvGrpSpPr/>
              <p:nvPr/>
            </p:nvGrpSpPr>
            <p:grpSpPr>
              <a:xfrm>
                <a:off x="1970346" y="4189687"/>
                <a:ext cx="770921" cy="241649"/>
                <a:chOff x="2025932" y="4129559"/>
                <a:chExt cx="740435" cy="232093"/>
              </a:xfrm>
            </p:grpSpPr>
            <p:grpSp>
              <p:nvGrpSpPr>
                <p:cNvPr id="1178" name="그룹 1177">
                  <a:extLst>
                    <a:ext uri="{FF2B5EF4-FFF2-40B4-BE49-F238E27FC236}">
                      <a16:creationId xmlns:a16="http://schemas.microsoft.com/office/drawing/2014/main" id="{5EC6C6AD-7456-4F9B-9510-9A893FC68AE8}"/>
                    </a:ext>
                  </a:extLst>
                </p:cNvPr>
                <p:cNvGrpSpPr/>
                <p:nvPr/>
              </p:nvGrpSpPr>
              <p:grpSpPr>
                <a:xfrm>
                  <a:off x="2054991" y="4134561"/>
                  <a:ext cx="681400" cy="227091"/>
                  <a:chOff x="1963250" y="5405629"/>
                  <a:chExt cx="681400" cy="167089"/>
                </a:xfrm>
              </p:grpSpPr>
              <p:sp>
                <p:nvSpPr>
                  <p:cNvPr id="1187" name="직사각형 1186">
                    <a:extLst>
                      <a:ext uri="{FF2B5EF4-FFF2-40B4-BE49-F238E27FC236}">
                        <a16:creationId xmlns:a16="http://schemas.microsoft.com/office/drawing/2014/main" id="{B733FEBD-F6B4-A41F-7DC5-368101099E75}"/>
                      </a:ext>
                    </a:extLst>
                  </p:cNvPr>
                  <p:cNvSpPr/>
                  <p:nvPr/>
                </p:nvSpPr>
                <p:spPr>
                  <a:xfrm>
                    <a:off x="19632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188" name="직사각형 1187">
                    <a:extLst>
                      <a:ext uri="{FF2B5EF4-FFF2-40B4-BE49-F238E27FC236}">
                        <a16:creationId xmlns:a16="http://schemas.microsoft.com/office/drawing/2014/main" id="{A37B7302-A1BB-12D6-5378-8D526904164A}"/>
                      </a:ext>
                    </a:extLst>
                  </p:cNvPr>
                  <p:cNvSpPr/>
                  <p:nvPr/>
                </p:nvSpPr>
                <p:spPr>
                  <a:xfrm>
                    <a:off x="21336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190" name="직사각형 1189">
                    <a:extLst>
                      <a:ext uri="{FF2B5EF4-FFF2-40B4-BE49-F238E27FC236}">
                        <a16:creationId xmlns:a16="http://schemas.microsoft.com/office/drawing/2014/main" id="{A2573B7E-F2BC-FA7A-B54A-BF7A77F1A264}"/>
                      </a:ext>
                    </a:extLst>
                  </p:cNvPr>
                  <p:cNvSpPr/>
                  <p:nvPr/>
                </p:nvSpPr>
                <p:spPr>
                  <a:xfrm>
                    <a:off x="23039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191" name="직사각형 1190">
                    <a:extLst>
                      <a:ext uri="{FF2B5EF4-FFF2-40B4-BE49-F238E27FC236}">
                        <a16:creationId xmlns:a16="http://schemas.microsoft.com/office/drawing/2014/main" id="{DAB9EC05-6AD0-2078-BD27-2EF483EBDEE4}"/>
                      </a:ext>
                    </a:extLst>
                  </p:cNvPr>
                  <p:cNvSpPr/>
                  <p:nvPr/>
                </p:nvSpPr>
                <p:spPr>
                  <a:xfrm>
                    <a:off x="24743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1179" name="그룹 1178">
                  <a:extLst>
                    <a:ext uri="{FF2B5EF4-FFF2-40B4-BE49-F238E27FC236}">
                      <a16:creationId xmlns:a16="http://schemas.microsoft.com/office/drawing/2014/main" id="{94142FF5-6D68-7C35-9094-D9C9F6F45A14}"/>
                    </a:ext>
                  </a:extLst>
                </p:cNvPr>
                <p:cNvGrpSpPr/>
                <p:nvPr/>
              </p:nvGrpSpPr>
              <p:grpSpPr>
                <a:xfrm>
                  <a:off x="2025932" y="4129559"/>
                  <a:ext cx="740435" cy="172478"/>
                  <a:chOff x="2025932" y="4129559"/>
                  <a:chExt cx="740435" cy="290790"/>
                </a:xfrm>
              </p:grpSpPr>
              <p:sp>
                <p:nvSpPr>
                  <p:cNvPr id="1181" name="Content Placeholder 2">
                    <a:extLst>
                      <a:ext uri="{FF2B5EF4-FFF2-40B4-BE49-F238E27FC236}">
                        <a16:creationId xmlns:a16="http://schemas.microsoft.com/office/drawing/2014/main" id="{F4EEAA4A-89BC-7E5E-0D2B-75EDD195A523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025932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S</a:t>
                    </a:r>
                  </a:p>
                </p:txBody>
              </p:sp>
              <p:sp>
                <p:nvSpPr>
                  <p:cNvPr id="1182" name="Content Placeholder 2">
                    <a:extLst>
                      <a:ext uri="{FF2B5EF4-FFF2-40B4-BE49-F238E27FC236}">
                        <a16:creationId xmlns:a16="http://schemas.microsoft.com/office/drawing/2014/main" id="{D9624001-654D-7FDD-8E00-404E09638B96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199674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I</a:t>
                    </a:r>
                  </a:p>
                </p:txBody>
              </p:sp>
              <p:sp>
                <p:nvSpPr>
                  <p:cNvPr id="1184" name="Content Placeholder 2">
                    <a:extLst>
                      <a:ext uri="{FF2B5EF4-FFF2-40B4-BE49-F238E27FC236}">
                        <a16:creationId xmlns:a16="http://schemas.microsoft.com/office/drawing/2014/main" id="{2049B9EE-6D38-12A8-9DF2-2C2C8589A54B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37140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M</a:t>
                    </a:r>
                  </a:p>
                </p:txBody>
              </p:sp>
              <p:sp>
                <p:nvSpPr>
                  <p:cNvPr id="1185" name="Content Placeholder 2">
                    <a:extLst>
                      <a:ext uri="{FF2B5EF4-FFF2-40B4-BE49-F238E27FC236}">
                        <a16:creationId xmlns:a16="http://schemas.microsoft.com/office/drawing/2014/main" id="{19CFA48D-E70D-68E9-5A9A-FE4F27D7CBAC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53739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D</a:t>
                    </a:r>
                  </a:p>
                </p:txBody>
              </p:sp>
            </p:grpSp>
          </p:grpSp>
          <p:sp>
            <p:nvSpPr>
              <p:cNvPr id="1177" name="Content Placeholder 2">
                <a:extLst>
                  <a:ext uri="{FF2B5EF4-FFF2-40B4-BE49-F238E27FC236}">
                    <a16:creationId xmlns:a16="http://schemas.microsoft.com/office/drawing/2014/main" id="{D469C8E5-5B94-C0F0-CB8F-4E9824C04DE4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2147914" y="3920819"/>
                <a:ext cx="309477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</p:grpSp>
        <p:sp>
          <p:nvSpPr>
            <p:cNvPr id="1458" name="Content Placeholder 2">
              <a:extLst>
                <a:ext uri="{FF2B5EF4-FFF2-40B4-BE49-F238E27FC236}">
                  <a16:creationId xmlns:a16="http://schemas.microsoft.com/office/drawing/2014/main" id="{2DBE59DD-212D-B223-EC05-94E3DD2063AD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3139511" y="4776190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459" name="Content Placeholder 2">
              <a:extLst>
                <a:ext uri="{FF2B5EF4-FFF2-40B4-BE49-F238E27FC236}">
                  <a16:creationId xmlns:a16="http://schemas.microsoft.com/office/drawing/2014/main" id="{B0D2BBBB-494C-FF21-5A46-352792161C3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975086" y="4761823"/>
              <a:ext cx="312470" cy="24388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460" name="Content Placeholder 2">
              <a:extLst>
                <a:ext uri="{FF2B5EF4-FFF2-40B4-BE49-F238E27FC236}">
                  <a16:creationId xmlns:a16="http://schemas.microsoft.com/office/drawing/2014/main" id="{DE93CE23-BDA7-333C-4BD7-971209503A65}"/>
                </a:ext>
              </a:extLst>
            </p:cNvPr>
            <p:cNvSpPr txBox="1">
              <a:spLocks/>
            </p:cNvSpPr>
            <p:nvPr/>
          </p:nvSpPr>
          <p:spPr>
            <a:xfrm>
              <a:off x="3610304" y="4505558"/>
              <a:ext cx="378927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UE</a:t>
              </a:r>
            </a:p>
          </p:txBody>
        </p:sp>
        <p:sp>
          <p:nvSpPr>
            <p:cNvPr id="1461" name="Content Placeholder 2">
              <a:extLst>
                <a:ext uri="{FF2B5EF4-FFF2-40B4-BE49-F238E27FC236}">
                  <a16:creationId xmlns:a16="http://schemas.microsoft.com/office/drawing/2014/main" id="{48934EEA-0C3B-1978-5DD1-65695AEC0458}"/>
                </a:ext>
              </a:extLst>
            </p:cNvPr>
            <p:cNvSpPr txBox="1">
              <a:spLocks/>
            </p:cNvSpPr>
            <p:nvPr/>
          </p:nvSpPr>
          <p:spPr>
            <a:xfrm>
              <a:off x="3472460" y="5066129"/>
              <a:ext cx="654617" cy="2350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RA Unit</a:t>
              </a:r>
            </a:p>
          </p:txBody>
        </p:sp>
        <p:cxnSp>
          <p:nvCxnSpPr>
            <p:cNvPr id="1462" name="직선 화살표 연결선 1461">
              <a:extLst>
                <a:ext uri="{FF2B5EF4-FFF2-40B4-BE49-F238E27FC236}">
                  <a16:creationId xmlns:a16="http://schemas.microsoft.com/office/drawing/2014/main" id="{6E180DE4-514A-C36D-214B-0F733C7787EF}"/>
                </a:ext>
              </a:extLst>
            </p:cNvPr>
            <p:cNvCxnSpPr>
              <a:cxnSpLocks/>
              <a:stCxn id="1439" idx="2"/>
              <a:endCxn id="1440" idx="0"/>
            </p:cNvCxnSpPr>
            <p:nvPr/>
          </p:nvCxnSpPr>
          <p:spPr>
            <a:xfrm>
              <a:off x="1563264" y="4832680"/>
              <a:ext cx="0" cy="139593"/>
            </a:xfrm>
            <a:prstGeom prst="straightConnector1">
              <a:avLst/>
            </a:prstGeom>
            <a:ln w="19050">
              <a:solidFill>
                <a:srgbClr val="00A0E9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63" name="그룹 1462">
              <a:extLst>
                <a:ext uri="{FF2B5EF4-FFF2-40B4-BE49-F238E27FC236}">
                  <a16:creationId xmlns:a16="http://schemas.microsoft.com/office/drawing/2014/main" id="{F140316D-EBA3-9F3D-CB36-C6B1AB7904C4}"/>
                </a:ext>
              </a:extLst>
            </p:cNvPr>
            <p:cNvGrpSpPr/>
            <p:nvPr/>
          </p:nvGrpSpPr>
          <p:grpSpPr>
            <a:xfrm>
              <a:off x="1216419" y="4964816"/>
              <a:ext cx="693691" cy="332159"/>
              <a:chOff x="1945501" y="3633157"/>
              <a:chExt cx="693691" cy="392476"/>
            </a:xfrm>
          </p:grpSpPr>
          <p:sp>
            <p:nvSpPr>
              <p:cNvPr id="1469" name="Content Placeholder 2">
                <a:extLst>
                  <a:ext uri="{FF2B5EF4-FFF2-40B4-BE49-F238E27FC236}">
                    <a16:creationId xmlns:a16="http://schemas.microsoft.com/office/drawing/2014/main" id="{BC8E7097-3955-EF35-3DFA-871944E378E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633157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Edge</a:t>
                </a:r>
                <a:endPara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470" name="Content Placeholder 2">
                <a:extLst>
                  <a:ext uri="{FF2B5EF4-FFF2-40B4-BE49-F238E27FC236}">
                    <a16:creationId xmlns:a16="http://schemas.microsoft.com/office/drawing/2014/main" id="{B52F9F26-4760-D8A2-4FC4-DDE34F6CF91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810487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</p:grpSp>
        <p:sp>
          <p:nvSpPr>
            <p:cNvPr id="1464" name="직사각형 1463">
              <a:extLst>
                <a:ext uri="{FF2B5EF4-FFF2-40B4-BE49-F238E27FC236}">
                  <a16:creationId xmlns:a16="http://schemas.microsoft.com/office/drawing/2014/main" id="{0C4F2160-9B4E-3AC0-3987-99945B6B94DC}"/>
                </a:ext>
              </a:extLst>
            </p:cNvPr>
            <p:cNvSpPr/>
            <p:nvPr/>
          </p:nvSpPr>
          <p:spPr>
            <a:xfrm>
              <a:off x="3468443" y="5016146"/>
              <a:ext cx="662653" cy="330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65" name="그룹 1464">
              <a:extLst>
                <a:ext uri="{FF2B5EF4-FFF2-40B4-BE49-F238E27FC236}">
                  <a16:creationId xmlns:a16="http://schemas.microsoft.com/office/drawing/2014/main" id="{B2886629-F30D-DBB5-C2C4-751FCA675ABE}"/>
                </a:ext>
              </a:extLst>
            </p:cNvPr>
            <p:cNvGrpSpPr/>
            <p:nvPr/>
          </p:nvGrpSpPr>
          <p:grpSpPr>
            <a:xfrm>
              <a:off x="2181734" y="5361626"/>
              <a:ext cx="874497" cy="258785"/>
              <a:chOff x="2181734" y="5440202"/>
              <a:chExt cx="874497" cy="258785"/>
            </a:xfrm>
          </p:grpSpPr>
          <p:sp>
            <p:nvSpPr>
              <p:cNvPr id="1467" name="직사각형 1466">
                <a:extLst>
                  <a:ext uri="{FF2B5EF4-FFF2-40B4-BE49-F238E27FC236}">
                    <a16:creationId xmlns:a16="http://schemas.microsoft.com/office/drawing/2014/main" id="{86A17443-66BB-1647-BDB2-EE4369EF6DCF}"/>
                  </a:ext>
                </a:extLst>
              </p:cNvPr>
              <p:cNvSpPr/>
              <p:nvPr/>
            </p:nvSpPr>
            <p:spPr>
              <a:xfrm>
                <a:off x="2304738" y="5522773"/>
                <a:ext cx="631343" cy="919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8" name="Content Placeholder 2">
                <a:extLst>
                  <a:ext uri="{FF2B5EF4-FFF2-40B4-BE49-F238E27FC236}">
                    <a16:creationId xmlns:a16="http://schemas.microsoft.com/office/drawing/2014/main" id="{06B1B0EF-B36E-853A-E1D0-75AF67C583D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81734" y="5440202"/>
                <a:ext cx="874497" cy="25878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Cache</a:t>
                </a:r>
                <a:endPara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1466" name="직사각형 1465">
              <a:extLst>
                <a:ext uri="{FF2B5EF4-FFF2-40B4-BE49-F238E27FC236}">
                  <a16:creationId xmlns:a16="http://schemas.microsoft.com/office/drawing/2014/main" id="{0F8C5FCD-54CE-7D74-008E-D8274658D357}"/>
                </a:ext>
              </a:extLst>
            </p:cNvPr>
            <p:cNvSpPr/>
            <p:nvPr/>
          </p:nvSpPr>
          <p:spPr>
            <a:xfrm>
              <a:off x="1138170" y="5593614"/>
              <a:ext cx="2978762" cy="875111"/>
            </a:xfrm>
            <a:prstGeom prst="rect">
              <a:avLst/>
            </a:prstGeom>
            <a:solidFill>
              <a:srgbClr val="DCDDD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E8B3BF4-A368-4D5D-F4BF-93B7CB55929C}"/>
              </a:ext>
            </a:extLst>
          </p:cNvPr>
          <p:cNvSpPr/>
          <p:nvPr/>
        </p:nvSpPr>
        <p:spPr>
          <a:xfrm>
            <a:off x="7054880" y="4222500"/>
            <a:ext cx="3761449" cy="2196969"/>
          </a:xfrm>
          <a:prstGeom prst="rect">
            <a:avLst/>
          </a:prstGeom>
          <a:solidFill>
            <a:srgbClr val="DCDD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9633B01-F199-A9AD-E7A0-6ECA4D0C795F}"/>
              </a:ext>
            </a:extLst>
          </p:cNvPr>
          <p:cNvGrpSpPr/>
          <p:nvPr/>
        </p:nvGrpSpPr>
        <p:grpSpPr>
          <a:xfrm>
            <a:off x="7825612" y="3966329"/>
            <a:ext cx="2219985" cy="368005"/>
            <a:chOff x="1265252" y="2050432"/>
            <a:chExt cx="2219985" cy="368005"/>
          </a:xfrm>
        </p:grpSpPr>
        <p:sp>
          <p:nvSpPr>
            <p:cNvPr id="1028" name="직사각형 1027">
              <a:extLst>
                <a:ext uri="{FF2B5EF4-FFF2-40B4-BE49-F238E27FC236}">
                  <a16:creationId xmlns:a16="http://schemas.microsoft.com/office/drawing/2014/main" id="{250CBD55-BB61-023E-E85C-83618B29DA14}"/>
                </a:ext>
              </a:extLst>
            </p:cNvPr>
            <p:cNvSpPr/>
            <p:nvPr/>
          </p:nvSpPr>
          <p:spPr>
            <a:xfrm>
              <a:off x="1351286" y="2050432"/>
              <a:ext cx="2018592" cy="2749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2" name="Content Placeholder 2">
              <a:extLst>
                <a:ext uri="{FF2B5EF4-FFF2-40B4-BE49-F238E27FC236}">
                  <a16:creationId xmlns:a16="http://schemas.microsoft.com/office/drawing/2014/main" id="{2FD28007-623E-AD25-51D9-0E4DE6C93182}"/>
                </a:ext>
              </a:extLst>
            </p:cNvPr>
            <p:cNvSpPr txBox="1">
              <a:spLocks/>
            </p:cNvSpPr>
            <p:nvPr/>
          </p:nvSpPr>
          <p:spPr>
            <a:xfrm>
              <a:off x="1265252" y="2095307"/>
              <a:ext cx="2219985" cy="32313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Processing-in-Memory</a:t>
              </a:r>
            </a:p>
          </p:txBody>
        </p:sp>
      </p:grpSp>
      <p:sp>
        <p:nvSpPr>
          <p:cNvPr id="1035" name="직사각형 1034">
            <a:extLst>
              <a:ext uri="{FF2B5EF4-FFF2-40B4-BE49-F238E27FC236}">
                <a16:creationId xmlns:a16="http://schemas.microsoft.com/office/drawing/2014/main" id="{A9603E71-EEE9-383E-1015-5B549672A48F}"/>
              </a:ext>
            </a:extLst>
          </p:cNvPr>
          <p:cNvSpPr/>
          <p:nvPr/>
        </p:nvSpPr>
        <p:spPr>
          <a:xfrm>
            <a:off x="7196155" y="4378166"/>
            <a:ext cx="3486087" cy="5859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8" name="Content Placeholder 2">
            <a:extLst>
              <a:ext uri="{FF2B5EF4-FFF2-40B4-BE49-F238E27FC236}">
                <a16:creationId xmlns:a16="http://schemas.microsoft.com/office/drawing/2014/main" id="{0560DCF1-F31C-EA46-2CED-80BE3CE8CFA0}"/>
              </a:ext>
            </a:extLst>
          </p:cNvPr>
          <p:cNvSpPr txBox="1">
            <a:spLocks/>
          </p:cNvSpPr>
          <p:nvPr/>
        </p:nvSpPr>
        <p:spPr>
          <a:xfrm>
            <a:off x="10428353" y="4519893"/>
            <a:ext cx="228972" cy="2151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  <p:grpSp>
        <p:nvGrpSpPr>
          <p:cNvPr id="1039" name="그룹 1038">
            <a:extLst>
              <a:ext uri="{FF2B5EF4-FFF2-40B4-BE49-F238E27FC236}">
                <a16:creationId xmlns:a16="http://schemas.microsoft.com/office/drawing/2014/main" id="{7B55929B-0966-51B7-40A8-7CFC5D7B7344}"/>
              </a:ext>
            </a:extLst>
          </p:cNvPr>
          <p:cNvGrpSpPr/>
          <p:nvPr/>
        </p:nvGrpSpPr>
        <p:grpSpPr>
          <a:xfrm>
            <a:off x="7198944" y="5224204"/>
            <a:ext cx="1445178" cy="448710"/>
            <a:chOff x="7249936" y="3322121"/>
            <a:chExt cx="1445178" cy="448710"/>
          </a:xfrm>
        </p:grpSpPr>
        <p:sp>
          <p:nvSpPr>
            <p:cNvPr id="1040" name="직사각형 1039">
              <a:extLst>
                <a:ext uri="{FF2B5EF4-FFF2-40B4-BE49-F238E27FC236}">
                  <a16:creationId xmlns:a16="http://schemas.microsoft.com/office/drawing/2014/main" id="{2D8DD1F9-DFC3-040A-A54E-0C58F36F99C7}"/>
                </a:ext>
              </a:extLst>
            </p:cNvPr>
            <p:cNvSpPr/>
            <p:nvPr/>
          </p:nvSpPr>
          <p:spPr>
            <a:xfrm>
              <a:off x="7249936" y="3322121"/>
              <a:ext cx="1445178" cy="4487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1" name="Content Placeholder 2">
              <a:extLst>
                <a:ext uri="{FF2B5EF4-FFF2-40B4-BE49-F238E27FC236}">
                  <a16:creationId xmlns:a16="http://schemas.microsoft.com/office/drawing/2014/main" id="{EEB0604E-358E-D70B-314C-0378A9D6A5A4}"/>
                </a:ext>
              </a:extLst>
            </p:cNvPr>
            <p:cNvSpPr txBox="1">
              <a:spLocks/>
            </p:cNvSpPr>
            <p:nvPr/>
          </p:nvSpPr>
          <p:spPr>
            <a:xfrm>
              <a:off x="7260283" y="3406283"/>
              <a:ext cx="1434831" cy="27614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 Buffer</a:t>
              </a:r>
            </a:p>
          </p:txBody>
        </p:sp>
      </p:grpSp>
      <p:grpSp>
        <p:nvGrpSpPr>
          <p:cNvPr id="1042" name="그룹 1041">
            <a:extLst>
              <a:ext uri="{FF2B5EF4-FFF2-40B4-BE49-F238E27FC236}">
                <a16:creationId xmlns:a16="http://schemas.microsoft.com/office/drawing/2014/main" id="{276014BD-6C80-4859-406D-E0051B036981}"/>
              </a:ext>
            </a:extLst>
          </p:cNvPr>
          <p:cNvGrpSpPr/>
          <p:nvPr/>
        </p:nvGrpSpPr>
        <p:grpSpPr>
          <a:xfrm>
            <a:off x="8784993" y="5224205"/>
            <a:ext cx="1313357" cy="448710"/>
            <a:chOff x="8835985" y="3322122"/>
            <a:chExt cx="1313357" cy="448710"/>
          </a:xfrm>
        </p:grpSpPr>
        <p:sp>
          <p:nvSpPr>
            <p:cNvPr id="1043" name="직사각형 1042">
              <a:extLst>
                <a:ext uri="{FF2B5EF4-FFF2-40B4-BE49-F238E27FC236}">
                  <a16:creationId xmlns:a16="http://schemas.microsoft.com/office/drawing/2014/main" id="{160B3820-58A2-F96A-B9C6-1E031FD655DE}"/>
                </a:ext>
              </a:extLst>
            </p:cNvPr>
            <p:cNvSpPr/>
            <p:nvPr/>
          </p:nvSpPr>
          <p:spPr>
            <a:xfrm>
              <a:off x="8835985" y="3322122"/>
              <a:ext cx="1313356" cy="4487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4" name="Content Placeholder 2">
              <a:extLst>
                <a:ext uri="{FF2B5EF4-FFF2-40B4-BE49-F238E27FC236}">
                  <a16:creationId xmlns:a16="http://schemas.microsoft.com/office/drawing/2014/main" id="{B08425AC-8A55-2E8D-17CA-407D14F737B7}"/>
                </a:ext>
              </a:extLst>
            </p:cNvPr>
            <p:cNvSpPr txBox="1">
              <a:spLocks/>
            </p:cNvSpPr>
            <p:nvPr/>
          </p:nvSpPr>
          <p:spPr>
            <a:xfrm>
              <a:off x="8835986" y="3406283"/>
              <a:ext cx="1313356" cy="27614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Output Queue</a:t>
              </a:r>
            </a:p>
          </p:txBody>
        </p:sp>
      </p:grpSp>
      <p:grpSp>
        <p:nvGrpSpPr>
          <p:cNvPr id="1045" name="그룹 1044">
            <a:extLst>
              <a:ext uri="{FF2B5EF4-FFF2-40B4-BE49-F238E27FC236}">
                <a16:creationId xmlns:a16="http://schemas.microsoft.com/office/drawing/2014/main" id="{9A69E011-367C-571E-83EC-A86199D50D93}"/>
              </a:ext>
            </a:extLst>
          </p:cNvPr>
          <p:cNvGrpSpPr/>
          <p:nvPr/>
        </p:nvGrpSpPr>
        <p:grpSpPr>
          <a:xfrm>
            <a:off x="10236433" y="5224205"/>
            <a:ext cx="445809" cy="448710"/>
            <a:chOff x="10287425" y="3322122"/>
            <a:chExt cx="445809" cy="448710"/>
          </a:xfrm>
        </p:grpSpPr>
        <p:sp>
          <p:nvSpPr>
            <p:cNvPr id="1046" name="직사각형 1045">
              <a:extLst>
                <a:ext uri="{FF2B5EF4-FFF2-40B4-BE49-F238E27FC236}">
                  <a16:creationId xmlns:a16="http://schemas.microsoft.com/office/drawing/2014/main" id="{DE417E2C-3507-85A2-4884-57B86A202A08}"/>
                </a:ext>
              </a:extLst>
            </p:cNvPr>
            <p:cNvSpPr/>
            <p:nvPr/>
          </p:nvSpPr>
          <p:spPr>
            <a:xfrm>
              <a:off x="10290212" y="3322122"/>
              <a:ext cx="443022" cy="4487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7" name="Content Placeholder 2">
              <a:extLst>
                <a:ext uri="{FF2B5EF4-FFF2-40B4-BE49-F238E27FC236}">
                  <a16:creationId xmlns:a16="http://schemas.microsoft.com/office/drawing/2014/main" id="{9EEB8E7D-92F8-DB87-412F-0B31989B84AB}"/>
                </a:ext>
              </a:extLst>
            </p:cNvPr>
            <p:cNvSpPr txBox="1">
              <a:spLocks/>
            </p:cNvSpPr>
            <p:nvPr/>
          </p:nvSpPr>
          <p:spPr>
            <a:xfrm>
              <a:off x="10287425" y="3409616"/>
              <a:ext cx="443021" cy="276143"/>
            </a:xfrm>
            <a:prstGeom prst="rect">
              <a:avLst/>
            </a:prstGeom>
            <a:noFill/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NI</a:t>
              </a:r>
            </a:p>
          </p:txBody>
        </p:sp>
      </p:grpSp>
      <p:cxnSp>
        <p:nvCxnSpPr>
          <p:cNvPr id="1048" name="직선 화살표 연결선 1047">
            <a:extLst>
              <a:ext uri="{FF2B5EF4-FFF2-40B4-BE49-F238E27FC236}">
                <a16:creationId xmlns:a16="http://schemas.microsoft.com/office/drawing/2014/main" id="{F7CACBD9-E139-0B52-992E-43CC3444A067}"/>
              </a:ext>
            </a:extLst>
          </p:cNvPr>
          <p:cNvCxnSpPr>
            <a:cxnSpLocks/>
          </p:cNvCxnSpPr>
          <p:nvPr/>
        </p:nvCxnSpPr>
        <p:spPr>
          <a:xfrm>
            <a:off x="7962409" y="5665036"/>
            <a:ext cx="1" cy="165337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직선 화살표 연결선 1048">
            <a:extLst>
              <a:ext uri="{FF2B5EF4-FFF2-40B4-BE49-F238E27FC236}">
                <a16:creationId xmlns:a16="http://schemas.microsoft.com/office/drawing/2014/main" id="{2C3D534A-821F-8906-157C-AF9E7789BE9A}"/>
              </a:ext>
            </a:extLst>
          </p:cNvPr>
          <p:cNvCxnSpPr>
            <a:cxnSpLocks/>
          </p:cNvCxnSpPr>
          <p:nvPr/>
        </p:nvCxnSpPr>
        <p:spPr>
          <a:xfrm flipV="1">
            <a:off x="9441669" y="5674076"/>
            <a:ext cx="1" cy="165337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직선 화살표 연결선 1049">
            <a:extLst>
              <a:ext uri="{FF2B5EF4-FFF2-40B4-BE49-F238E27FC236}">
                <a16:creationId xmlns:a16="http://schemas.microsoft.com/office/drawing/2014/main" id="{09444BB0-D3AE-D9F1-E493-5C0F77BD9E90}"/>
              </a:ext>
            </a:extLst>
          </p:cNvPr>
          <p:cNvCxnSpPr>
            <a:cxnSpLocks/>
            <a:stCxn id="1043" idx="3"/>
            <a:endCxn id="1047" idx="1"/>
          </p:cNvCxnSpPr>
          <p:nvPr/>
        </p:nvCxnSpPr>
        <p:spPr>
          <a:xfrm>
            <a:off x="10098349" y="5448560"/>
            <a:ext cx="138084" cy="1211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직선 화살표 연결선 1050">
            <a:extLst>
              <a:ext uri="{FF2B5EF4-FFF2-40B4-BE49-F238E27FC236}">
                <a16:creationId xmlns:a16="http://schemas.microsoft.com/office/drawing/2014/main" id="{E338CD5E-0626-621D-01DD-FDA4218DA2BF}"/>
              </a:ext>
            </a:extLst>
          </p:cNvPr>
          <p:cNvCxnSpPr>
            <a:cxnSpLocks/>
          </p:cNvCxnSpPr>
          <p:nvPr/>
        </p:nvCxnSpPr>
        <p:spPr>
          <a:xfrm>
            <a:off x="10448068" y="5675207"/>
            <a:ext cx="1" cy="165337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직선 화살표 연결선 1051">
            <a:extLst>
              <a:ext uri="{FF2B5EF4-FFF2-40B4-BE49-F238E27FC236}">
                <a16:creationId xmlns:a16="http://schemas.microsoft.com/office/drawing/2014/main" id="{E8975F27-EFAC-D497-D9A2-75C1746B0FB0}"/>
              </a:ext>
            </a:extLst>
          </p:cNvPr>
          <p:cNvCxnSpPr>
            <a:cxnSpLocks/>
            <a:stCxn id="1047" idx="3"/>
          </p:cNvCxnSpPr>
          <p:nvPr/>
        </p:nvCxnSpPr>
        <p:spPr>
          <a:xfrm>
            <a:off x="10679454" y="5449771"/>
            <a:ext cx="241478" cy="0"/>
          </a:xfrm>
          <a:prstGeom prst="straightConnector1">
            <a:avLst/>
          </a:prstGeom>
          <a:ln w="19050">
            <a:solidFill>
              <a:srgbClr val="00A0E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3" name="그룹 1052">
            <a:extLst>
              <a:ext uri="{FF2B5EF4-FFF2-40B4-BE49-F238E27FC236}">
                <a16:creationId xmlns:a16="http://schemas.microsoft.com/office/drawing/2014/main" id="{9956A83D-DC72-2AC3-6680-6DC1BDB237FD}"/>
              </a:ext>
            </a:extLst>
          </p:cNvPr>
          <p:cNvGrpSpPr/>
          <p:nvPr/>
        </p:nvGrpSpPr>
        <p:grpSpPr>
          <a:xfrm>
            <a:off x="7198943" y="5830374"/>
            <a:ext cx="3483299" cy="481518"/>
            <a:chOff x="7249935" y="3928291"/>
            <a:chExt cx="3483299" cy="481518"/>
          </a:xfrm>
        </p:grpSpPr>
        <p:sp>
          <p:nvSpPr>
            <p:cNvPr id="1054" name="직사각형 1053">
              <a:extLst>
                <a:ext uri="{FF2B5EF4-FFF2-40B4-BE49-F238E27FC236}">
                  <a16:creationId xmlns:a16="http://schemas.microsoft.com/office/drawing/2014/main" id="{C35A5831-9BA7-B31D-EAFC-3355926ECD1B}"/>
                </a:ext>
              </a:extLst>
            </p:cNvPr>
            <p:cNvSpPr/>
            <p:nvPr/>
          </p:nvSpPr>
          <p:spPr>
            <a:xfrm>
              <a:off x="7249935" y="3928291"/>
              <a:ext cx="3483299" cy="4815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5" name="Content Placeholder 2">
              <a:extLst>
                <a:ext uri="{FF2B5EF4-FFF2-40B4-BE49-F238E27FC236}">
                  <a16:creationId xmlns:a16="http://schemas.microsoft.com/office/drawing/2014/main" id="{DD565157-BBAA-85B3-F8B7-8B80295B7C2B}"/>
                </a:ext>
              </a:extLst>
            </p:cNvPr>
            <p:cNvSpPr txBox="1">
              <a:spLocks/>
            </p:cNvSpPr>
            <p:nvPr/>
          </p:nvSpPr>
          <p:spPr>
            <a:xfrm>
              <a:off x="8329917" y="4035952"/>
              <a:ext cx="1398473" cy="27614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Processors</a:t>
              </a:r>
              <a:endPara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056" name="그룹 1055">
            <a:extLst>
              <a:ext uri="{FF2B5EF4-FFF2-40B4-BE49-F238E27FC236}">
                <a16:creationId xmlns:a16="http://schemas.microsoft.com/office/drawing/2014/main" id="{BDC62891-53C9-F9F8-4035-6C46524B3CFC}"/>
              </a:ext>
            </a:extLst>
          </p:cNvPr>
          <p:cNvGrpSpPr/>
          <p:nvPr/>
        </p:nvGrpSpPr>
        <p:grpSpPr>
          <a:xfrm>
            <a:off x="7312026" y="4964161"/>
            <a:ext cx="1229360" cy="245864"/>
            <a:chOff x="5126593" y="4149687"/>
            <a:chExt cx="1229360" cy="245864"/>
          </a:xfrm>
        </p:grpSpPr>
        <p:cxnSp>
          <p:nvCxnSpPr>
            <p:cNvPr id="1057" name="직선 화살표 연결선 1056">
              <a:extLst>
                <a:ext uri="{FF2B5EF4-FFF2-40B4-BE49-F238E27FC236}">
                  <a16:creationId xmlns:a16="http://schemas.microsoft.com/office/drawing/2014/main" id="{5D405292-10E7-B779-90DF-A73F870FD5DD}"/>
                </a:ext>
              </a:extLst>
            </p:cNvPr>
            <p:cNvCxnSpPr>
              <a:cxnSpLocks/>
            </p:cNvCxnSpPr>
            <p:nvPr/>
          </p:nvCxnSpPr>
          <p:spPr>
            <a:xfrm>
              <a:off x="512659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8" name="직선 화살표 연결선 1057">
              <a:extLst>
                <a:ext uri="{FF2B5EF4-FFF2-40B4-BE49-F238E27FC236}">
                  <a16:creationId xmlns:a16="http://schemas.microsoft.com/office/drawing/2014/main" id="{627214D9-0212-7FD9-A0C0-DD774334AB63}"/>
                </a:ext>
              </a:extLst>
            </p:cNvPr>
            <p:cNvCxnSpPr>
              <a:cxnSpLocks/>
            </p:cNvCxnSpPr>
            <p:nvPr/>
          </p:nvCxnSpPr>
          <p:spPr>
            <a:xfrm>
              <a:off x="5302216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9" name="직선 화살표 연결선 1058">
              <a:extLst>
                <a:ext uri="{FF2B5EF4-FFF2-40B4-BE49-F238E27FC236}">
                  <a16:creationId xmlns:a16="http://schemas.microsoft.com/office/drawing/2014/main" id="{24925E6B-E9B0-BD96-89F3-9359E347162D}"/>
                </a:ext>
              </a:extLst>
            </p:cNvPr>
            <p:cNvCxnSpPr>
              <a:cxnSpLocks/>
            </p:cNvCxnSpPr>
            <p:nvPr/>
          </p:nvCxnSpPr>
          <p:spPr>
            <a:xfrm>
              <a:off x="5477839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0" name="직선 화살표 연결선 1059">
              <a:extLst>
                <a:ext uri="{FF2B5EF4-FFF2-40B4-BE49-F238E27FC236}">
                  <a16:creationId xmlns:a16="http://schemas.microsoft.com/office/drawing/2014/main" id="{A6D2B370-4ED5-71FE-B9AD-9EE5AB1D628C}"/>
                </a:ext>
              </a:extLst>
            </p:cNvPr>
            <p:cNvCxnSpPr>
              <a:cxnSpLocks/>
            </p:cNvCxnSpPr>
            <p:nvPr/>
          </p:nvCxnSpPr>
          <p:spPr>
            <a:xfrm>
              <a:off x="5653462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1" name="직선 화살표 연결선 1060">
              <a:extLst>
                <a:ext uri="{FF2B5EF4-FFF2-40B4-BE49-F238E27FC236}">
                  <a16:creationId xmlns:a16="http://schemas.microsoft.com/office/drawing/2014/main" id="{7B6254AE-570B-4384-2E9C-B13FC7B122D8}"/>
                </a:ext>
              </a:extLst>
            </p:cNvPr>
            <p:cNvCxnSpPr>
              <a:cxnSpLocks/>
            </p:cNvCxnSpPr>
            <p:nvPr/>
          </p:nvCxnSpPr>
          <p:spPr>
            <a:xfrm>
              <a:off x="5829085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2" name="직선 화살표 연결선 1061">
              <a:extLst>
                <a:ext uri="{FF2B5EF4-FFF2-40B4-BE49-F238E27FC236}">
                  <a16:creationId xmlns:a16="http://schemas.microsoft.com/office/drawing/2014/main" id="{E26A53CD-F112-AA51-31E7-CB0F3C3C94F5}"/>
                </a:ext>
              </a:extLst>
            </p:cNvPr>
            <p:cNvCxnSpPr>
              <a:cxnSpLocks/>
            </p:cNvCxnSpPr>
            <p:nvPr/>
          </p:nvCxnSpPr>
          <p:spPr>
            <a:xfrm>
              <a:off x="6004708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3" name="직선 화살표 연결선 1062">
              <a:extLst>
                <a:ext uri="{FF2B5EF4-FFF2-40B4-BE49-F238E27FC236}">
                  <a16:creationId xmlns:a16="http://schemas.microsoft.com/office/drawing/2014/main" id="{91443856-A1F4-5CDE-8D58-1E697CF54190}"/>
                </a:ext>
              </a:extLst>
            </p:cNvPr>
            <p:cNvCxnSpPr>
              <a:cxnSpLocks/>
            </p:cNvCxnSpPr>
            <p:nvPr/>
          </p:nvCxnSpPr>
          <p:spPr>
            <a:xfrm>
              <a:off x="635595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4" name="직선 화살표 연결선 1063">
              <a:extLst>
                <a:ext uri="{FF2B5EF4-FFF2-40B4-BE49-F238E27FC236}">
                  <a16:creationId xmlns:a16="http://schemas.microsoft.com/office/drawing/2014/main" id="{12F42733-3AF6-4B5E-5FC9-62DA23D7143B}"/>
                </a:ext>
              </a:extLst>
            </p:cNvPr>
            <p:cNvCxnSpPr>
              <a:cxnSpLocks/>
            </p:cNvCxnSpPr>
            <p:nvPr/>
          </p:nvCxnSpPr>
          <p:spPr>
            <a:xfrm>
              <a:off x="6180331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5" name="그룹 1064">
            <a:extLst>
              <a:ext uri="{FF2B5EF4-FFF2-40B4-BE49-F238E27FC236}">
                <a16:creationId xmlns:a16="http://schemas.microsoft.com/office/drawing/2014/main" id="{30596BDA-20D7-4414-1EA7-BA236AF33F17}"/>
              </a:ext>
            </a:extLst>
          </p:cNvPr>
          <p:cNvGrpSpPr/>
          <p:nvPr/>
        </p:nvGrpSpPr>
        <p:grpSpPr>
          <a:xfrm>
            <a:off x="8826992" y="4964161"/>
            <a:ext cx="1229360" cy="245864"/>
            <a:chOff x="5126593" y="4149687"/>
            <a:chExt cx="1229360" cy="245864"/>
          </a:xfrm>
        </p:grpSpPr>
        <p:cxnSp>
          <p:nvCxnSpPr>
            <p:cNvPr id="1066" name="직선 화살표 연결선 1065">
              <a:extLst>
                <a:ext uri="{FF2B5EF4-FFF2-40B4-BE49-F238E27FC236}">
                  <a16:creationId xmlns:a16="http://schemas.microsoft.com/office/drawing/2014/main" id="{E9116896-BC4C-D2D7-CBBF-1E60566B9F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2659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7" name="직선 화살표 연결선 1066">
              <a:extLst>
                <a:ext uri="{FF2B5EF4-FFF2-40B4-BE49-F238E27FC236}">
                  <a16:creationId xmlns:a16="http://schemas.microsoft.com/office/drawing/2014/main" id="{B4E28822-0AC3-7A31-4CFF-B132FB44BA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2216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8" name="직선 화살표 연결선 1067">
              <a:extLst>
                <a:ext uri="{FF2B5EF4-FFF2-40B4-BE49-F238E27FC236}">
                  <a16:creationId xmlns:a16="http://schemas.microsoft.com/office/drawing/2014/main" id="{1E061A3D-BAA7-AA8E-9F09-E2B97E883C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77839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9" name="직선 화살표 연결선 1068">
              <a:extLst>
                <a:ext uri="{FF2B5EF4-FFF2-40B4-BE49-F238E27FC236}">
                  <a16:creationId xmlns:a16="http://schemas.microsoft.com/office/drawing/2014/main" id="{7F00C6A9-4A64-30AF-AB95-AFF3D3251A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53462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0" name="직선 화살표 연결선 1069">
              <a:extLst>
                <a:ext uri="{FF2B5EF4-FFF2-40B4-BE49-F238E27FC236}">
                  <a16:creationId xmlns:a16="http://schemas.microsoft.com/office/drawing/2014/main" id="{3EDFE3B0-5E94-5386-65F0-52ED7DE912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9085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1" name="직선 화살표 연결선 1070">
              <a:extLst>
                <a:ext uri="{FF2B5EF4-FFF2-40B4-BE49-F238E27FC236}">
                  <a16:creationId xmlns:a16="http://schemas.microsoft.com/office/drawing/2014/main" id="{FC201633-616A-4F04-3A71-0195BFD5E9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04708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2" name="직선 화살표 연결선 1071">
              <a:extLst>
                <a:ext uri="{FF2B5EF4-FFF2-40B4-BE49-F238E27FC236}">
                  <a16:creationId xmlns:a16="http://schemas.microsoft.com/office/drawing/2014/main" id="{A2AFE953-1758-4B6B-B592-A49407027F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5595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3" name="직선 화살표 연결선 1072">
              <a:extLst>
                <a:ext uri="{FF2B5EF4-FFF2-40B4-BE49-F238E27FC236}">
                  <a16:creationId xmlns:a16="http://schemas.microsoft.com/office/drawing/2014/main" id="{06FC09A9-BB29-755C-69BA-23E2FF228E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80331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74" name="직사각형 1073">
            <a:extLst>
              <a:ext uri="{FF2B5EF4-FFF2-40B4-BE49-F238E27FC236}">
                <a16:creationId xmlns:a16="http://schemas.microsoft.com/office/drawing/2014/main" id="{B9AD047A-7FD6-E1DF-86EF-52A182F6DEC9}"/>
              </a:ext>
            </a:extLst>
          </p:cNvPr>
          <p:cNvSpPr/>
          <p:nvPr/>
        </p:nvSpPr>
        <p:spPr>
          <a:xfrm>
            <a:off x="8360877" y="4374662"/>
            <a:ext cx="1158966" cy="83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5" name="Content Placeholder 2">
            <a:extLst>
              <a:ext uri="{FF2B5EF4-FFF2-40B4-BE49-F238E27FC236}">
                <a16:creationId xmlns:a16="http://schemas.microsoft.com/office/drawing/2014/main" id="{A48A10C8-EA3A-5963-B4FC-4CC7E9A502C3}"/>
              </a:ext>
            </a:extLst>
          </p:cNvPr>
          <p:cNvSpPr txBox="1">
            <a:spLocks/>
          </p:cNvSpPr>
          <p:nvPr/>
        </p:nvSpPr>
        <p:spPr>
          <a:xfrm>
            <a:off x="8157583" y="4258283"/>
            <a:ext cx="1556043" cy="32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DRAM Bank</a:t>
            </a:r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122" name="그룹 1121">
            <a:extLst>
              <a:ext uri="{FF2B5EF4-FFF2-40B4-BE49-F238E27FC236}">
                <a16:creationId xmlns:a16="http://schemas.microsoft.com/office/drawing/2014/main" id="{88011B07-21A4-7105-7429-EB3C27AA2F5D}"/>
              </a:ext>
            </a:extLst>
          </p:cNvPr>
          <p:cNvGrpSpPr/>
          <p:nvPr/>
        </p:nvGrpSpPr>
        <p:grpSpPr>
          <a:xfrm>
            <a:off x="7196155" y="4584693"/>
            <a:ext cx="3483299" cy="188769"/>
            <a:chOff x="7196155" y="3931547"/>
            <a:chExt cx="3483299" cy="188769"/>
          </a:xfrm>
        </p:grpSpPr>
        <p:sp>
          <p:nvSpPr>
            <p:cNvPr id="1037" name="직사각형 1036">
              <a:extLst>
                <a:ext uri="{FF2B5EF4-FFF2-40B4-BE49-F238E27FC236}">
                  <a16:creationId xmlns:a16="http://schemas.microsoft.com/office/drawing/2014/main" id="{DE4DE0BE-E53C-09AB-CD0E-D7D2F85797BE}"/>
                </a:ext>
              </a:extLst>
            </p:cNvPr>
            <p:cNvSpPr/>
            <p:nvPr/>
          </p:nvSpPr>
          <p:spPr>
            <a:xfrm>
              <a:off x="7196155" y="3931943"/>
              <a:ext cx="3483299" cy="1877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76" name="그룹 1075">
              <a:extLst>
                <a:ext uri="{FF2B5EF4-FFF2-40B4-BE49-F238E27FC236}">
                  <a16:creationId xmlns:a16="http://schemas.microsoft.com/office/drawing/2014/main" id="{DE7241A0-088A-6324-90A2-760187EB4320}"/>
                </a:ext>
              </a:extLst>
            </p:cNvPr>
            <p:cNvGrpSpPr/>
            <p:nvPr/>
          </p:nvGrpSpPr>
          <p:grpSpPr>
            <a:xfrm>
              <a:off x="7196155" y="3931547"/>
              <a:ext cx="719423" cy="187793"/>
              <a:chOff x="7247147" y="2682610"/>
              <a:chExt cx="719423" cy="187793"/>
            </a:xfrm>
          </p:grpSpPr>
          <p:sp>
            <p:nvSpPr>
              <p:cNvPr id="1077" name="직사각형 1076">
                <a:extLst>
                  <a:ext uri="{FF2B5EF4-FFF2-40B4-BE49-F238E27FC236}">
                    <a16:creationId xmlns:a16="http://schemas.microsoft.com/office/drawing/2014/main" id="{998909AC-A6F6-46A7-7C79-25509B20EF14}"/>
                  </a:ext>
                </a:extLst>
              </p:cNvPr>
              <p:cNvSpPr/>
              <p:nvPr/>
            </p:nvSpPr>
            <p:spPr>
              <a:xfrm>
                <a:off x="724714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8" name="직사각형 1077">
                <a:extLst>
                  <a:ext uri="{FF2B5EF4-FFF2-40B4-BE49-F238E27FC236}">
                    <a16:creationId xmlns:a16="http://schemas.microsoft.com/office/drawing/2014/main" id="{7C53974C-E3BF-80BE-7617-00E85D7375E9}"/>
                  </a:ext>
                </a:extLst>
              </p:cNvPr>
              <p:cNvSpPr/>
              <p:nvPr/>
            </p:nvSpPr>
            <p:spPr>
              <a:xfrm>
                <a:off x="733684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9" name="직사각형 1078">
                <a:extLst>
                  <a:ext uri="{FF2B5EF4-FFF2-40B4-BE49-F238E27FC236}">
                    <a16:creationId xmlns:a16="http://schemas.microsoft.com/office/drawing/2014/main" id="{C5441A4F-651B-CA77-B052-A59FE43A46DD}"/>
                  </a:ext>
                </a:extLst>
              </p:cNvPr>
              <p:cNvSpPr/>
              <p:nvPr/>
            </p:nvSpPr>
            <p:spPr>
              <a:xfrm>
                <a:off x="742688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0" name="직사각형 1079">
                <a:extLst>
                  <a:ext uri="{FF2B5EF4-FFF2-40B4-BE49-F238E27FC236}">
                    <a16:creationId xmlns:a16="http://schemas.microsoft.com/office/drawing/2014/main" id="{7FA8589A-D702-D98E-923A-74456BB7222B}"/>
                  </a:ext>
                </a:extLst>
              </p:cNvPr>
              <p:cNvSpPr/>
              <p:nvPr/>
            </p:nvSpPr>
            <p:spPr>
              <a:xfrm>
                <a:off x="751695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1" name="직사각형 1080">
                <a:extLst>
                  <a:ext uri="{FF2B5EF4-FFF2-40B4-BE49-F238E27FC236}">
                    <a16:creationId xmlns:a16="http://schemas.microsoft.com/office/drawing/2014/main" id="{3656450A-02A5-5183-A4FE-46548CC69897}"/>
                  </a:ext>
                </a:extLst>
              </p:cNvPr>
              <p:cNvSpPr/>
              <p:nvPr/>
            </p:nvSpPr>
            <p:spPr>
              <a:xfrm>
                <a:off x="760657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2" name="직사각형 1081">
                <a:extLst>
                  <a:ext uri="{FF2B5EF4-FFF2-40B4-BE49-F238E27FC236}">
                    <a16:creationId xmlns:a16="http://schemas.microsoft.com/office/drawing/2014/main" id="{010DDF61-810E-032D-98FB-9E9A5A8498F2}"/>
                  </a:ext>
                </a:extLst>
              </p:cNvPr>
              <p:cNvSpPr/>
              <p:nvPr/>
            </p:nvSpPr>
            <p:spPr>
              <a:xfrm>
                <a:off x="769626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3" name="직사각형 1082">
                <a:extLst>
                  <a:ext uri="{FF2B5EF4-FFF2-40B4-BE49-F238E27FC236}">
                    <a16:creationId xmlns:a16="http://schemas.microsoft.com/office/drawing/2014/main" id="{5AA5EBBD-414A-E80B-CE65-B451C1399823}"/>
                  </a:ext>
                </a:extLst>
              </p:cNvPr>
              <p:cNvSpPr/>
              <p:nvPr/>
            </p:nvSpPr>
            <p:spPr>
              <a:xfrm>
                <a:off x="778630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4" name="직사각형 1083">
                <a:extLst>
                  <a:ext uri="{FF2B5EF4-FFF2-40B4-BE49-F238E27FC236}">
                    <a16:creationId xmlns:a16="http://schemas.microsoft.com/office/drawing/2014/main" id="{59535D6A-FED8-3332-3E12-BD0756FE67B5}"/>
                  </a:ext>
                </a:extLst>
              </p:cNvPr>
              <p:cNvSpPr/>
              <p:nvPr/>
            </p:nvSpPr>
            <p:spPr>
              <a:xfrm>
                <a:off x="787637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85" name="그룹 1084">
              <a:extLst>
                <a:ext uri="{FF2B5EF4-FFF2-40B4-BE49-F238E27FC236}">
                  <a16:creationId xmlns:a16="http://schemas.microsoft.com/office/drawing/2014/main" id="{1A8BED3F-E353-9DAA-8BBC-3C74E763649C}"/>
                </a:ext>
              </a:extLst>
            </p:cNvPr>
            <p:cNvGrpSpPr/>
            <p:nvPr/>
          </p:nvGrpSpPr>
          <p:grpSpPr>
            <a:xfrm>
              <a:off x="7915325" y="3931547"/>
              <a:ext cx="360000" cy="187793"/>
              <a:chOff x="7966317" y="2682610"/>
              <a:chExt cx="360000" cy="187793"/>
            </a:xfrm>
          </p:grpSpPr>
          <p:sp>
            <p:nvSpPr>
              <p:cNvPr id="1086" name="직사각형 1085">
                <a:extLst>
                  <a:ext uri="{FF2B5EF4-FFF2-40B4-BE49-F238E27FC236}">
                    <a16:creationId xmlns:a16="http://schemas.microsoft.com/office/drawing/2014/main" id="{CF3AA25F-27FF-D454-E442-7AF2722F8BEF}"/>
                  </a:ext>
                </a:extLst>
              </p:cNvPr>
              <p:cNvSpPr/>
              <p:nvPr/>
            </p:nvSpPr>
            <p:spPr>
              <a:xfrm>
                <a:off x="796631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7" name="직사각형 1086">
                <a:extLst>
                  <a:ext uri="{FF2B5EF4-FFF2-40B4-BE49-F238E27FC236}">
                    <a16:creationId xmlns:a16="http://schemas.microsoft.com/office/drawing/2014/main" id="{1FFDCE28-00A6-38D8-31A2-13212ECFE023}"/>
                  </a:ext>
                </a:extLst>
              </p:cNvPr>
              <p:cNvSpPr/>
              <p:nvPr/>
            </p:nvSpPr>
            <p:spPr>
              <a:xfrm>
                <a:off x="805601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8" name="직사각형 1087">
                <a:extLst>
                  <a:ext uri="{FF2B5EF4-FFF2-40B4-BE49-F238E27FC236}">
                    <a16:creationId xmlns:a16="http://schemas.microsoft.com/office/drawing/2014/main" id="{95597507-F704-7B0D-757A-C8DB2B2CB55E}"/>
                  </a:ext>
                </a:extLst>
              </p:cNvPr>
              <p:cNvSpPr/>
              <p:nvPr/>
            </p:nvSpPr>
            <p:spPr>
              <a:xfrm>
                <a:off x="814605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9" name="직사각형 1088">
                <a:extLst>
                  <a:ext uri="{FF2B5EF4-FFF2-40B4-BE49-F238E27FC236}">
                    <a16:creationId xmlns:a16="http://schemas.microsoft.com/office/drawing/2014/main" id="{1BD3F3B9-C0A7-66CF-6896-080CDF65791C}"/>
                  </a:ext>
                </a:extLst>
              </p:cNvPr>
              <p:cNvSpPr/>
              <p:nvPr/>
            </p:nvSpPr>
            <p:spPr>
              <a:xfrm>
                <a:off x="823612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90" name="그룹 1089">
              <a:extLst>
                <a:ext uri="{FF2B5EF4-FFF2-40B4-BE49-F238E27FC236}">
                  <a16:creationId xmlns:a16="http://schemas.microsoft.com/office/drawing/2014/main" id="{B9D036BE-C736-6918-AE52-9809DBFAEFAC}"/>
                </a:ext>
              </a:extLst>
            </p:cNvPr>
            <p:cNvGrpSpPr/>
            <p:nvPr/>
          </p:nvGrpSpPr>
          <p:grpSpPr>
            <a:xfrm>
              <a:off x="8274748" y="3931547"/>
              <a:ext cx="179887" cy="187793"/>
              <a:chOff x="8325740" y="2682610"/>
              <a:chExt cx="179887" cy="187793"/>
            </a:xfrm>
          </p:grpSpPr>
          <p:sp>
            <p:nvSpPr>
              <p:cNvPr id="1091" name="직사각형 1090">
                <a:extLst>
                  <a:ext uri="{FF2B5EF4-FFF2-40B4-BE49-F238E27FC236}">
                    <a16:creationId xmlns:a16="http://schemas.microsoft.com/office/drawing/2014/main" id="{EFA480AC-918B-1C78-2FC2-B3BECB661BA7}"/>
                  </a:ext>
                </a:extLst>
              </p:cNvPr>
              <p:cNvSpPr/>
              <p:nvPr/>
            </p:nvSpPr>
            <p:spPr>
              <a:xfrm>
                <a:off x="832574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2" name="직사각형 1091">
                <a:extLst>
                  <a:ext uri="{FF2B5EF4-FFF2-40B4-BE49-F238E27FC236}">
                    <a16:creationId xmlns:a16="http://schemas.microsoft.com/office/drawing/2014/main" id="{8AA05809-B1F2-4288-79D8-B88AEF865ABB}"/>
                  </a:ext>
                </a:extLst>
              </p:cNvPr>
              <p:cNvSpPr/>
              <p:nvPr/>
            </p:nvSpPr>
            <p:spPr>
              <a:xfrm>
                <a:off x="841543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93" name="그룹 1092">
              <a:extLst>
                <a:ext uri="{FF2B5EF4-FFF2-40B4-BE49-F238E27FC236}">
                  <a16:creationId xmlns:a16="http://schemas.microsoft.com/office/drawing/2014/main" id="{CFAF51C5-A99A-FF9C-66F5-CC4F7F7F8E30}"/>
                </a:ext>
              </a:extLst>
            </p:cNvPr>
            <p:cNvGrpSpPr/>
            <p:nvPr/>
          </p:nvGrpSpPr>
          <p:grpSpPr>
            <a:xfrm>
              <a:off x="8454486" y="3931547"/>
              <a:ext cx="899832" cy="187793"/>
              <a:chOff x="8505478" y="2682610"/>
              <a:chExt cx="899832" cy="187793"/>
            </a:xfrm>
          </p:grpSpPr>
          <p:sp>
            <p:nvSpPr>
              <p:cNvPr id="1094" name="직사각형 1093">
                <a:extLst>
                  <a:ext uri="{FF2B5EF4-FFF2-40B4-BE49-F238E27FC236}">
                    <a16:creationId xmlns:a16="http://schemas.microsoft.com/office/drawing/2014/main" id="{0EA7E07C-7865-F09E-F077-8432DEEF3BD1}"/>
                  </a:ext>
                </a:extLst>
              </p:cNvPr>
              <p:cNvSpPr/>
              <p:nvPr/>
            </p:nvSpPr>
            <p:spPr>
              <a:xfrm>
                <a:off x="850547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5" name="직사각형 1094">
                <a:extLst>
                  <a:ext uri="{FF2B5EF4-FFF2-40B4-BE49-F238E27FC236}">
                    <a16:creationId xmlns:a16="http://schemas.microsoft.com/office/drawing/2014/main" id="{ECCB1C5F-B447-3EDD-830C-429101961A67}"/>
                  </a:ext>
                </a:extLst>
              </p:cNvPr>
              <p:cNvSpPr/>
              <p:nvPr/>
            </p:nvSpPr>
            <p:spPr>
              <a:xfrm>
                <a:off x="859554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6" name="직사각형 1095">
                <a:extLst>
                  <a:ext uri="{FF2B5EF4-FFF2-40B4-BE49-F238E27FC236}">
                    <a16:creationId xmlns:a16="http://schemas.microsoft.com/office/drawing/2014/main" id="{29A56670-EDF1-8DB9-9F67-ABB2913F9150}"/>
                  </a:ext>
                </a:extLst>
              </p:cNvPr>
              <p:cNvSpPr/>
              <p:nvPr/>
            </p:nvSpPr>
            <p:spPr>
              <a:xfrm>
                <a:off x="868588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7" name="직사각형 1096">
                <a:extLst>
                  <a:ext uri="{FF2B5EF4-FFF2-40B4-BE49-F238E27FC236}">
                    <a16:creationId xmlns:a16="http://schemas.microsoft.com/office/drawing/2014/main" id="{47220253-99B6-1FBE-59CF-582BFD6D33CB}"/>
                  </a:ext>
                </a:extLst>
              </p:cNvPr>
              <p:cNvSpPr/>
              <p:nvPr/>
            </p:nvSpPr>
            <p:spPr>
              <a:xfrm>
                <a:off x="877558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8" name="직사각형 1097">
                <a:extLst>
                  <a:ext uri="{FF2B5EF4-FFF2-40B4-BE49-F238E27FC236}">
                    <a16:creationId xmlns:a16="http://schemas.microsoft.com/office/drawing/2014/main" id="{66C9665A-C9EC-64EA-D053-DB79A5864DE5}"/>
                  </a:ext>
                </a:extLst>
              </p:cNvPr>
              <p:cNvSpPr/>
              <p:nvPr/>
            </p:nvSpPr>
            <p:spPr>
              <a:xfrm>
                <a:off x="886562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9" name="직사각형 1098">
                <a:extLst>
                  <a:ext uri="{FF2B5EF4-FFF2-40B4-BE49-F238E27FC236}">
                    <a16:creationId xmlns:a16="http://schemas.microsoft.com/office/drawing/2014/main" id="{38BCBBCC-0003-304D-3FB7-6920FBCD0A9B}"/>
                  </a:ext>
                </a:extLst>
              </p:cNvPr>
              <p:cNvSpPr/>
              <p:nvPr/>
            </p:nvSpPr>
            <p:spPr>
              <a:xfrm>
                <a:off x="895569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0" name="직사각형 1099">
                <a:extLst>
                  <a:ext uri="{FF2B5EF4-FFF2-40B4-BE49-F238E27FC236}">
                    <a16:creationId xmlns:a16="http://schemas.microsoft.com/office/drawing/2014/main" id="{A522FD9E-63DF-AEFA-B6E4-D34FAE2CE5DF}"/>
                  </a:ext>
                </a:extLst>
              </p:cNvPr>
              <p:cNvSpPr/>
              <p:nvPr/>
            </p:nvSpPr>
            <p:spPr>
              <a:xfrm>
                <a:off x="904531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1" name="직사각형 1100">
                <a:extLst>
                  <a:ext uri="{FF2B5EF4-FFF2-40B4-BE49-F238E27FC236}">
                    <a16:creationId xmlns:a16="http://schemas.microsoft.com/office/drawing/2014/main" id="{5494B4E6-9C95-5978-5F8B-80680B0DCA33}"/>
                  </a:ext>
                </a:extLst>
              </p:cNvPr>
              <p:cNvSpPr/>
              <p:nvPr/>
            </p:nvSpPr>
            <p:spPr>
              <a:xfrm>
                <a:off x="913500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2" name="직사각형 1101">
                <a:extLst>
                  <a:ext uri="{FF2B5EF4-FFF2-40B4-BE49-F238E27FC236}">
                    <a16:creationId xmlns:a16="http://schemas.microsoft.com/office/drawing/2014/main" id="{667C4276-69B7-9E8B-4375-6E82F4A79C2C}"/>
                  </a:ext>
                </a:extLst>
              </p:cNvPr>
              <p:cNvSpPr/>
              <p:nvPr/>
            </p:nvSpPr>
            <p:spPr>
              <a:xfrm>
                <a:off x="922504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3" name="직사각형 1102">
                <a:extLst>
                  <a:ext uri="{FF2B5EF4-FFF2-40B4-BE49-F238E27FC236}">
                    <a16:creationId xmlns:a16="http://schemas.microsoft.com/office/drawing/2014/main" id="{01BD70D7-332B-1830-5411-69CD57A024E7}"/>
                  </a:ext>
                </a:extLst>
              </p:cNvPr>
              <p:cNvSpPr/>
              <p:nvPr/>
            </p:nvSpPr>
            <p:spPr>
              <a:xfrm>
                <a:off x="931511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104" name="그룹 1103">
              <a:extLst>
                <a:ext uri="{FF2B5EF4-FFF2-40B4-BE49-F238E27FC236}">
                  <a16:creationId xmlns:a16="http://schemas.microsoft.com/office/drawing/2014/main" id="{C48EA86A-ADCC-0ED6-29DD-11A85965409E}"/>
                </a:ext>
              </a:extLst>
            </p:cNvPr>
            <p:cNvGrpSpPr/>
            <p:nvPr/>
          </p:nvGrpSpPr>
          <p:grpSpPr>
            <a:xfrm>
              <a:off x="9354065" y="3931547"/>
              <a:ext cx="360000" cy="187793"/>
              <a:chOff x="9405057" y="2682610"/>
              <a:chExt cx="360000" cy="187793"/>
            </a:xfrm>
          </p:grpSpPr>
          <p:sp>
            <p:nvSpPr>
              <p:cNvPr id="1105" name="직사각형 1104">
                <a:extLst>
                  <a:ext uri="{FF2B5EF4-FFF2-40B4-BE49-F238E27FC236}">
                    <a16:creationId xmlns:a16="http://schemas.microsoft.com/office/drawing/2014/main" id="{C14FBD40-FC9B-C005-6D77-0680771327DF}"/>
                  </a:ext>
                </a:extLst>
              </p:cNvPr>
              <p:cNvSpPr/>
              <p:nvPr/>
            </p:nvSpPr>
            <p:spPr>
              <a:xfrm>
                <a:off x="940505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6" name="직사각형 1105">
                <a:extLst>
                  <a:ext uri="{FF2B5EF4-FFF2-40B4-BE49-F238E27FC236}">
                    <a16:creationId xmlns:a16="http://schemas.microsoft.com/office/drawing/2014/main" id="{F6BEAAA2-50B3-B35F-C59C-141527F02787}"/>
                  </a:ext>
                </a:extLst>
              </p:cNvPr>
              <p:cNvSpPr/>
              <p:nvPr/>
            </p:nvSpPr>
            <p:spPr>
              <a:xfrm>
                <a:off x="949475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7" name="직사각형 1106">
                <a:extLst>
                  <a:ext uri="{FF2B5EF4-FFF2-40B4-BE49-F238E27FC236}">
                    <a16:creationId xmlns:a16="http://schemas.microsoft.com/office/drawing/2014/main" id="{9565BCE2-EB8A-CB34-9EB2-F3B8556BFE40}"/>
                  </a:ext>
                </a:extLst>
              </p:cNvPr>
              <p:cNvSpPr/>
              <p:nvPr/>
            </p:nvSpPr>
            <p:spPr>
              <a:xfrm>
                <a:off x="958479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8" name="직사각형 1107">
                <a:extLst>
                  <a:ext uri="{FF2B5EF4-FFF2-40B4-BE49-F238E27FC236}">
                    <a16:creationId xmlns:a16="http://schemas.microsoft.com/office/drawing/2014/main" id="{03FDBF74-26A0-0E4D-AFF6-067CB451CDAB}"/>
                  </a:ext>
                </a:extLst>
              </p:cNvPr>
              <p:cNvSpPr/>
              <p:nvPr/>
            </p:nvSpPr>
            <p:spPr>
              <a:xfrm>
                <a:off x="967486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109" name="그룹 1108">
              <a:extLst>
                <a:ext uri="{FF2B5EF4-FFF2-40B4-BE49-F238E27FC236}">
                  <a16:creationId xmlns:a16="http://schemas.microsoft.com/office/drawing/2014/main" id="{C49E4213-D477-3918-2403-6DFBB4735A4E}"/>
                </a:ext>
              </a:extLst>
            </p:cNvPr>
            <p:cNvGrpSpPr/>
            <p:nvPr/>
          </p:nvGrpSpPr>
          <p:grpSpPr>
            <a:xfrm>
              <a:off x="9713488" y="3931547"/>
              <a:ext cx="360000" cy="187793"/>
              <a:chOff x="9764480" y="2682610"/>
              <a:chExt cx="360000" cy="187793"/>
            </a:xfrm>
          </p:grpSpPr>
          <p:sp>
            <p:nvSpPr>
              <p:cNvPr id="1110" name="직사각형 1109">
                <a:extLst>
                  <a:ext uri="{FF2B5EF4-FFF2-40B4-BE49-F238E27FC236}">
                    <a16:creationId xmlns:a16="http://schemas.microsoft.com/office/drawing/2014/main" id="{A3CD7CAB-280D-B7AB-F679-096C7A25F12A}"/>
                  </a:ext>
                </a:extLst>
              </p:cNvPr>
              <p:cNvSpPr/>
              <p:nvPr/>
            </p:nvSpPr>
            <p:spPr>
              <a:xfrm>
                <a:off x="976448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2" name="직사각형 1111">
                <a:extLst>
                  <a:ext uri="{FF2B5EF4-FFF2-40B4-BE49-F238E27FC236}">
                    <a16:creationId xmlns:a16="http://schemas.microsoft.com/office/drawing/2014/main" id="{697EB2FE-EFFE-168F-EB3A-7587F70170EF}"/>
                  </a:ext>
                </a:extLst>
              </p:cNvPr>
              <p:cNvSpPr/>
              <p:nvPr/>
            </p:nvSpPr>
            <p:spPr>
              <a:xfrm>
                <a:off x="985417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4" name="직사각형 1113">
                <a:extLst>
                  <a:ext uri="{FF2B5EF4-FFF2-40B4-BE49-F238E27FC236}">
                    <a16:creationId xmlns:a16="http://schemas.microsoft.com/office/drawing/2014/main" id="{A05C4B2F-EE38-CC75-2B6E-3442D79D54E8}"/>
                  </a:ext>
                </a:extLst>
              </p:cNvPr>
              <p:cNvSpPr/>
              <p:nvPr/>
            </p:nvSpPr>
            <p:spPr>
              <a:xfrm>
                <a:off x="994421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6" name="직사각형 1115">
                <a:extLst>
                  <a:ext uri="{FF2B5EF4-FFF2-40B4-BE49-F238E27FC236}">
                    <a16:creationId xmlns:a16="http://schemas.microsoft.com/office/drawing/2014/main" id="{C3AD7015-6622-F33E-F765-18C103F2D6D4}"/>
                  </a:ext>
                </a:extLst>
              </p:cNvPr>
              <p:cNvSpPr/>
              <p:nvPr/>
            </p:nvSpPr>
            <p:spPr>
              <a:xfrm>
                <a:off x="1003428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117" name="그룹 1116">
              <a:extLst>
                <a:ext uri="{FF2B5EF4-FFF2-40B4-BE49-F238E27FC236}">
                  <a16:creationId xmlns:a16="http://schemas.microsoft.com/office/drawing/2014/main" id="{83E6DD51-CE9A-9E39-07F4-2A6FB9B0B66D}"/>
                </a:ext>
              </a:extLst>
            </p:cNvPr>
            <p:cNvGrpSpPr/>
            <p:nvPr/>
          </p:nvGrpSpPr>
          <p:grpSpPr>
            <a:xfrm>
              <a:off x="10072674" y="3932523"/>
              <a:ext cx="360000" cy="187793"/>
              <a:chOff x="10123666" y="2683586"/>
              <a:chExt cx="360000" cy="187793"/>
            </a:xfrm>
          </p:grpSpPr>
          <p:sp>
            <p:nvSpPr>
              <p:cNvPr id="1118" name="직사각형 1117">
                <a:extLst>
                  <a:ext uri="{FF2B5EF4-FFF2-40B4-BE49-F238E27FC236}">
                    <a16:creationId xmlns:a16="http://schemas.microsoft.com/office/drawing/2014/main" id="{13F1D80A-7A2C-84C7-2694-2BA5B0FDF3C3}"/>
                  </a:ext>
                </a:extLst>
              </p:cNvPr>
              <p:cNvSpPr/>
              <p:nvPr/>
            </p:nvSpPr>
            <p:spPr>
              <a:xfrm>
                <a:off x="10123666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9" name="직사각형 1118">
                <a:extLst>
                  <a:ext uri="{FF2B5EF4-FFF2-40B4-BE49-F238E27FC236}">
                    <a16:creationId xmlns:a16="http://schemas.microsoft.com/office/drawing/2014/main" id="{235BEF97-6649-CFF4-55DE-F7110D5D4887}"/>
                  </a:ext>
                </a:extLst>
              </p:cNvPr>
              <p:cNvSpPr/>
              <p:nvPr/>
            </p:nvSpPr>
            <p:spPr>
              <a:xfrm>
                <a:off x="10213361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0" name="직사각형 1119">
                <a:extLst>
                  <a:ext uri="{FF2B5EF4-FFF2-40B4-BE49-F238E27FC236}">
                    <a16:creationId xmlns:a16="http://schemas.microsoft.com/office/drawing/2014/main" id="{E374F7BF-56D6-C702-5118-CAF5FD8656BA}"/>
                  </a:ext>
                </a:extLst>
              </p:cNvPr>
              <p:cNvSpPr/>
              <p:nvPr/>
            </p:nvSpPr>
            <p:spPr>
              <a:xfrm>
                <a:off x="10303404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1" name="직사각형 1120">
                <a:extLst>
                  <a:ext uri="{FF2B5EF4-FFF2-40B4-BE49-F238E27FC236}">
                    <a16:creationId xmlns:a16="http://schemas.microsoft.com/office/drawing/2014/main" id="{1EAA5951-69F5-B7E9-5581-C2B92BA02087}"/>
                  </a:ext>
                </a:extLst>
              </p:cNvPr>
              <p:cNvSpPr/>
              <p:nvPr/>
            </p:nvSpPr>
            <p:spPr>
              <a:xfrm>
                <a:off x="10393474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2E7FDD-750F-0776-3F2F-13162D209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B722D7-B96E-7755-17E0-AB82E9B0F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D50DFB0-027F-2174-CA3D-1D966CA34279}"/>
              </a:ext>
            </a:extLst>
          </p:cNvPr>
          <p:cNvSpPr txBox="1">
            <a:spLocks/>
          </p:cNvSpPr>
          <p:nvPr/>
        </p:nvSpPr>
        <p:spPr>
          <a:xfrm>
            <a:off x="6159095" y="987669"/>
            <a:ext cx="4086526" cy="10122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altLang="ko-KR" sz="280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Graph Processing </a:t>
            </a:r>
          </a:p>
          <a:p>
            <a:pPr marL="0" indent="0" algn="ctr">
              <a:buFont typeface="+mj-lt"/>
              <a:buNone/>
            </a:pPr>
            <a:r>
              <a:rPr lang="en-US" altLang="ko-KR" sz="280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(e.g., PageRank, BFS, …)</a:t>
            </a:r>
            <a:endParaRPr lang="en-US" sz="2800" dirty="0"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1B72198-712F-3509-1821-A6D01B0DE51C}"/>
              </a:ext>
            </a:extLst>
          </p:cNvPr>
          <p:cNvSpPr txBox="1">
            <a:spLocks/>
          </p:cNvSpPr>
          <p:nvPr/>
        </p:nvSpPr>
        <p:spPr>
          <a:xfrm>
            <a:off x="5919542" y="2015097"/>
            <a:ext cx="5105297" cy="9277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Random Memory Access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altLang="ko-KR" b="1" dirty="0">
                <a:solidFill>
                  <a:schemeClr val="tx1"/>
                </a:solidFill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Memory Bottleneck</a:t>
            </a:r>
            <a:endParaRPr lang="en-US" b="1" u="sng" dirty="0"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454" name="그룹 1453">
            <a:extLst>
              <a:ext uri="{FF2B5EF4-FFF2-40B4-BE49-F238E27FC236}">
                <a16:creationId xmlns:a16="http://schemas.microsoft.com/office/drawing/2014/main" id="{E74776BB-8CA8-E9E3-E3F8-BAC892EAB80B}"/>
              </a:ext>
            </a:extLst>
          </p:cNvPr>
          <p:cNvGrpSpPr/>
          <p:nvPr/>
        </p:nvGrpSpPr>
        <p:grpSpPr>
          <a:xfrm>
            <a:off x="2507025" y="1128482"/>
            <a:ext cx="2924175" cy="1499710"/>
            <a:chOff x="2507025" y="1164441"/>
            <a:chExt cx="2924175" cy="1499710"/>
          </a:xfrm>
        </p:grpSpPr>
        <p:cxnSp>
          <p:nvCxnSpPr>
            <p:cNvPr id="1438" name="직선 연결선 1437">
              <a:extLst>
                <a:ext uri="{FF2B5EF4-FFF2-40B4-BE49-F238E27FC236}">
                  <a16:creationId xmlns:a16="http://schemas.microsoft.com/office/drawing/2014/main" id="{7A24C8C6-08C5-EECC-0D71-24AD1C5FD877}"/>
                </a:ext>
              </a:extLst>
            </p:cNvPr>
            <p:cNvCxnSpPr>
              <a:cxnSpLocks/>
              <a:stCxn id="1128" idx="6"/>
              <a:endCxn id="1133" idx="2"/>
            </p:cNvCxnSpPr>
            <p:nvPr/>
          </p:nvCxnSpPr>
          <p:spPr>
            <a:xfrm flipH="1">
              <a:off x="3453114" y="2574727"/>
              <a:ext cx="484471" cy="38104"/>
            </a:xfrm>
            <a:prstGeom prst="line">
              <a:avLst/>
            </a:prstGeom>
            <a:ln w="12700">
              <a:solidFill>
                <a:srgbClr val="CA33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2" name="직선 연결선 1441">
              <a:extLst>
                <a:ext uri="{FF2B5EF4-FFF2-40B4-BE49-F238E27FC236}">
                  <a16:creationId xmlns:a16="http://schemas.microsoft.com/office/drawing/2014/main" id="{AC9C99C0-FB8D-DB22-7739-6828199EA992}"/>
                </a:ext>
              </a:extLst>
            </p:cNvPr>
            <p:cNvCxnSpPr>
              <a:cxnSpLocks/>
              <a:stCxn id="1129" idx="2"/>
              <a:endCxn id="1128" idx="2"/>
            </p:cNvCxnSpPr>
            <p:nvPr/>
          </p:nvCxnSpPr>
          <p:spPr>
            <a:xfrm flipH="1" flipV="1">
              <a:off x="3827498" y="2574727"/>
              <a:ext cx="349250" cy="34381"/>
            </a:xfrm>
            <a:prstGeom prst="line">
              <a:avLst/>
            </a:prstGeom>
            <a:ln w="12700">
              <a:solidFill>
                <a:srgbClr val="CA33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5" name="직선 연결선 1444">
              <a:extLst>
                <a:ext uri="{FF2B5EF4-FFF2-40B4-BE49-F238E27FC236}">
                  <a16:creationId xmlns:a16="http://schemas.microsoft.com/office/drawing/2014/main" id="{DDE6B53E-F3D1-FE0E-171F-EBC8C02B7934}"/>
                </a:ext>
              </a:extLst>
            </p:cNvPr>
            <p:cNvCxnSpPr>
              <a:cxnSpLocks/>
              <a:stCxn id="1130" idx="7"/>
              <a:endCxn id="1129" idx="3"/>
            </p:cNvCxnSpPr>
            <p:nvPr/>
          </p:nvCxnSpPr>
          <p:spPr>
            <a:xfrm flipH="1">
              <a:off x="4192870" y="2392999"/>
              <a:ext cx="251388" cy="255030"/>
            </a:xfrm>
            <a:prstGeom prst="line">
              <a:avLst/>
            </a:prstGeom>
            <a:ln w="12700">
              <a:solidFill>
                <a:srgbClr val="CA33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8" name="직선 연결선 1447">
              <a:extLst>
                <a:ext uri="{FF2B5EF4-FFF2-40B4-BE49-F238E27FC236}">
                  <a16:creationId xmlns:a16="http://schemas.microsoft.com/office/drawing/2014/main" id="{A1F1E0AB-DAC1-EF7D-AD46-6937A13B8671}"/>
                </a:ext>
              </a:extLst>
            </p:cNvPr>
            <p:cNvCxnSpPr>
              <a:cxnSpLocks/>
              <a:stCxn id="1139" idx="6"/>
              <a:endCxn id="1130" idx="2"/>
            </p:cNvCxnSpPr>
            <p:nvPr/>
          </p:nvCxnSpPr>
          <p:spPr>
            <a:xfrm flipH="1">
              <a:off x="4350293" y="2406670"/>
              <a:ext cx="347198" cy="25251"/>
            </a:xfrm>
            <a:prstGeom prst="line">
              <a:avLst/>
            </a:prstGeom>
            <a:ln w="12700">
              <a:solidFill>
                <a:srgbClr val="CA33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1" name="직선 연결선 1450">
              <a:extLst>
                <a:ext uri="{FF2B5EF4-FFF2-40B4-BE49-F238E27FC236}">
                  <a16:creationId xmlns:a16="http://schemas.microsoft.com/office/drawing/2014/main" id="{5E3A6EC1-D518-576E-5723-3E7AB84FA6C8}"/>
                </a:ext>
              </a:extLst>
            </p:cNvPr>
            <p:cNvCxnSpPr>
              <a:cxnSpLocks/>
              <a:stCxn id="1127" idx="5"/>
              <a:endCxn id="1126" idx="1"/>
            </p:cNvCxnSpPr>
            <p:nvPr/>
          </p:nvCxnSpPr>
          <p:spPr>
            <a:xfrm flipH="1" flipV="1">
              <a:off x="4396397" y="1831223"/>
              <a:ext cx="246850" cy="296125"/>
            </a:xfrm>
            <a:prstGeom prst="line">
              <a:avLst/>
            </a:prstGeom>
            <a:ln w="12700">
              <a:solidFill>
                <a:srgbClr val="CA33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2" name="직선 연결선 1321">
              <a:extLst>
                <a:ext uri="{FF2B5EF4-FFF2-40B4-BE49-F238E27FC236}">
                  <a16:creationId xmlns:a16="http://schemas.microsoft.com/office/drawing/2014/main" id="{384A1B77-B015-50A6-D442-101E51FDAD38}"/>
                </a:ext>
              </a:extLst>
            </p:cNvPr>
            <p:cNvCxnSpPr>
              <a:cxnSpLocks/>
              <a:stCxn id="1155" idx="1"/>
              <a:endCxn id="1167" idx="3"/>
            </p:cNvCxnSpPr>
            <p:nvPr/>
          </p:nvCxnSpPr>
          <p:spPr>
            <a:xfrm flipH="1" flipV="1">
              <a:off x="5018757" y="2123095"/>
              <a:ext cx="135273" cy="137129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1" name="직선 연결선 1330">
              <a:extLst>
                <a:ext uri="{FF2B5EF4-FFF2-40B4-BE49-F238E27FC236}">
                  <a16:creationId xmlns:a16="http://schemas.microsoft.com/office/drawing/2014/main" id="{6E404BF9-DC82-75A0-16C0-952154BC619A}"/>
                </a:ext>
              </a:extLst>
            </p:cNvPr>
            <p:cNvCxnSpPr>
              <a:cxnSpLocks/>
              <a:stCxn id="1172" idx="1"/>
              <a:endCxn id="1155" idx="1"/>
            </p:cNvCxnSpPr>
            <p:nvPr/>
          </p:nvCxnSpPr>
          <p:spPr>
            <a:xfrm flipH="1" flipV="1">
              <a:off x="5154030" y="2260224"/>
              <a:ext cx="206764" cy="349130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6" name="직선 연결선 1345">
              <a:extLst>
                <a:ext uri="{FF2B5EF4-FFF2-40B4-BE49-F238E27FC236}">
                  <a16:creationId xmlns:a16="http://schemas.microsoft.com/office/drawing/2014/main" id="{DB976DC6-4E21-DDA5-C4AF-97218EEB85C3}"/>
                </a:ext>
              </a:extLst>
            </p:cNvPr>
            <p:cNvCxnSpPr>
              <a:cxnSpLocks/>
              <a:stCxn id="1155" idx="3"/>
              <a:endCxn id="1148" idx="4"/>
            </p:cNvCxnSpPr>
            <p:nvPr/>
          </p:nvCxnSpPr>
          <p:spPr>
            <a:xfrm flipV="1">
              <a:off x="5154030" y="2055387"/>
              <a:ext cx="107941" cy="258725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4" name="직선 연결선 1173">
              <a:extLst>
                <a:ext uri="{FF2B5EF4-FFF2-40B4-BE49-F238E27FC236}">
                  <a16:creationId xmlns:a16="http://schemas.microsoft.com/office/drawing/2014/main" id="{DD97179E-527C-8AFB-AE73-CB561A6403E8}"/>
                </a:ext>
              </a:extLst>
            </p:cNvPr>
            <p:cNvCxnSpPr>
              <a:cxnSpLocks/>
              <a:stCxn id="1149" idx="4"/>
            </p:cNvCxnSpPr>
            <p:nvPr/>
          </p:nvCxnSpPr>
          <p:spPr>
            <a:xfrm flipH="1">
              <a:off x="2543631" y="1325434"/>
              <a:ext cx="1499" cy="369826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6" name="직선 연결선 1175">
              <a:extLst>
                <a:ext uri="{FF2B5EF4-FFF2-40B4-BE49-F238E27FC236}">
                  <a16:creationId xmlns:a16="http://schemas.microsoft.com/office/drawing/2014/main" id="{02972CFF-C984-0CAD-D27C-2A3CC9AEF4A7}"/>
                </a:ext>
              </a:extLst>
            </p:cNvPr>
            <p:cNvCxnSpPr>
              <a:cxnSpLocks/>
              <a:stCxn id="1149" idx="5"/>
              <a:endCxn id="1157" idx="1"/>
            </p:cNvCxnSpPr>
            <p:nvPr/>
          </p:nvCxnSpPr>
          <p:spPr>
            <a:xfrm>
              <a:off x="2572074" y="1314273"/>
              <a:ext cx="353422" cy="258871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3" name="직선 연결선 1182">
              <a:extLst>
                <a:ext uri="{FF2B5EF4-FFF2-40B4-BE49-F238E27FC236}">
                  <a16:creationId xmlns:a16="http://schemas.microsoft.com/office/drawing/2014/main" id="{D7D80C9D-44A1-E20C-928A-1BD580929DBC}"/>
                </a:ext>
              </a:extLst>
            </p:cNvPr>
            <p:cNvCxnSpPr>
              <a:cxnSpLocks/>
              <a:stCxn id="1143" idx="4"/>
              <a:endCxn id="1157" idx="0"/>
            </p:cNvCxnSpPr>
            <p:nvPr/>
          </p:nvCxnSpPr>
          <p:spPr>
            <a:xfrm flipH="1">
              <a:off x="2935678" y="1218070"/>
              <a:ext cx="94415" cy="350856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6" name="직선 연결선 1185">
              <a:extLst>
                <a:ext uri="{FF2B5EF4-FFF2-40B4-BE49-F238E27FC236}">
                  <a16:creationId xmlns:a16="http://schemas.microsoft.com/office/drawing/2014/main" id="{61CF5C1B-2B23-51BE-5B54-3CC38F716897}"/>
                </a:ext>
              </a:extLst>
            </p:cNvPr>
            <p:cNvCxnSpPr>
              <a:cxnSpLocks/>
              <a:stCxn id="1142" idx="3"/>
              <a:endCxn id="1157" idx="7"/>
            </p:cNvCxnSpPr>
            <p:nvPr/>
          </p:nvCxnSpPr>
          <p:spPr>
            <a:xfrm flipH="1">
              <a:off x="2945860" y="1410728"/>
              <a:ext cx="263738" cy="162416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9" name="직선 연결선 1188">
              <a:extLst>
                <a:ext uri="{FF2B5EF4-FFF2-40B4-BE49-F238E27FC236}">
                  <a16:creationId xmlns:a16="http://schemas.microsoft.com/office/drawing/2014/main" id="{0134732D-9527-BEAF-F9C3-E8B19E6939A0}"/>
                </a:ext>
              </a:extLst>
            </p:cNvPr>
            <p:cNvCxnSpPr>
              <a:cxnSpLocks/>
              <a:stCxn id="1160" idx="7"/>
            </p:cNvCxnSpPr>
            <p:nvPr/>
          </p:nvCxnSpPr>
          <p:spPr>
            <a:xfrm flipV="1">
              <a:off x="2553813" y="1589891"/>
              <a:ext cx="364787" cy="109587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2" name="직선 연결선 1191">
              <a:extLst>
                <a:ext uri="{FF2B5EF4-FFF2-40B4-BE49-F238E27FC236}">
                  <a16:creationId xmlns:a16="http://schemas.microsoft.com/office/drawing/2014/main" id="{94FF277A-3DCF-7952-9671-850D509995A3}"/>
                </a:ext>
              </a:extLst>
            </p:cNvPr>
            <p:cNvCxnSpPr>
              <a:cxnSpLocks/>
              <a:endCxn id="1157" idx="3"/>
            </p:cNvCxnSpPr>
            <p:nvPr/>
          </p:nvCxnSpPr>
          <p:spPr>
            <a:xfrm flipV="1">
              <a:off x="2789605" y="1593508"/>
              <a:ext cx="135891" cy="268675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5" name="직선 연결선 1194">
              <a:extLst>
                <a:ext uri="{FF2B5EF4-FFF2-40B4-BE49-F238E27FC236}">
                  <a16:creationId xmlns:a16="http://schemas.microsoft.com/office/drawing/2014/main" id="{26269170-7364-A1E2-7F8C-BCD00BECCDDF}"/>
                </a:ext>
              </a:extLst>
            </p:cNvPr>
            <p:cNvCxnSpPr>
              <a:cxnSpLocks/>
              <a:stCxn id="1159" idx="1"/>
              <a:endCxn id="1160" idx="5"/>
            </p:cNvCxnSpPr>
            <p:nvPr/>
          </p:nvCxnSpPr>
          <p:spPr>
            <a:xfrm flipH="1" flipV="1">
              <a:off x="2553813" y="1719842"/>
              <a:ext cx="213689" cy="150280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8" name="직선 연결선 1197">
              <a:extLst>
                <a:ext uri="{FF2B5EF4-FFF2-40B4-BE49-F238E27FC236}">
                  <a16:creationId xmlns:a16="http://schemas.microsoft.com/office/drawing/2014/main" id="{8BA9F4A3-1228-60C0-D80A-0C536A14ECAD}"/>
                </a:ext>
              </a:extLst>
            </p:cNvPr>
            <p:cNvCxnSpPr>
              <a:cxnSpLocks/>
              <a:stCxn id="1158" idx="0"/>
              <a:endCxn id="1157" idx="5"/>
            </p:cNvCxnSpPr>
            <p:nvPr/>
          </p:nvCxnSpPr>
          <p:spPr>
            <a:xfrm flipH="1" flipV="1">
              <a:off x="2945860" y="1593508"/>
              <a:ext cx="73157" cy="369619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1" name="직선 연결선 1200">
              <a:extLst>
                <a:ext uri="{FF2B5EF4-FFF2-40B4-BE49-F238E27FC236}">
                  <a16:creationId xmlns:a16="http://schemas.microsoft.com/office/drawing/2014/main" id="{4F47FD31-3AAD-A013-6CBF-07F6DC612C27}"/>
                </a:ext>
              </a:extLst>
            </p:cNvPr>
            <p:cNvCxnSpPr>
              <a:cxnSpLocks/>
              <a:stCxn id="1158" idx="2"/>
              <a:endCxn id="1159" idx="6"/>
            </p:cNvCxnSpPr>
            <p:nvPr/>
          </p:nvCxnSpPr>
          <p:spPr>
            <a:xfrm flipH="1" flipV="1">
              <a:off x="2792084" y="1880304"/>
              <a:ext cx="212533" cy="97223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4" name="직선 연결선 1203">
              <a:extLst>
                <a:ext uri="{FF2B5EF4-FFF2-40B4-BE49-F238E27FC236}">
                  <a16:creationId xmlns:a16="http://schemas.microsoft.com/office/drawing/2014/main" id="{8936C83E-EE80-AD48-8DE4-C27A26B1AD06}"/>
                </a:ext>
              </a:extLst>
            </p:cNvPr>
            <p:cNvCxnSpPr>
              <a:cxnSpLocks/>
              <a:stCxn id="1159" idx="3"/>
              <a:endCxn id="1161" idx="0"/>
            </p:cNvCxnSpPr>
            <p:nvPr/>
          </p:nvCxnSpPr>
          <p:spPr>
            <a:xfrm flipH="1">
              <a:off x="2631881" y="1890486"/>
              <a:ext cx="135621" cy="262289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8" name="직선 연결선 1207">
              <a:extLst>
                <a:ext uri="{FF2B5EF4-FFF2-40B4-BE49-F238E27FC236}">
                  <a16:creationId xmlns:a16="http://schemas.microsoft.com/office/drawing/2014/main" id="{5142A910-AD4D-EF64-0711-51E76B218189}"/>
                </a:ext>
              </a:extLst>
            </p:cNvPr>
            <p:cNvCxnSpPr>
              <a:cxnSpLocks/>
              <a:stCxn id="1158" idx="4"/>
              <a:endCxn id="1135" idx="0"/>
            </p:cNvCxnSpPr>
            <p:nvPr/>
          </p:nvCxnSpPr>
          <p:spPr>
            <a:xfrm flipH="1">
              <a:off x="2956705" y="1991927"/>
              <a:ext cx="62312" cy="321442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1" name="직선 연결선 1210">
              <a:extLst>
                <a:ext uri="{FF2B5EF4-FFF2-40B4-BE49-F238E27FC236}">
                  <a16:creationId xmlns:a16="http://schemas.microsoft.com/office/drawing/2014/main" id="{C3639E8B-4238-12A9-AC57-98E1C80B2561}"/>
                </a:ext>
              </a:extLst>
            </p:cNvPr>
            <p:cNvCxnSpPr>
              <a:cxnSpLocks/>
              <a:stCxn id="1161" idx="6"/>
              <a:endCxn id="1135" idx="1"/>
            </p:cNvCxnSpPr>
            <p:nvPr/>
          </p:nvCxnSpPr>
          <p:spPr>
            <a:xfrm>
              <a:off x="2646281" y="2167175"/>
              <a:ext cx="283480" cy="157355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5" name="직선 연결선 1214">
              <a:extLst>
                <a:ext uri="{FF2B5EF4-FFF2-40B4-BE49-F238E27FC236}">
                  <a16:creationId xmlns:a16="http://schemas.microsoft.com/office/drawing/2014/main" id="{A7AA6877-3268-0888-11A6-EFB1EEBA2AA2}"/>
                </a:ext>
              </a:extLst>
            </p:cNvPr>
            <p:cNvCxnSpPr>
              <a:cxnSpLocks/>
              <a:endCxn id="1138" idx="0"/>
            </p:cNvCxnSpPr>
            <p:nvPr/>
          </p:nvCxnSpPr>
          <p:spPr>
            <a:xfrm flipH="1">
              <a:off x="2569518" y="2181575"/>
              <a:ext cx="63554" cy="374606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1" name="직선 연결선 1220">
              <a:extLst>
                <a:ext uri="{FF2B5EF4-FFF2-40B4-BE49-F238E27FC236}">
                  <a16:creationId xmlns:a16="http://schemas.microsoft.com/office/drawing/2014/main" id="{103143B2-E312-796E-E7D4-DC962076C4D1}"/>
                </a:ext>
              </a:extLst>
            </p:cNvPr>
            <p:cNvCxnSpPr>
              <a:cxnSpLocks/>
              <a:stCxn id="1161" idx="5"/>
              <a:endCxn id="1137" idx="1"/>
            </p:cNvCxnSpPr>
            <p:nvPr/>
          </p:nvCxnSpPr>
          <p:spPr>
            <a:xfrm>
              <a:off x="2642063" y="2177357"/>
              <a:ext cx="65670" cy="162064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6" name="직선 연결선 1225">
              <a:extLst>
                <a:ext uri="{FF2B5EF4-FFF2-40B4-BE49-F238E27FC236}">
                  <a16:creationId xmlns:a16="http://schemas.microsoft.com/office/drawing/2014/main" id="{68A52ED0-FC9A-B6E1-7DCB-D0E8C6F01DCC}"/>
                </a:ext>
              </a:extLst>
            </p:cNvPr>
            <p:cNvCxnSpPr>
              <a:cxnSpLocks/>
              <a:stCxn id="1137" idx="3"/>
              <a:endCxn id="1138" idx="7"/>
            </p:cNvCxnSpPr>
            <p:nvPr/>
          </p:nvCxnSpPr>
          <p:spPr>
            <a:xfrm flipH="1">
              <a:off x="2596462" y="2393309"/>
              <a:ext cx="111271" cy="174033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9" name="직선 연결선 1228">
              <a:extLst>
                <a:ext uri="{FF2B5EF4-FFF2-40B4-BE49-F238E27FC236}">
                  <a16:creationId xmlns:a16="http://schemas.microsoft.com/office/drawing/2014/main" id="{00BDEC29-D7DB-3A4E-92BB-6CFD82FFA963}"/>
                </a:ext>
              </a:extLst>
            </p:cNvPr>
            <p:cNvCxnSpPr>
              <a:cxnSpLocks/>
              <a:stCxn id="1158" idx="6"/>
              <a:endCxn id="1132" idx="1"/>
            </p:cNvCxnSpPr>
            <p:nvPr/>
          </p:nvCxnSpPr>
          <p:spPr>
            <a:xfrm>
              <a:off x="3033417" y="1977527"/>
              <a:ext cx="305187" cy="177104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3" name="직선 연결선 1232">
              <a:extLst>
                <a:ext uri="{FF2B5EF4-FFF2-40B4-BE49-F238E27FC236}">
                  <a16:creationId xmlns:a16="http://schemas.microsoft.com/office/drawing/2014/main" id="{8746E36A-551A-E8D8-5BF1-00D3988D5E4A}"/>
                </a:ext>
              </a:extLst>
            </p:cNvPr>
            <p:cNvCxnSpPr>
              <a:cxnSpLocks/>
              <a:stCxn id="1162" idx="3"/>
              <a:endCxn id="1142" idx="7"/>
            </p:cNvCxnSpPr>
            <p:nvPr/>
          </p:nvCxnSpPr>
          <p:spPr>
            <a:xfrm flipH="1">
              <a:off x="3247519" y="1265757"/>
              <a:ext cx="301981" cy="107050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6" name="직선 연결선 1235">
              <a:extLst>
                <a:ext uri="{FF2B5EF4-FFF2-40B4-BE49-F238E27FC236}">
                  <a16:creationId xmlns:a16="http://schemas.microsoft.com/office/drawing/2014/main" id="{99ED68BB-C112-528A-88AB-DC77C5B8907B}"/>
                </a:ext>
              </a:extLst>
            </p:cNvPr>
            <p:cNvCxnSpPr>
              <a:cxnSpLocks/>
              <a:stCxn id="1162" idx="6"/>
              <a:endCxn id="1163" idx="2"/>
            </p:cNvCxnSpPr>
            <p:nvPr/>
          </p:nvCxnSpPr>
          <p:spPr>
            <a:xfrm flipV="1">
              <a:off x="3574082" y="1218070"/>
              <a:ext cx="199691" cy="37505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0" name="직선 연결선 1239">
              <a:extLst>
                <a:ext uri="{FF2B5EF4-FFF2-40B4-BE49-F238E27FC236}">
                  <a16:creationId xmlns:a16="http://schemas.microsoft.com/office/drawing/2014/main" id="{D4694410-CADD-96B5-B048-51B89FD5CF81}"/>
                </a:ext>
              </a:extLst>
            </p:cNvPr>
            <p:cNvCxnSpPr>
              <a:cxnSpLocks/>
              <a:stCxn id="1163" idx="3"/>
              <a:endCxn id="1150" idx="7"/>
            </p:cNvCxnSpPr>
            <p:nvPr/>
          </p:nvCxnSpPr>
          <p:spPr>
            <a:xfrm flipH="1">
              <a:off x="3608248" y="1228252"/>
              <a:ext cx="169743" cy="263416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3" name="직선 연결선 1242">
              <a:extLst>
                <a:ext uri="{FF2B5EF4-FFF2-40B4-BE49-F238E27FC236}">
                  <a16:creationId xmlns:a16="http://schemas.microsoft.com/office/drawing/2014/main" id="{D1390301-7F51-F9DF-E09C-FC427E707610}"/>
                </a:ext>
              </a:extLst>
            </p:cNvPr>
            <p:cNvCxnSpPr>
              <a:cxnSpLocks/>
              <a:stCxn id="1162" idx="5"/>
              <a:endCxn id="1150" idx="0"/>
            </p:cNvCxnSpPr>
            <p:nvPr/>
          </p:nvCxnSpPr>
          <p:spPr>
            <a:xfrm>
              <a:off x="3569864" y="1265757"/>
              <a:ext cx="11440" cy="214750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6" name="직선 연결선 1245">
              <a:extLst>
                <a:ext uri="{FF2B5EF4-FFF2-40B4-BE49-F238E27FC236}">
                  <a16:creationId xmlns:a16="http://schemas.microsoft.com/office/drawing/2014/main" id="{8515B773-543F-E9C0-6CED-F7A667EC103F}"/>
                </a:ext>
              </a:extLst>
            </p:cNvPr>
            <p:cNvCxnSpPr>
              <a:cxnSpLocks/>
              <a:stCxn id="1150" idx="3"/>
              <a:endCxn id="1141" idx="7"/>
            </p:cNvCxnSpPr>
            <p:nvPr/>
          </p:nvCxnSpPr>
          <p:spPr>
            <a:xfrm flipH="1">
              <a:off x="3373218" y="1545556"/>
              <a:ext cx="181142" cy="143316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9" name="직선 연결선 1248">
              <a:extLst>
                <a:ext uri="{FF2B5EF4-FFF2-40B4-BE49-F238E27FC236}">
                  <a16:creationId xmlns:a16="http://schemas.microsoft.com/office/drawing/2014/main" id="{9645563F-694F-8D42-564D-F863DA687AA2}"/>
                </a:ext>
              </a:extLst>
            </p:cNvPr>
            <p:cNvCxnSpPr>
              <a:cxnSpLocks/>
              <a:stCxn id="1163" idx="6"/>
              <a:endCxn id="1164" idx="1"/>
            </p:cNvCxnSpPr>
            <p:nvPr/>
          </p:nvCxnSpPr>
          <p:spPr>
            <a:xfrm>
              <a:off x="3802573" y="1218070"/>
              <a:ext cx="129540" cy="167201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2" name="직선 연결선 1251">
              <a:extLst>
                <a:ext uri="{FF2B5EF4-FFF2-40B4-BE49-F238E27FC236}">
                  <a16:creationId xmlns:a16="http://schemas.microsoft.com/office/drawing/2014/main" id="{0A3D01BF-ABB7-4A7F-6798-CAEC0292411C}"/>
                </a:ext>
              </a:extLst>
            </p:cNvPr>
            <p:cNvCxnSpPr>
              <a:cxnSpLocks/>
              <a:stCxn id="1164" idx="7"/>
              <a:endCxn id="1151" idx="3"/>
            </p:cNvCxnSpPr>
            <p:nvPr/>
          </p:nvCxnSpPr>
          <p:spPr>
            <a:xfrm flipV="1">
              <a:off x="3952477" y="1320624"/>
              <a:ext cx="201561" cy="64647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7" name="직선 연결선 1256">
              <a:extLst>
                <a:ext uri="{FF2B5EF4-FFF2-40B4-BE49-F238E27FC236}">
                  <a16:creationId xmlns:a16="http://schemas.microsoft.com/office/drawing/2014/main" id="{59F61B81-9BDD-EFD3-8AE1-2DD555FE124A}"/>
                </a:ext>
              </a:extLst>
            </p:cNvPr>
            <p:cNvCxnSpPr>
              <a:cxnSpLocks/>
              <a:stCxn id="1164" idx="6"/>
              <a:endCxn id="1145" idx="0"/>
            </p:cNvCxnSpPr>
            <p:nvPr/>
          </p:nvCxnSpPr>
          <p:spPr>
            <a:xfrm>
              <a:off x="3956695" y="1395453"/>
              <a:ext cx="136111" cy="170085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0" name="직선 연결선 1259">
              <a:extLst>
                <a:ext uri="{FF2B5EF4-FFF2-40B4-BE49-F238E27FC236}">
                  <a16:creationId xmlns:a16="http://schemas.microsoft.com/office/drawing/2014/main" id="{6733A4A1-189C-9D3C-E056-999A45B63C21}"/>
                </a:ext>
              </a:extLst>
            </p:cNvPr>
            <p:cNvCxnSpPr>
              <a:cxnSpLocks/>
              <a:stCxn id="1147" idx="1"/>
              <a:endCxn id="1152" idx="5"/>
            </p:cNvCxnSpPr>
            <p:nvPr/>
          </p:nvCxnSpPr>
          <p:spPr>
            <a:xfrm flipH="1" flipV="1">
              <a:off x="4451808" y="1309817"/>
              <a:ext cx="141198" cy="287928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3" name="직선 연결선 1262">
              <a:extLst>
                <a:ext uri="{FF2B5EF4-FFF2-40B4-BE49-F238E27FC236}">
                  <a16:creationId xmlns:a16="http://schemas.microsoft.com/office/drawing/2014/main" id="{03EBDFBC-60EC-3D3E-70B9-89A263E97F41}"/>
                </a:ext>
              </a:extLst>
            </p:cNvPr>
            <p:cNvCxnSpPr>
              <a:cxnSpLocks/>
              <a:stCxn id="1151" idx="6"/>
              <a:endCxn id="1152" idx="2"/>
            </p:cNvCxnSpPr>
            <p:nvPr/>
          </p:nvCxnSpPr>
          <p:spPr>
            <a:xfrm flipV="1">
              <a:off x="4219087" y="1282873"/>
              <a:ext cx="167672" cy="10807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6" name="직선 연결선 1265">
              <a:extLst>
                <a:ext uri="{FF2B5EF4-FFF2-40B4-BE49-F238E27FC236}">
                  <a16:creationId xmlns:a16="http://schemas.microsoft.com/office/drawing/2014/main" id="{0B74EB54-BD49-2E16-DA72-C1DB3D775D24}"/>
                </a:ext>
              </a:extLst>
            </p:cNvPr>
            <p:cNvCxnSpPr>
              <a:cxnSpLocks/>
              <a:stCxn id="1146" idx="6"/>
              <a:endCxn id="1147" idx="2"/>
            </p:cNvCxnSpPr>
            <p:nvPr/>
          </p:nvCxnSpPr>
          <p:spPr>
            <a:xfrm>
              <a:off x="4377996" y="1550367"/>
              <a:ext cx="207156" cy="66339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9" name="직선 연결선 1268">
              <a:extLst>
                <a:ext uri="{FF2B5EF4-FFF2-40B4-BE49-F238E27FC236}">
                  <a16:creationId xmlns:a16="http://schemas.microsoft.com/office/drawing/2014/main" id="{EEC87FA1-1417-F6DE-A082-F6FBE3462FAF}"/>
                </a:ext>
              </a:extLst>
            </p:cNvPr>
            <p:cNvCxnSpPr>
              <a:cxnSpLocks/>
              <a:stCxn id="1124" idx="4"/>
              <a:endCxn id="1131" idx="0"/>
            </p:cNvCxnSpPr>
            <p:nvPr/>
          </p:nvCxnSpPr>
          <p:spPr>
            <a:xfrm>
              <a:off x="3754958" y="1805347"/>
              <a:ext cx="18815" cy="305483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2" name="직선 연결선 1271">
              <a:extLst>
                <a:ext uri="{FF2B5EF4-FFF2-40B4-BE49-F238E27FC236}">
                  <a16:creationId xmlns:a16="http://schemas.microsoft.com/office/drawing/2014/main" id="{7A0EA2AF-0EC6-0116-80C4-88AD02AD3B71}"/>
                </a:ext>
              </a:extLst>
            </p:cNvPr>
            <p:cNvCxnSpPr>
              <a:cxnSpLocks/>
              <a:stCxn id="1136" idx="2"/>
              <a:endCxn id="1133" idx="7"/>
            </p:cNvCxnSpPr>
            <p:nvPr/>
          </p:nvCxnSpPr>
          <p:spPr>
            <a:xfrm flipH="1">
              <a:off x="3518163" y="2390916"/>
              <a:ext cx="165753" cy="194971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5" name="직선 연결선 1274">
              <a:extLst>
                <a:ext uri="{FF2B5EF4-FFF2-40B4-BE49-F238E27FC236}">
                  <a16:creationId xmlns:a16="http://schemas.microsoft.com/office/drawing/2014/main" id="{DB02BD56-6934-8E7D-D432-0B8126587F5A}"/>
                </a:ext>
              </a:extLst>
            </p:cNvPr>
            <p:cNvCxnSpPr>
              <a:cxnSpLocks/>
              <a:stCxn id="1165" idx="2"/>
              <a:endCxn id="1131" idx="6"/>
            </p:cNvCxnSpPr>
            <p:nvPr/>
          </p:nvCxnSpPr>
          <p:spPr>
            <a:xfrm flipH="1" flipV="1">
              <a:off x="3810001" y="2147058"/>
              <a:ext cx="373890" cy="99524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8" name="직선 연결선 1277">
              <a:extLst>
                <a:ext uri="{FF2B5EF4-FFF2-40B4-BE49-F238E27FC236}">
                  <a16:creationId xmlns:a16="http://schemas.microsoft.com/office/drawing/2014/main" id="{87C0D98E-44D9-1EDE-0983-A7066A7CDE1A}"/>
                </a:ext>
              </a:extLst>
            </p:cNvPr>
            <p:cNvCxnSpPr>
              <a:cxnSpLocks/>
              <a:stCxn id="1129" idx="4"/>
              <a:endCxn id="1165" idx="4"/>
            </p:cNvCxnSpPr>
            <p:nvPr/>
          </p:nvCxnSpPr>
          <p:spPr>
            <a:xfrm flipH="1" flipV="1">
              <a:off x="4198291" y="2260982"/>
              <a:ext cx="33501" cy="403169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3" name="직선 연결선 1282">
              <a:extLst>
                <a:ext uri="{FF2B5EF4-FFF2-40B4-BE49-F238E27FC236}">
                  <a16:creationId xmlns:a16="http://schemas.microsoft.com/office/drawing/2014/main" id="{05B84CD8-BC29-CBE3-D25A-566E05FE06B5}"/>
                </a:ext>
              </a:extLst>
            </p:cNvPr>
            <p:cNvCxnSpPr>
              <a:cxnSpLocks/>
              <a:stCxn id="1130" idx="1"/>
              <a:endCxn id="1165" idx="5"/>
            </p:cNvCxnSpPr>
            <p:nvPr/>
          </p:nvCxnSpPr>
          <p:spPr>
            <a:xfrm flipH="1" flipV="1">
              <a:off x="4208473" y="2256764"/>
              <a:ext cx="157942" cy="136235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6" name="직선 연결선 1285">
              <a:extLst>
                <a:ext uri="{FF2B5EF4-FFF2-40B4-BE49-F238E27FC236}">
                  <a16:creationId xmlns:a16="http://schemas.microsoft.com/office/drawing/2014/main" id="{EE390A6D-C6A8-CACB-75B4-BA166C5A8D35}"/>
                </a:ext>
              </a:extLst>
            </p:cNvPr>
            <p:cNvCxnSpPr>
              <a:cxnSpLocks/>
              <a:stCxn id="1168" idx="3"/>
              <a:endCxn id="1147" idx="7"/>
            </p:cNvCxnSpPr>
            <p:nvPr/>
          </p:nvCxnSpPr>
          <p:spPr>
            <a:xfrm flipH="1">
              <a:off x="4630927" y="1432931"/>
              <a:ext cx="204345" cy="164814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0" name="직선 연결선 1289">
              <a:extLst>
                <a:ext uri="{FF2B5EF4-FFF2-40B4-BE49-F238E27FC236}">
                  <a16:creationId xmlns:a16="http://schemas.microsoft.com/office/drawing/2014/main" id="{CF2707AA-5D4D-F4F5-75C2-5BB2DCFF8C2D}"/>
                </a:ext>
              </a:extLst>
            </p:cNvPr>
            <p:cNvCxnSpPr>
              <a:cxnSpLocks/>
              <a:stCxn id="1168" idx="4"/>
              <a:endCxn id="1170" idx="3"/>
            </p:cNvCxnSpPr>
            <p:nvPr/>
          </p:nvCxnSpPr>
          <p:spPr>
            <a:xfrm>
              <a:off x="4845454" y="1437149"/>
              <a:ext cx="265611" cy="126254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3" name="직선 연결선 1292">
              <a:extLst>
                <a:ext uri="{FF2B5EF4-FFF2-40B4-BE49-F238E27FC236}">
                  <a16:creationId xmlns:a16="http://schemas.microsoft.com/office/drawing/2014/main" id="{342A0877-E60C-B76A-6372-C65482C4E0AC}"/>
                </a:ext>
              </a:extLst>
            </p:cNvPr>
            <p:cNvCxnSpPr>
              <a:cxnSpLocks/>
              <a:stCxn id="1168" idx="7"/>
              <a:endCxn id="1169" idx="3"/>
            </p:cNvCxnSpPr>
            <p:nvPr/>
          </p:nvCxnSpPr>
          <p:spPr>
            <a:xfrm flipV="1">
              <a:off x="4855636" y="1211371"/>
              <a:ext cx="187165" cy="201196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6" name="직선 연결선 1295">
              <a:extLst>
                <a:ext uri="{FF2B5EF4-FFF2-40B4-BE49-F238E27FC236}">
                  <a16:creationId xmlns:a16="http://schemas.microsoft.com/office/drawing/2014/main" id="{41E4402B-64B5-D66A-1733-9F1F04DAB7FB}"/>
                </a:ext>
              </a:extLst>
            </p:cNvPr>
            <p:cNvCxnSpPr>
              <a:cxnSpLocks/>
              <a:stCxn id="1170" idx="0"/>
              <a:endCxn id="1169" idx="1"/>
            </p:cNvCxnSpPr>
            <p:nvPr/>
          </p:nvCxnSpPr>
          <p:spPr>
            <a:xfrm flipH="1" flipV="1">
              <a:off x="5042801" y="1191007"/>
              <a:ext cx="78446" cy="347814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0" name="직선 연결선 1299">
              <a:extLst>
                <a:ext uri="{FF2B5EF4-FFF2-40B4-BE49-F238E27FC236}">
                  <a16:creationId xmlns:a16="http://schemas.microsoft.com/office/drawing/2014/main" id="{D1D4DF57-B45A-9BD6-C575-2153329A1DF8}"/>
                </a:ext>
              </a:extLst>
            </p:cNvPr>
            <p:cNvCxnSpPr>
              <a:cxnSpLocks/>
              <a:stCxn id="1171" idx="4"/>
              <a:endCxn id="1169" idx="1"/>
            </p:cNvCxnSpPr>
            <p:nvPr/>
          </p:nvCxnSpPr>
          <p:spPr>
            <a:xfrm flipH="1" flipV="1">
              <a:off x="5042801" y="1191007"/>
              <a:ext cx="373999" cy="187295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3" name="직선 연결선 1302">
              <a:extLst>
                <a:ext uri="{FF2B5EF4-FFF2-40B4-BE49-F238E27FC236}">
                  <a16:creationId xmlns:a16="http://schemas.microsoft.com/office/drawing/2014/main" id="{0863C696-F7C9-B93A-1E36-29760DC594B0}"/>
                </a:ext>
              </a:extLst>
            </p:cNvPr>
            <p:cNvCxnSpPr>
              <a:cxnSpLocks/>
              <a:stCxn id="1154" idx="7"/>
              <a:endCxn id="1171" idx="3"/>
            </p:cNvCxnSpPr>
            <p:nvPr/>
          </p:nvCxnSpPr>
          <p:spPr>
            <a:xfrm flipV="1">
              <a:off x="5131708" y="1374084"/>
              <a:ext cx="274910" cy="404319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6" name="직선 연결선 1305">
              <a:extLst>
                <a:ext uri="{FF2B5EF4-FFF2-40B4-BE49-F238E27FC236}">
                  <a16:creationId xmlns:a16="http://schemas.microsoft.com/office/drawing/2014/main" id="{609AFD61-A0CC-EDF9-4026-64F452FE78FF}"/>
                </a:ext>
              </a:extLst>
            </p:cNvPr>
            <p:cNvCxnSpPr>
              <a:cxnSpLocks/>
              <a:stCxn id="1153" idx="6"/>
              <a:endCxn id="1154" idx="2"/>
            </p:cNvCxnSpPr>
            <p:nvPr/>
          </p:nvCxnSpPr>
          <p:spPr>
            <a:xfrm>
              <a:off x="4843835" y="1739539"/>
              <a:ext cx="222824" cy="65808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9" name="직선 연결선 1308">
              <a:extLst>
                <a:ext uri="{FF2B5EF4-FFF2-40B4-BE49-F238E27FC236}">
                  <a16:creationId xmlns:a16="http://schemas.microsoft.com/office/drawing/2014/main" id="{58FCC1BB-5BA2-CDDD-52DD-157EEC1469A9}"/>
                </a:ext>
              </a:extLst>
            </p:cNvPr>
            <p:cNvCxnSpPr>
              <a:cxnSpLocks/>
              <a:stCxn id="1153" idx="4"/>
              <a:endCxn id="1166" idx="4"/>
            </p:cNvCxnSpPr>
            <p:nvPr/>
          </p:nvCxnSpPr>
          <p:spPr>
            <a:xfrm>
              <a:off x="4805730" y="1777644"/>
              <a:ext cx="18351" cy="185483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3" name="직선 연결선 1312">
              <a:extLst>
                <a:ext uri="{FF2B5EF4-FFF2-40B4-BE49-F238E27FC236}">
                  <a16:creationId xmlns:a16="http://schemas.microsoft.com/office/drawing/2014/main" id="{9E729A04-4744-D037-6A7E-8762F869F5E0}"/>
                </a:ext>
              </a:extLst>
            </p:cNvPr>
            <p:cNvCxnSpPr>
              <a:cxnSpLocks/>
              <a:stCxn id="1127" idx="7"/>
              <a:endCxn id="1166" idx="6"/>
            </p:cNvCxnSpPr>
            <p:nvPr/>
          </p:nvCxnSpPr>
          <p:spPr>
            <a:xfrm flipV="1">
              <a:off x="4643247" y="1948727"/>
              <a:ext cx="195234" cy="100778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6" name="직선 연결선 1315">
              <a:extLst>
                <a:ext uri="{FF2B5EF4-FFF2-40B4-BE49-F238E27FC236}">
                  <a16:creationId xmlns:a16="http://schemas.microsoft.com/office/drawing/2014/main" id="{A7BBB98D-4565-F41C-E0D0-CFE0D08588C6}"/>
                </a:ext>
              </a:extLst>
            </p:cNvPr>
            <p:cNvCxnSpPr>
              <a:cxnSpLocks/>
              <a:stCxn id="1167" idx="4"/>
              <a:endCxn id="1166" idx="1"/>
            </p:cNvCxnSpPr>
            <p:nvPr/>
          </p:nvCxnSpPr>
          <p:spPr>
            <a:xfrm flipH="1" flipV="1">
              <a:off x="4813899" y="1938545"/>
              <a:ext cx="215040" cy="188768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9" name="직선 연결선 1318">
              <a:extLst>
                <a:ext uri="{FF2B5EF4-FFF2-40B4-BE49-F238E27FC236}">
                  <a16:creationId xmlns:a16="http://schemas.microsoft.com/office/drawing/2014/main" id="{A22FA447-552C-51D6-DBE3-ACFCA7F5EFE8}"/>
                </a:ext>
              </a:extLst>
            </p:cNvPr>
            <p:cNvCxnSpPr>
              <a:cxnSpLocks/>
              <a:stCxn id="1148" idx="6"/>
              <a:endCxn id="1167" idx="7"/>
            </p:cNvCxnSpPr>
            <p:nvPr/>
          </p:nvCxnSpPr>
          <p:spPr>
            <a:xfrm flipH="1">
              <a:off x="5039121" y="2023575"/>
              <a:ext cx="254662" cy="79156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5" name="직선 연결선 1324">
              <a:extLst>
                <a:ext uri="{FF2B5EF4-FFF2-40B4-BE49-F238E27FC236}">
                  <a16:creationId xmlns:a16="http://schemas.microsoft.com/office/drawing/2014/main" id="{D00298FD-3F29-1B9C-35F5-395ADEE07A41}"/>
                </a:ext>
              </a:extLst>
            </p:cNvPr>
            <p:cNvCxnSpPr>
              <a:cxnSpLocks/>
              <a:stCxn id="1140" idx="7"/>
              <a:endCxn id="1167" idx="4"/>
            </p:cNvCxnSpPr>
            <p:nvPr/>
          </p:nvCxnSpPr>
          <p:spPr>
            <a:xfrm flipV="1">
              <a:off x="4861526" y="2127313"/>
              <a:ext cx="167413" cy="155118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8" name="직선 연결선 1327">
              <a:extLst>
                <a:ext uri="{FF2B5EF4-FFF2-40B4-BE49-F238E27FC236}">
                  <a16:creationId xmlns:a16="http://schemas.microsoft.com/office/drawing/2014/main" id="{CACDBE8D-B123-01B8-B69F-E298D7620881}"/>
                </a:ext>
              </a:extLst>
            </p:cNvPr>
            <p:cNvCxnSpPr>
              <a:cxnSpLocks/>
              <a:stCxn id="1156" idx="7"/>
              <a:endCxn id="1155" idx="0"/>
            </p:cNvCxnSpPr>
            <p:nvPr/>
          </p:nvCxnSpPr>
          <p:spPr>
            <a:xfrm flipV="1">
              <a:off x="5106305" y="2249063"/>
              <a:ext cx="74669" cy="262401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6" name="직선 연결선 1335">
              <a:extLst>
                <a:ext uri="{FF2B5EF4-FFF2-40B4-BE49-F238E27FC236}">
                  <a16:creationId xmlns:a16="http://schemas.microsoft.com/office/drawing/2014/main" id="{2322BCE4-78FD-E69E-17BA-CEFAC6CDCCE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67926" y="2055387"/>
              <a:ext cx="94605" cy="564149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9" name="직선 연결선 1338">
              <a:extLst>
                <a:ext uri="{FF2B5EF4-FFF2-40B4-BE49-F238E27FC236}">
                  <a16:creationId xmlns:a16="http://schemas.microsoft.com/office/drawing/2014/main" id="{15C22D85-02B2-4979-7FED-BCE1B7248F38}"/>
                </a:ext>
              </a:extLst>
            </p:cNvPr>
            <p:cNvCxnSpPr>
              <a:cxnSpLocks/>
              <a:stCxn id="1172" idx="2"/>
              <a:endCxn id="1156" idx="6"/>
            </p:cNvCxnSpPr>
            <p:nvPr/>
          </p:nvCxnSpPr>
          <p:spPr>
            <a:xfrm flipH="1" flipV="1">
              <a:off x="5117466" y="2538408"/>
              <a:ext cx="239110" cy="81128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3" name="직선 연결선 1342">
              <a:extLst>
                <a:ext uri="{FF2B5EF4-FFF2-40B4-BE49-F238E27FC236}">
                  <a16:creationId xmlns:a16="http://schemas.microsoft.com/office/drawing/2014/main" id="{8413D122-47EF-C7E7-66CB-DCFB68057E4D}"/>
                </a:ext>
              </a:extLst>
            </p:cNvPr>
            <p:cNvCxnSpPr>
              <a:cxnSpLocks/>
              <a:stCxn id="1148" idx="1"/>
              <a:endCxn id="1154" idx="5"/>
            </p:cNvCxnSpPr>
            <p:nvPr/>
          </p:nvCxnSpPr>
          <p:spPr>
            <a:xfrm flipH="1" flipV="1">
              <a:off x="5131708" y="1832291"/>
              <a:ext cx="107768" cy="168789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0" name="직선 연결선 1349">
              <a:extLst>
                <a:ext uri="{FF2B5EF4-FFF2-40B4-BE49-F238E27FC236}">
                  <a16:creationId xmlns:a16="http://schemas.microsoft.com/office/drawing/2014/main" id="{888E5AAE-9A05-5E4D-835B-359745DCB2EA}"/>
                </a:ext>
              </a:extLst>
            </p:cNvPr>
            <p:cNvCxnSpPr>
              <a:cxnSpLocks/>
              <a:stCxn id="1136" idx="0"/>
              <a:endCxn id="1131" idx="4"/>
            </p:cNvCxnSpPr>
            <p:nvPr/>
          </p:nvCxnSpPr>
          <p:spPr>
            <a:xfrm flipV="1">
              <a:off x="3710731" y="2183286"/>
              <a:ext cx="63042" cy="180815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3" name="직선 연결선 1352">
              <a:extLst>
                <a:ext uri="{FF2B5EF4-FFF2-40B4-BE49-F238E27FC236}">
                  <a16:creationId xmlns:a16="http://schemas.microsoft.com/office/drawing/2014/main" id="{E475F5CC-2369-61DB-E401-8A8CB29B9FA0}"/>
                </a:ext>
              </a:extLst>
            </p:cNvPr>
            <p:cNvCxnSpPr>
              <a:cxnSpLocks/>
              <a:stCxn id="1136" idx="5"/>
              <a:endCxn id="1128" idx="1"/>
            </p:cNvCxnSpPr>
            <p:nvPr/>
          </p:nvCxnSpPr>
          <p:spPr>
            <a:xfrm>
              <a:off x="3729691" y="2409876"/>
              <a:ext cx="113929" cy="125929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6" name="직선 연결선 1355">
              <a:extLst>
                <a:ext uri="{FF2B5EF4-FFF2-40B4-BE49-F238E27FC236}">
                  <a16:creationId xmlns:a16="http://schemas.microsoft.com/office/drawing/2014/main" id="{4A4B2E29-090C-BFB5-615F-5D937E9F12F2}"/>
                </a:ext>
              </a:extLst>
            </p:cNvPr>
            <p:cNvCxnSpPr>
              <a:cxnSpLocks/>
              <a:stCxn id="1134" idx="5"/>
              <a:endCxn id="1133" idx="5"/>
            </p:cNvCxnSpPr>
            <p:nvPr/>
          </p:nvCxnSpPr>
          <p:spPr>
            <a:xfrm>
              <a:off x="3282317" y="2491983"/>
              <a:ext cx="235846" cy="147792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0" name="직선 연결선 1359">
              <a:extLst>
                <a:ext uri="{FF2B5EF4-FFF2-40B4-BE49-F238E27FC236}">
                  <a16:creationId xmlns:a16="http://schemas.microsoft.com/office/drawing/2014/main" id="{68377245-7217-CC46-48FF-36585B9E87F8}"/>
                </a:ext>
              </a:extLst>
            </p:cNvPr>
            <p:cNvCxnSpPr>
              <a:cxnSpLocks/>
              <a:stCxn id="1134" idx="0"/>
              <a:endCxn id="1132" idx="3"/>
            </p:cNvCxnSpPr>
            <p:nvPr/>
          </p:nvCxnSpPr>
          <p:spPr>
            <a:xfrm flipV="1">
              <a:off x="3255373" y="2208519"/>
              <a:ext cx="83231" cy="218415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3" name="직선 연결선 1362">
              <a:extLst>
                <a:ext uri="{FF2B5EF4-FFF2-40B4-BE49-F238E27FC236}">
                  <a16:creationId xmlns:a16="http://schemas.microsoft.com/office/drawing/2014/main" id="{23CD7454-3583-4E2F-E8D0-E00F588F908D}"/>
                </a:ext>
              </a:extLst>
            </p:cNvPr>
            <p:cNvCxnSpPr>
              <a:cxnSpLocks/>
              <a:stCxn id="1135" idx="3"/>
              <a:endCxn id="1138" idx="6"/>
            </p:cNvCxnSpPr>
            <p:nvPr/>
          </p:nvCxnSpPr>
          <p:spPr>
            <a:xfrm flipH="1">
              <a:off x="2607623" y="2378418"/>
              <a:ext cx="322138" cy="215868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6" name="직선 연결선 1365">
              <a:extLst>
                <a:ext uri="{FF2B5EF4-FFF2-40B4-BE49-F238E27FC236}">
                  <a16:creationId xmlns:a16="http://schemas.microsoft.com/office/drawing/2014/main" id="{58746C21-71DF-0156-6EDB-7F55B058E6B5}"/>
                </a:ext>
              </a:extLst>
            </p:cNvPr>
            <p:cNvCxnSpPr>
              <a:cxnSpLocks/>
              <a:stCxn id="1137" idx="6"/>
              <a:endCxn id="1135" idx="2"/>
            </p:cNvCxnSpPr>
            <p:nvPr/>
          </p:nvCxnSpPr>
          <p:spPr>
            <a:xfrm flipV="1">
              <a:off x="2772782" y="2351474"/>
              <a:ext cx="145818" cy="14891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9" name="직선 연결선 1368">
              <a:extLst>
                <a:ext uri="{FF2B5EF4-FFF2-40B4-BE49-F238E27FC236}">
                  <a16:creationId xmlns:a16="http://schemas.microsoft.com/office/drawing/2014/main" id="{A5CDB750-3620-57BE-0F9B-547671A7E3B3}"/>
                </a:ext>
              </a:extLst>
            </p:cNvPr>
            <p:cNvCxnSpPr>
              <a:cxnSpLocks/>
              <a:stCxn id="1123" idx="5"/>
              <a:endCxn id="1141" idx="1"/>
            </p:cNvCxnSpPr>
            <p:nvPr/>
          </p:nvCxnSpPr>
          <p:spPr>
            <a:xfrm flipH="1" flipV="1">
              <a:off x="3335297" y="1688872"/>
              <a:ext cx="252373" cy="329666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3" name="직선 연결선 1372">
              <a:extLst>
                <a:ext uri="{FF2B5EF4-FFF2-40B4-BE49-F238E27FC236}">
                  <a16:creationId xmlns:a16="http://schemas.microsoft.com/office/drawing/2014/main" id="{D93DB4E7-5120-C6CE-A27D-771D402DD2D2}"/>
                </a:ext>
              </a:extLst>
            </p:cNvPr>
            <p:cNvCxnSpPr>
              <a:cxnSpLocks/>
              <a:endCxn id="1141" idx="5"/>
            </p:cNvCxnSpPr>
            <p:nvPr/>
          </p:nvCxnSpPr>
          <p:spPr>
            <a:xfrm>
              <a:off x="3231094" y="1418582"/>
              <a:ext cx="142124" cy="308211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6" name="직선 연결선 1375">
              <a:extLst>
                <a:ext uri="{FF2B5EF4-FFF2-40B4-BE49-F238E27FC236}">
                  <a16:creationId xmlns:a16="http://schemas.microsoft.com/office/drawing/2014/main" id="{C215E429-298A-C6B4-6420-9FD93B8B96B6}"/>
                </a:ext>
              </a:extLst>
            </p:cNvPr>
            <p:cNvCxnSpPr>
              <a:cxnSpLocks/>
              <a:stCxn id="1142" idx="1"/>
              <a:endCxn id="1143" idx="5"/>
            </p:cNvCxnSpPr>
            <p:nvPr/>
          </p:nvCxnSpPr>
          <p:spPr>
            <a:xfrm flipH="1" flipV="1">
              <a:off x="3049053" y="1210216"/>
              <a:ext cx="160545" cy="162591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9" name="직선 연결선 1378">
              <a:extLst>
                <a:ext uri="{FF2B5EF4-FFF2-40B4-BE49-F238E27FC236}">
                  <a16:creationId xmlns:a16="http://schemas.microsoft.com/office/drawing/2014/main" id="{62C5F628-185B-53CB-2C47-6DC337AE74D8}"/>
                </a:ext>
              </a:extLst>
            </p:cNvPr>
            <p:cNvCxnSpPr>
              <a:cxnSpLocks/>
              <a:stCxn id="1144" idx="7"/>
              <a:endCxn id="1143" idx="2"/>
            </p:cNvCxnSpPr>
            <p:nvPr/>
          </p:nvCxnSpPr>
          <p:spPr>
            <a:xfrm flipV="1">
              <a:off x="2811045" y="1191256"/>
              <a:ext cx="192233" cy="68357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2" name="직선 연결선 1381">
              <a:extLst>
                <a:ext uri="{FF2B5EF4-FFF2-40B4-BE49-F238E27FC236}">
                  <a16:creationId xmlns:a16="http://schemas.microsoft.com/office/drawing/2014/main" id="{E1BAEEF8-C46A-18D2-BB1F-E24E52221C36}"/>
                </a:ext>
              </a:extLst>
            </p:cNvPr>
            <p:cNvCxnSpPr>
              <a:cxnSpLocks/>
              <a:stCxn id="1144" idx="2"/>
              <a:endCxn id="1149" idx="6"/>
            </p:cNvCxnSpPr>
            <p:nvPr/>
          </p:nvCxnSpPr>
          <p:spPr>
            <a:xfrm flipH="1">
              <a:off x="2583235" y="1278574"/>
              <a:ext cx="182035" cy="8755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5" name="직선 연결선 1384">
              <a:extLst>
                <a:ext uri="{FF2B5EF4-FFF2-40B4-BE49-F238E27FC236}">
                  <a16:creationId xmlns:a16="http://schemas.microsoft.com/office/drawing/2014/main" id="{E7F031C3-FA43-BA4D-5CB9-BCCB3CC4CF87}"/>
                </a:ext>
              </a:extLst>
            </p:cNvPr>
            <p:cNvCxnSpPr>
              <a:cxnSpLocks/>
              <a:stCxn id="1124" idx="1"/>
              <a:endCxn id="1150" idx="5"/>
            </p:cNvCxnSpPr>
            <p:nvPr/>
          </p:nvCxnSpPr>
          <p:spPr>
            <a:xfrm flipH="1" flipV="1">
              <a:off x="3608248" y="1545556"/>
              <a:ext cx="107788" cy="165826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8" name="직선 연결선 1387">
              <a:extLst>
                <a:ext uri="{FF2B5EF4-FFF2-40B4-BE49-F238E27FC236}">
                  <a16:creationId xmlns:a16="http://schemas.microsoft.com/office/drawing/2014/main" id="{0E315ACC-1141-E9B6-29F2-A204A4E14181}"/>
                </a:ext>
              </a:extLst>
            </p:cNvPr>
            <p:cNvCxnSpPr>
              <a:cxnSpLocks/>
              <a:stCxn id="1125" idx="4"/>
              <a:endCxn id="1145" idx="4"/>
            </p:cNvCxnSpPr>
            <p:nvPr/>
          </p:nvCxnSpPr>
          <p:spPr>
            <a:xfrm flipV="1">
              <a:off x="4053992" y="1619167"/>
              <a:ext cx="38814" cy="275537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1" name="직선 연결선 1390">
              <a:extLst>
                <a:ext uri="{FF2B5EF4-FFF2-40B4-BE49-F238E27FC236}">
                  <a16:creationId xmlns:a16="http://schemas.microsoft.com/office/drawing/2014/main" id="{87784432-AEE6-0D86-5F87-EBCAFCAAA4A7}"/>
                </a:ext>
              </a:extLst>
            </p:cNvPr>
            <p:cNvCxnSpPr>
              <a:cxnSpLocks/>
              <a:stCxn id="1146" idx="2"/>
              <a:endCxn id="1145" idx="7"/>
            </p:cNvCxnSpPr>
            <p:nvPr/>
          </p:nvCxnSpPr>
          <p:spPr>
            <a:xfrm flipH="1">
              <a:off x="4111766" y="1550367"/>
              <a:ext cx="168829" cy="23025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4" name="직선 연결선 1393">
              <a:extLst>
                <a:ext uri="{FF2B5EF4-FFF2-40B4-BE49-F238E27FC236}">
                  <a16:creationId xmlns:a16="http://schemas.microsoft.com/office/drawing/2014/main" id="{F9446E2F-A7C3-2EE3-D3EC-E605E91EA267}"/>
                </a:ext>
              </a:extLst>
            </p:cNvPr>
            <p:cNvCxnSpPr>
              <a:cxnSpLocks/>
              <a:stCxn id="1151" idx="5"/>
              <a:endCxn id="1146" idx="1"/>
            </p:cNvCxnSpPr>
            <p:nvPr/>
          </p:nvCxnSpPr>
          <p:spPr>
            <a:xfrm>
              <a:off x="4207926" y="1320624"/>
              <a:ext cx="86933" cy="195306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7" name="직선 연결선 1396">
              <a:extLst>
                <a:ext uri="{FF2B5EF4-FFF2-40B4-BE49-F238E27FC236}">
                  <a16:creationId xmlns:a16="http://schemas.microsoft.com/office/drawing/2014/main" id="{6CE0004F-F859-5385-16F7-1A9604C6C273}"/>
                </a:ext>
              </a:extLst>
            </p:cNvPr>
            <p:cNvCxnSpPr>
              <a:cxnSpLocks/>
              <a:stCxn id="1152" idx="3"/>
              <a:endCxn id="1146" idx="0"/>
            </p:cNvCxnSpPr>
            <p:nvPr/>
          </p:nvCxnSpPr>
          <p:spPr>
            <a:xfrm flipH="1">
              <a:off x="4329296" y="1309817"/>
              <a:ext cx="68624" cy="191849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0" name="직선 연결선 1399">
              <a:extLst>
                <a:ext uri="{FF2B5EF4-FFF2-40B4-BE49-F238E27FC236}">
                  <a16:creationId xmlns:a16="http://schemas.microsoft.com/office/drawing/2014/main" id="{228E12BD-0902-4DEA-2E6D-624FF90D45B0}"/>
                </a:ext>
              </a:extLst>
            </p:cNvPr>
            <p:cNvCxnSpPr>
              <a:cxnSpLocks/>
              <a:stCxn id="1126" idx="1"/>
              <a:endCxn id="1146" idx="4"/>
            </p:cNvCxnSpPr>
            <p:nvPr/>
          </p:nvCxnSpPr>
          <p:spPr>
            <a:xfrm flipH="1" flipV="1">
              <a:off x="4329296" y="1599067"/>
              <a:ext cx="67101" cy="232156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3" name="직선 연결선 1402">
              <a:extLst>
                <a:ext uri="{FF2B5EF4-FFF2-40B4-BE49-F238E27FC236}">
                  <a16:creationId xmlns:a16="http://schemas.microsoft.com/office/drawing/2014/main" id="{F2A0FFA2-70E2-7B38-494D-244F4651D647}"/>
                </a:ext>
              </a:extLst>
            </p:cNvPr>
            <p:cNvCxnSpPr>
              <a:cxnSpLocks/>
              <a:stCxn id="1126" idx="3"/>
              <a:endCxn id="1147" idx="3"/>
            </p:cNvCxnSpPr>
            <p:nvPr/>
          </p:nvCxnSpPr>
          <p:spPr>
            <a:xfrm flipV="1">
              <a:off x="4396397" y="1635666"/>
              <a:ext cx="196609" cy="298145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6" name="직선 연결선 1405">
              <a:extLst>
                <a:ext uri="{FF2B5EF4-FFF2-40B4-BE49-F238E27FC236}">
                  <a16:creationId xmlns:a16="http://schemas.microsoft.com/office/drawing/2014/main" id="{CA169603-C0FD-BBF0-7118-7499EA2B552C}"/>
                </a:ext>
              </a:extLst>
            </p:cNvPr>
            <p:cNvCxnSpPr>
              <a:cxnSpLocks/>
              <a:stCxn id="1153" idx="1"/>
              <a:endCxn id="1147" idx="5"/>
            </p:cNvCxnSpPr>
            <p:nvPr/>
          </p:nvCxnSpPr>
          <p:spPr>
            <a:xfrm flipH="1" flipV="1">
              <a:off x="4630927" y="1635666"/>
              <a:ext cx="147859" cy="76929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9" name="직선 연결선 1408">
              <a:extLst>
                <a:ext uri="{FF2B5EF4-FFF2-40B4-BE49-F238E27FC236}">
                  <a16:creationId xmlns:a16="http://schemas.microsoft.com/office/drawing/2014/main" id="{D6F0B657-D542-7B2D-D47B-6D1B3BFEE0EF}"/>
                </a:ext>
              </a:extLst>
            </p:cNvPr>
            <p:cNvCxnSpPr>
              <a:cxnSpLocks/>
              <a:stCxn id="1139" idx="0"/>
              <a:endCxn id="1127" idx="4"/>
            </p:cNvCxnSpPr>
            <p:nvPr/>
          </p:nvCxnSpPr>
          <p:spPr>
            <a:xfrm flipH="1" flipV="1">
              <a:off x="4604326" y="2143470"/>
              <a:ext cx="44465" cy="214499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5" name="직선 연결선 1414">
              <a:extLst>
                <a:ext uri="{FF2B5EF4-FFF2-40B4-BE49-F238E27FC236}">
                  <a16:creationId xmlns:a16="http://schemas.microsoft.com/office/drawing/2014/main" id="{8D50DC07-C2E7-D215-5428-361E4F06DF1F}"/>
                </a:ext>
              </a:extLst>
            </p:cNvPr>
            <p:cNvCxnSpPr>
              <a:cxnSpLocks/>
              <a:stCxn id="1140" idx="7"/>
              <a:endCxn id="1139" idx="7"/>
            </p:cNvCxnSpPr>
            <p:nvPr/>
          </p:nvCxnSpPr>
          <p:spPr>
            <a:xfrm flipH="1">
              <a:off x="4683227" y="2282431"/>
              <a:ext cx="178299" cy="89802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9" name="직선 연결선 1418">
              <a:extLst>
                <a:ext uri="{FF2B5EF4-FFF2-40B4-BE49-F238E27FC236}">
                  <a16:creationId xmlns:a16="http://schemas.microsoft.com/office/drawing/2014/main" id="{EC378AC6-08BE-2322-8453-7FAB73F45217}"/>
                </a:ext>
              </a:extLst>
            </p:cNvPr>
            <p:cNvCxnSpPr>
              <a:cxnSpLocks/>
              <a:stCxn id="1171" idx="1"/>
              <a:endCxn id="1170" idx="3"/>
            </p:cNvCxnSpPr>
            <p:nvPr/>
          </p:nvCxnSpPr>
          <p:spPr>
            <a:xfrm flipH="1">
              <a:off x="5111065" y="1353720"/>
              <a:ext cx="295553" cy="209683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9" name="직선 연결선 1428">
              <a:extLst>
                <a:ext uri="{FF2B5EF4-FFF2-40B4-BE49-F238E27FC236}">
                  <a16:creationId xmlns:a16="http://schemas.microsoft.com/office/drawing/2014/main" id="{C4403083-E7BC-9401-290C-F6E7A8D28683}"/>
                </a:ext>
              </a:extLst>
            </p:cNvPr>
            <p:cNvCxnSpPr>
              <a:cxnSpLocks/>
              <a:stCxn id="1124" idx="3"/>
              <a:endCxn id="1123" idx="7"/>
            </p:cNvCxnSpPr>
            <p:nvPr/>
          </p:nvCxnSpPr>
          <p:spPr>
            <a:xfrm flipH="1">
              <a:off x="3587670" y="1789225"/>
              <a:ext cx="128366" cy="126725"/>
            </a:xfrm>
            <a:prstGeom prst="line">
              <a:avLst/>
            </a:prstGeom>
            <a:ln w="19050">
              <a:solidFill>
                <a:srgbClr val="CA33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2" name="직선 연결선 1431">
              <a:extLst>
                <a:ext uri="{FF2B5EF4-FFF2-40B4-BE49-F238E27FC236}">
                  <a16:creationId xmlns:a16="http://schemas.microsoft.com/office/drawing/2014/main" id="{DABDEE0B-883F-1978-3982-0D1A2B45ED50}"/>
                </a:ext>
              </a:extLst>
            </p:cNvPr>
            <p:cNvCxnSpPr>
              <a:cxnSpLocks/>
              <a:stCxn id="1124" idx="6"/>
              <a:endCxn id="1125" idx="2"/>
            </p:cNvCxnSpPr>
            <p:nvPr/>
          </p:nvCxnSpPr>
          <p:spPr>
            <a:xfrm>
              <a:off x="3810001" y="1750304"/>
              <a:ext cx="188947" cy="89357"/>
            </a:xfrm>
            <a:prstGeom prst="line">
              <a:avLst/>
            </a:prstGeom>
            <a:ln w="19050">
              <a:solidFill>
                <a:srgbClr val="CA33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5" name="직선 연결선 1434">
              <a:extLst>
                <a:ext uri="{FF2B5EF4-FFF2-40B4-BE49-F238E27FC236}">
                  <a16:creationId xmlns:a16="http://schemas.microsoft.com/office/drawing/2014/main" id="{EF57E91B-D9EB-07FC-E754-377FB3943186}"/>
                </a:ext>
              </a:extLst>
            </p:cNvPr>
            <p:cNvCxnSpPr>
              <a:cxnSpLocks/>
              <a:endCxn id="1126" idx="2"/>
            </p:cNvCxnSpPr>
            <p:nvPr/>
          </p:nvCxnSpPr>
          <p:spPr>
            <a:xfrm>
              <a:off x="4109035" y="1839660"/>
              <a:ext cx="266116" cy="42857"/>
            </a:xfrm>
            <a:prstGeom prst="line">
              <a:avLst/>
            </a:prstGeom>
            <a:ln w="19050">
              <a:solidFill>
                <a:srgbClr val="CA33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3" name="타원 1122">
              <a:extLst>
                <a:ext uri="{FF2B5EF4-FFF2-40B4-BE49-F238E27FC236}">
                  <a16:creationId xmlns:a16="http://schemas.microsoft.com/office/drawing/2014/main" id="{F080120E-C233-14CD-C799-02ED466B7E17}"/>
                </a:ext>
              </a:extLst>
            </p:cNvPr>
            <p:cNvSpPr/>
            <p:nvPr/>
          </p:nvSpPr>
          <p:spPr>
            <a:xfrm>
              <a:off x="3463836" y="1894704"/>
              <a:ext cx="145080" cy="145080"/>
            </a:xfrm>
            <a:prstGeom prst="ellipse">
              <a:avLst/>
            </a:prstGeom>
            <a:solidFill>
              <a:srgbClr val="F618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4" name="타원 1123">
              <a:extLst>
                <a:ext uri="{FF2B5EF4-FFF2-40B4-BE49-F238E27FC236}">
                  <a16:creationId xmlns:a16="http://schemas.microsoft.com/office/drawing/2014/main" id="{EE54BA35-5EED-611A-9690-0D84021385B7}"/>
                </a:ext>
              </a:extLst>
            </p:cNvPr>
            <p:cNvSpPr/>
            <p:nvPr/>
          </p:nvSpPr>
          <p:spPr>
            <a:xfrm>
              <a:off x="3699914" y="1695260"/>
              <a:ext cx="110087" cy="110087"/>
            </a:xfrm>
            <a:prstGeom prst="ellipse">
              <a:avLst/>
            </a:prstGeom>
            <a:solidFill>
              <a:srgbClr val="F618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5" name="타원 1124">
              <a:extLst>
                <a:ext uri="{FF2B5EF4-FFF2-40B4-BE49-F238E27FC236}">
                  <a16:creationId xmlns:a16="http://schemas.microsoft.com/office/drawing/2014/main" id="{EB968BA8-4483-2077-9CD2-156E8BEE82D8}"/>
                </a:ext>
              </a:extLst>
            </p:cNvPr>
            <p:cNvSpPr/>
            <p:nvPr/>
          </p:nvSpPr>
          <p:spPr>
            <a:xfrm>
              <a:off x="3998948" y="1784617"/>
              <a:ext cx="110087" cy="110087"/>
            </a:xfrm>
            <a:prstGeom prst="ellipse">
              <a:avLst/>
            </a:prstGeom>
            <a:solidFill>
              <a:srgbClr val="F618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6" name="타원 1125">
              <a:extLst>
                <a:ext uri="{FF2B5EF4-FFF2-40B4-BE49-F238E27FC236}">
                  <a16:creationId xmlns:a16="http://schemas.microsoft.com/office/drawing/2014/main" id="{2D967087-3C37-3C55-C86F-6A528656FCCF}"/>
                </a:ext>
              </a:extLst>
            </p:cNvPr>
            <p:cNvSpPr/>
            <p:nvPr/>
          </p:nvSpPr>
          <p:spPr>
            <a:xfrm>
              <a:off x="4375151" y="1809977"/>
              <a:ext cx="145080" cy="145080"/>
            </a:xfrm>
            <a:prstGeom prst="ellipse">
              <a:avLst/>
            </a:prstGeom>
            <a:solidFill>
              <a:srgbClr val="F618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7" name="타원 1126">
              <a:extLst>
                <a:ext uri="{FF2B5EF4-FFF2-40B4-BE49-F238E27FC236}">
                  <a16:creationId xmlns:a16="http://schemas.microsoft.com/office/drawing/2014/main" id="{A22B8F61-F1EF-61CB-AD7A-AD01247DE38E}"/>
                </a:ext>
              </a:extLst>
            </p:cNvPr>
            <p:cNvSpPr/>
            <p:nvPr/>
          </p:nvSpPr>
          <p:spPr>
            <a:xfrm>
              <a:off x="4549282" y="2033383"/>
              <a:ext cx="110087" cy="110087"/>
            </a:xfrm>
            <a:prstGeom prst="ellipse">
              <a:avLst/>
            </a:prstGeom>
            <a:solidFill>
              <a:srgbClr val="F618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8" name="타원 1127">
              <a:extLst>
                <a:ext uri="{FF2B5EF4-FFF2-40B4-BE49-F238E27FC236}">
                  <a16:creationId xmlns:a16="http://schemas.microsoft.com/office/drawing/2014/main" id="{D208D999-BF22-C5FB-2570-44E3D7A5ACCE}"/>
                </a:ext>
              </a:extLst>
            </p:cNvPr>
            <p:cNvSpPr/>
            <p:nvPr/>
          </p:nvSpPr>
          <p:spPr>
            <a:xfrm>
              <a:off x="3827498" y="2519683"/>
              <a:ext cx="110087" cy="110087"/>
            </a:xfrm>
            <a:prstGeom prst="ellipse">
              <a:avLst/>
            </a:prstGeom>
            <a:solidFill>
              <a:srgbClr val="F618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9" name="타원 1128">
              <a:extLst>
                <a:ext uri="{FF2B5EF4-FFF2-40B4-BE49-F238E27FC236}">
                  <a16:creationId xmlns:a16="http://schemas.microsoft.com/office/drawing/2014/main" id="{408D23D6-A040-D198-437B-A92E24EC6A38}"/>
                </a:ext>
              </a:extLst>
            </p:cNvPr>
            <p:cNvSpPr/>
            <p:nvPr/>
          </p:nvSpPr>
          <p:spPr>
            <a:xfrm>
              <a:off x="4176748" y="2554064"/>
              <a:ext cx="110087" cy="110087"/>
            </a:xfrm>
            <a:prstGeom prst="ellipse">
              <a:avLst/>
            </a:prstGeom>
            <a:solidFill>
              <a:srgbClr val="F618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0" name="타원 1129">
              <a:extLst>
                <a:ext uri="{FF2B5EF4-FFF2-40B4-BE49-F238E27FC236}">
                  <a16:creationId xmlns:a16="http://schemas.microsoft.com/office/drawing/2014/main" id="{2B231929-3055-14F2-16DE-A70ACC58A682}"/>
                </a:ext>
              </a:extLst>
            </p:cNvPr>
            <p:cNvSpPr/>
            <p:nvPr/>
          </p:nvSpPr>
          <p:spPr>
            <a:xfrm>
              <a:off x="4350293" y="2376877"/>
              <a:ext cx="110087" cy="110087"/>
            </a:xfrm>
            <a:prstGeom prst="ellipse">
              <a:avLst/>
            </a:prstGeom>
            <a:solidFill>
              <a:srgbClr val="F618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1" name="타원 1130">
              <a:extLst>
                <a:ext uri="{FF2B5EF4-FFF2-40B4-BE49-F238E27FC236}">
                  <a16:creationId xmlns:a16="http://schemas.microsoft.com/office/drawing/2014/main" id="{DB9E08BF-30C4-7A2A-AB8B-AD6325B9A3D7}"/>
                </a:ext>
              </a:extLst>
            </p:cNvPr>
            <p:cNvSpPr/>
            <p:nvPr/>
          </p:nvSpPr>
          <p:spPr>
            <a:xfrm>
              <a:off x="3737545" y="2110830"/>
              <a:ext cx="72456" cy="72456"/>
            </a:xfrm>
            <a:prstGeom prst="ellipse">
              <a:avLst/>
            </a:prstGeom>
            <a:solidFill>
              <a:srgbClr val="D763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2" name="타원 1131">
              <a:extLst>
                <a:ext uri="{FF2B5EF4-FFF2-40B4-BE49-F238E27FC236}">
                  <a16:creationId xmlns:a16="http://schemas.microsoft.com/office/drawing/2014/main" id="{458F207B-CE7F-DB55-97C5-A8F58B275EF7}"/>
                </a:ext>
              </a:extLst>
            </p:cNvPr>
            <p:cNvSpPr/>
            <p:nvPr/>
          </p:nvSpPr>
          <p:spPr>
            <a:xfrm>
              <a:off x="3327443" y="2143470"/>
              <a:ext cx="76210" cy="76210"/>
            </a:xfrm>
            <a:prstGeom prst="ellipse">
              <a:avLst/>
            </a:prstGeom>
            <a:solidFill>
              <a:srgbClr val="D763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3" name="타원 1132">
              <a:extLst>
                <a:ext uri="{FF2B5EF4-FFF2-40B4-BE49-F238E27FC236}">
                  <a16:creationId xmlns:a16="http://schemas.microsoft.com/office/drawing/2014/main" id="{54E1942F-AA0C-A7A7-3C6D-2CFBDFD6CB3D}"/>
                </a:ext>
              </a:extLst>
            </p:cNvPr>
            <p:cNvSpPr/>
            <p:nvPr/>
          </p:nvSpPr>
          <p:spPr>
            <a:xfrm>
              <a:off x="3453114" y="2574726"/>
              <a:ext cx="76210" cy="76210"/>
            </a:xfrm>
            <a:prstGeom prst="ellipse">
              <a:avLst/>
            </a:prstGeom>
            <a:solidFill>
              <a:srgbClr val="D763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4" name="타원 1133">
              <a:extLst>
                <a:ext uri="{FF2B5EF4-FFF2-40B4-BE49-F238E27FC236}">
                  <a16:creationId xmlns:a16="http://schemas.microsoft.com/office/drawing/2014/main" id="{4956B7C5-7CE7-9319-3AB1-528622A6929E}"/>
                </a:ext>
              </a:extLst>
            </p:cNvPr>
            <p:cNvSpPr/>
            <p:nvPr/>
          </p:nvSpPr>
          <p:spPr>
            <a:xfrm>
              <a:off x="3217268" y="2426934"/>
              <a:ext cx="76210" cy="76210"/>
            </a:xfrm>
            <a:prstGeom prst="ellipse">
              <a:avLst/>
            </a:prstGeom>
            <a:solidFill>
              <a:srgbClr val="D763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5" name="타원 1134">
              <a:extLst>
                <a:ext uri="{FF2B5EF4-FFF2-40B4-BE49-F238E27FC236}">
                  <a16:creationId xmlns:a16="http://schemas.microsoft.com/office/drawing/2014/main" id="{E64403C5-C989-70CC-FBAC-EC3897B123AA}"/>
                </a:ext>
              </a:extLst>
            </p:cNvPr>
            <p:cNvSpPr/>
            <p:nvPr/>
          </p:nvSpPr>
          <p:spPr>
            <a:xfrm>
              <a:off x="2918600" y="2313369"/>
              <a:ext cx="76210" cy="76210"/>
            </a:xfrm>
            <a:prstGeom prst="ellipse">
              <a:avLst/>
            </a:prstGeom>
            <a:solidFill>
              <a:srgbClr val="D763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6" name="타원 1135">
              <a:extLst>
                <a:ext uri="{FF2B5EF4-FFF2-40B4-BE49-F238E27FC236}">
                  <a16:creationId xmlns:a16="http://schemas.microsoft.com/office/drawing/2014/main" id="{429851E9-7EC6-8133-C978-D1AB9CB4012E}"/>
                </a:ext>
              </a:extLst>
            </p:cNvPr>
            <p:cNvSpPr/>
            <p:nvPr/>
          </p:nvSpPr>
          <p:spPr>
            <a:xfrm>
              <a:off x="3683916" y="2364101"/>
              <a:ext cx="53629" cy="53629"/>
            </a:xfrm>
            <a:prstGeom prst="ellipse">
              <a:avLst/>
            </a:prstGeom>
            <a:solidFill>
              <a:srgbClr val="CBA5A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7" name="타원 1136">
              <a:extLst>
                <a:ext uri="{FF2B5EF4-FFF2-40B4-BE49-F238E27FC236}">
                  <a16:creationId xmlns:a16="http://schemas.microsoft.com/office/drawing/2014/main" id="{A7E3FC28-C9C5-F8CE-4D7F-0722C4BDBC2B}"/>
                </a:ext>
              </a:extLst>
            </p:cNvPr>
            <p:cNvSpPr/>
            <p:nvPr/>
          </p:nvSpPr>
          <p:spPr>
            <a:xfrm>
              <a:off x="2696572" y="2328260"/>
              <a:ext cx="76210" cy="76210"/>
            </a:xfrm>
            <a:prstGeom prst="ellipse">
              <a:avLst/>
            </a:prstGeom>
            <a:solidFill>
              <a:srgbClr val="1B0F0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8" name="타원 1137">
              <a:extLst>
                <a:ext uri="{FF2B5EF4-FFF2-40B4-BE49-F238E27FC236}">
                  <a16:creationId xmlns:a16="http://schemas.microsoft.com/office/drawing/2014/main" id="{D6028791-4761-73E5-1073-87B4A7424917}"/>
                </a:ext>
              </a:extLst>
            </p:cNvPr>
            <p:cNvSpPr/>
            <p:nvPr/>
          </p:nvSpPr>
          <p:spPr>
            <a:xfrm>
              <a:off x="2531413" y="2556181"/>
              <a:ext cx="76210" cy="76210"/>
            </a:xfrm>
            <a:prstGeom prst="ellipse">
              <a:avLst/>
            </a:prstGeom>
            <a:solidFill>
              <a:srgbClr val="1B0F0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9" name="타원 1138">
              <a:extLst>
                <a:ext uri="{FF2B5EF4-FFF2-40B4-BE49-F238E27FC236}">
                  <a16:creationId xmlns:a16="http://schemas.microsoft.com/office/drawing/2014/main" id="{71FC0D13-D304-2C03-6D04-4135D37F2667}"/>
                </a:ext>
              </a:extLst>
            </p:cNvPr>
            <p:cNvSpPr/>
            <p:nvPr/>
          </p:nvSpPr>
          <p:spPr>
            <a:xfrm>
              <a:off x="4600090" y="2357969"/>
              <a:ext cx="97401" cy="97401"/>
            </a:xfrm>
            <a:prstGeom prst="ellipse">
              <a:avLst/>
            </a:prstGeom>
            <a:solidFill>
              <a:srgbClr val="D763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0" name="타원 1139">
              <a:extLst>
                <a:ext uri="{FF2B5EF4-FFF2-40B4-BE49-F238E27FC236}">
                  <a16:creationId xmlns:a16="http://schemas.microsoft.com/office/drawing/2014/main" id="{1027BA79-134F-39D7-7537-938113F4AE82}"/>
                </a:ext>
              </a:extLst>
            </p:cNvPr>
            <p:cNvSpPr/>
            <p:nvPr/>
          </p:nvSpPr>
          <p:spPr>
            <a:xfrm>
              <a:off x="4796477" y="2271270"/>
              <a:ext cx="76210" cy="76210"/>
            </a:xfrm>
            <a:prstGeom prst="ellipse">
              <a:avLst/>
            </a:prstGeom>
            <a:solidFill>
              <a:srgbClr val="D763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1" name="타원 1140">
              <a:extLst>
                <a:ext uri="{FF2B5EF4-FFF2-40B4-BE49-F238E27FC236}">
                  <a16:creationId xmlns:a16="http://schemas.microsoft.com/office/drawing/2014/main" id="{FD4621A1-21E9-D560-26A8-7ED03F01BD6B}"/>
                </a:ext>
              </a:extLst>
            </p:cNvPr>
            <p:cNvSpPr/>
            <p:nvPr/>
          </p:nvSpPr>
          <p:spPr>
            <a:xfrm>
              <a:off x="3327443" y="1681018"/>
              <a:ext cx="53629" cy="53629"/>
            </a:xfrm>
            <a:prstGeom prst="ellipse">
              <a:avLst/>
            </a:prstGeom>
            <a:solidFill>
              <a:srgbClr val="CBA5A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2" name="타원 1141">
              <a:extLst>
                <a:ext uri="{FF2B5EF4-FFF2-40B4-BE49-F238E27FC236}">
                  <a16:creationId xmlns:a16="http://schemas.microsoft.com/office/drawing/2014/main" id="{03814841-A03B-40CC-F874-F2C3E767FB99}"/>
                </a:ext>
              </a:extLst>
            </p:cNvPr>
            <p:cNvSpPr/>
            <p:nvPr/>
          </p:nvSpPr>
          <p:spPr>
            <a:xfrm>
              <a:off x="3201744" y="1364953"/>
              <a:ext cx="53629" cy="53629"/>
            </a:xfrm>
            <a:prstGeom prst="ellipse">
              <a:avLst/>
            </a:prstGeom>
            <a:solidFill>
              <a:srgbClr val="CBA5A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3" name="타원 1142">
              <a:extLst>
                <a:ext uri="{FF2B5EF4-FFF2-40B4-BE49-F238E27FC236}">
                  <a16:creationId xmlns:a16="http://schemas.microsoft.com/office/drawing/2014/main" id="{65C2435F-F027-9C09-21BB-929B438BAD7A}"/>
                </a:ext>
              </a:extLst>
            </p:cNvPr>
            <p:cNvSpPr/>
            <p:nvPr/>
          </p:nvSpPr>
          <p:spPr>
            <a:xfrm>
              <a:off x="3003278" y="1164441"/>
              <a:ext cx="53629" cy="53629"/>
            </a:xfrm>
            <a:prstGeom prst="ellipse">
              <a:avLst/>
            </a:prstGeom>
            <a:solidFill>
              <a:srgbClr val="CBA5A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4" name="타원 1143">
              <a:extLst>
                <a:ext uri="{FF2B5EF4-FFF2-40B4-BE49-F238E27FC236}">
                  <a16:creationId xmlns:a16="http://schemas.microsoft.com/office/drawing/2014/main" id="{412A6D95-5283-452A-D3A4-6C935736A150}"/>
                </a:ext>
              </a:extLst>
            </p:cNvPr>
            <p:cNvSpPr/>
            <p:nvPr/>
          </p:nvSpPr>
          <p:spPr>
            <a:xfrm>
              <a:off x="2765270" y="1251759"/>
              <a:ext cx="53629" cy="53629"/>
            </a:xfrm>
            <a:prstGeom prst="ellipse">
              <a:avLst/>
            </a:prstGeom>
            <a:solidFill>
              <a:srgbClr val="CBA5A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5" name="타원 1144">
              <a:extLst>
                <a:ext uri="{FF2B5EF4-FFF2-40B4-BE49-F238E27FC236}">
                  <a16:creationId xmlns:a16="http://schemas.microsoft.com/office/drawing/2014/main" id="{7DB763FB-6B22-30B1-44CD-8E4D9A90EBE1}"/>
                </a:ext>
              </a:extLst>
            </p:cNvPr>
            <p:cNvSpPr/>
            <p:nvPr/>
          </p:nvSpPr>
          <p:spPr>
            <a:xfrm>
              <a:off x="4065991" y="1565538"/>
              <a:ext cx="53629" cy="53629"/>
            </a:xfrm>
            <a:prstGeom prst="ellipse">
              <a:avLst/>
            </a:prstGeom>
            <a:solidFill>
              <a:srgbClr val="CBA5A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6" name="타원 1145">
              <a:extLst>
                <a:ext uri="{FF2B5EF4-FFF2-40B4-BE49-F238E27FC236}">
                  <a16:creationId xmlns:a16="http://schemas.microsoft.com/office/drawing/2014/main" id="{84F474A0-FFB8-8517-4F75-BB85DD8A0905}"/>
                </a:ext>
              </a:extLst>
            </p:cNvPr>
            <p:cNvSpPr/>
            <p:nvPr/>
          </p:nvSpPr>
          <p:spPr>
            <a:xfrm>
              <a:off x="4280595" y="1501666"/>
              <a:ext cx="97401" cy="97401"/>
            </a:xfrm>
            <a:prstGeom prst="ellipse">
              <a:avLst/>
            </a:prstGeom>
            <a:solidFill>
              <a:srgbClr val="D763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7" name="타원 1146">
              <a:extLst>
                <a:ext uri="{FF2B5EF4-FFF2-40B4-BE49-F238E27FC236}">
                  <a16:creationId xmlns:a16="http://schemas.microsoft.com/office/drawing/2014/main" id="{4B993726-C5E9-BCE4-AF33-2067400EE01A}"/>
                </a:ext>
              </a:extLst>
            </p:cNvPr>
            <p:cNvSpPr/>
            <p:nvPr/>
          </p:nvSpPr>
          <p:spPr>
            <a:xfrm>
              <a:off x="4585152" y="1589891"/>
              <a:ext cx="53629" cy="53629"/>
            </a:xfrm>
            <a:prstGeom prst="ellipse">
              <a:avLst/>
            </a:prstGeom>
            <a:solidFill>
              <a:srgbClr val="CBA5A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8" name="타원 1147">
              <a:extLst>
                <a:ext uri="{FF2B5EF4-FFF2-40B4-BE49-F238E27FC236}">
                  <a16:creationId xmlns:a16="http://schemas.microsoft.com/office/drawing/2014/main" id="{17251ADD-5D2F-BA28-118C-4EEE45D2CD70}"/>
                </a:ext>
              </a:extLst>
            </p:cNvPr>
            <p:cNvSpPr/>
            <p:nvPr/>
          </p:nvSpPr>
          <p:spPr>
            <a:xfrm>
              <a:off x="5230158" y="1991762"/>
              <a:ext cx="63625" cy="63625"/>
            </a:xfrm>
            <a:prstGeom prst="ellipse">
              <a:avLst/>
            </a:prstGeom>
            <a:solidFill>
              <a:srgbClr val="CBA5A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9" name="타원 1148">
              <a:extLst>
                <a:ext uri="{FF2B5EF4-FFF2-40B4-BE49-F238E27FC236}">
                  <a16:creationId xmlns:a16="http://schemas.microsoft.com/office/drawing/2014/main" id="{BC7D00E0-EFC7-1EEA-A920-CAD8CD13A3E7}"/>
                </a:ext>
              </a:extLst>
            </p:cNvPr>
            <p:cNvSpPr/>
            <p:nvPr/>
          </p:nvSpPr>
          <p:spPr>
            <a:xfrm>
              <a:off x="2507025" y="1249224"/>
              <a:ext cx="76210" cy="76210"/>
            </a:xfrm>
            <a:prstGeom prst="ellipse">
              <a:avLst/>
            </a:prstGeom>
            <a:solidFill>
              <a:srgbClr val="1B0F0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0" name="타원 1149">
              <a:extLst>
                <a:ext uri="{FF2B5EF4-FFF2-40B4-BE49-F238E27FC236}">
                  <a16:creationId xmlns:a16="http://schemas.microsoft.com/office/drawing/2014/main" id="{EEEB0AAC-6F0E-027B-3002-E6BDBA0D8867}"/>
                </a:ext>
              </a:extLst>
            </p:cNvPr>
            <p:cNvSpPr/>
            <p:nvPr/>
          </p:nvSpPr>
          <p:spPr>
            <a:xfrm>
              <a:off x="3543199" y="1480507"/>
              <a:ext cx="76210" cy="76210"/>
            </a:xfrm>
            <a:prstGeom prst="ellipse">
              <a:avLst/>
            </a:prstGeom>
            <a:solidFill>
              <a:srgbClr val="1B0F0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1" name="타원 1150">
              <a:extLst>
                <a:ext uri="{FF2B5EF4-FFF2-40B4-BE49-F238E27FC236}">
                  <a16:creationId xmlns:a16="http://schemas.microsoft.com/office/drawing/2014/main" id="{E088A710-38DD-7492-B511-4239BCC5A877}"/>
                </a:ext>
              </a:extLst>
            </p:cNvPr>
            <p:cNvSpPr/>
            <p:nvPr/>
          </p:nvSpPr>
          <p:spPr>
            <a:xfrm>
              <a:off x="4142877" y="1255575"/>
              <a:ext cx="76210" cy="76210"/>
            </a:xfrm>
            <a:prstGeom prst="ellipse">
              <a:avLst/>
            </a:prstGeom>
            <a:solidFill>
              <a:srgbClr val="1B0F0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2" name="타원 1151">
              <a:extLst>
                <a:ext uri="{FF2B5EF4-FFF2-40B4-BE49-F238E27FC236}">
                  <a16:creationId xmlns:a16="http://schemas.microsoft.com/office/drawing/2014/main" id="{686C8065-CCA2-AC6C-9695-CA08A4FEB0A3}"/>
                </a:ext>
              </a:extLst>
            </p:cNvPr>
            <p:cNvSpPr/>
            <p:nvPr/>
          </p:nvSpPr>
          <p:spPr>
            <a:xfrm>
              <a:off x="4386759" y="1244768"/>
              <a:ext cx="76210" cy="76210"/>
            </a:xfrm>
            <a:prstGeom prst="ellipse">
              <a:avLst/>
            </a:prstGeom>
            <a:solidFill>
              <a:srgbClr val="1B0F0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3" name="타원 1152">
              <a:extLst>
                <a:ext uri="{FF2B5EF4-FFF2-40B4-BE49-F238E27FC236}">
                  <a16:creationId xmlns:a16="http://schemas.microsoft.com/office/drawing/2014/main" id="{D39D4B24-9294-5C0C-3A97-A5AE0080723F}"/>
                </a:ext>
              </a:extLst>
            </p:cNvPr>
            <p:cNvSpPr/>
            <p:nvPr/>
          </p:nvSpPr>
          <p:spPr>
            <a:xfrm>
              <a:off x="4767625" y="1701434"/>
              <a:ext cx="76210" cy="76210"/>
            </a:xfrm>
            <a:prstGeom prst="ellipse">
              <a:avLst/>
            </a:prstGeom>
            <a:solidFill>
              <a:srgbClr val="1B0F0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4" name="타원 1153">
              <a:extLst>
                <a:ext uri="{FF2B5EF4-FFF2-40B4-BE49-F238E27FC236}">
                  <a16:creationId xmlns:a16="http://schemas.microsoft.com/office/drawing/2014/main" id="{162D7293-150A-9166-0CE3-8EC351076FEB}"/>
                </a:ext>
              </a:extLst>
            </p:cNvPr>
            <p:cNvSpPr/>
            <p:nvPr/>
          </p:nvSpPr>
          <p:spPr>
            <a:xfrm>
              <a:off x="5066659" y="1767242"/>
              <a:ext cx="76210" cy="76210"/>
            </a:xfrm>
            <a:prstGeom prst="ellipse">
              <a:avLst/>
            </a:prstGeom>
            <a:solidFill>
              <a:srgbClr val="1B0F0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5" name="타원 1154">
              <a:extLst>
                <a:ext uri="{FF2B5EF4-FFF2-40B4-BE49-F238E27FC236}">
                  <a16:creationId xmlns:a16="http://schemas.microsoft.com/office/drawing/2014/main" id="{C744AEEB-E97F-5D0C-CEFA-794D1469E245}"/>
                </a:ext>
              </a:extLst>
            </p:cNvPr>
            <p:cNvSpPr/>
            <p:nvPr/>
          </p:nvSpPr>
          <p:spPr>
            <a:xfrm>
              <a:off x="5142869" y="2249063"/>
              <a:ext cx="76210" cy="76210"/>
            </a:xfrm>
            <a:prstGeom prst="ellipse">
              <a:avLst/>
            </a:prstGeom>
            <a:solidFill>
              <a:srgbClr val="1B0F0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6" name="타원 1155">
              <a:extLst>
                <a:ext uri="{FF2B5EF4-FFF2-40B4-BE49-F238E27FC236}">
                  <a16:creationId xmlns:a16="http://schemas.microsoft.com/office/drawing/2014/main" id="{FB87A8E1-9571-B4FE-902D-1388797826D5}"/>
                </a:ext>
              </a:extLst>
            </p:cNvPr>
            <p:cNvSpPr/>
            <p:nvPr/>
          </p:nvSpPr>
          <p:spPr>
            <a:xfrm>
              <a:off x="5041256" y="2500303"/>
              <a:ext cx="76210" cy="76210"/>
            </a:xfrm>
            <a:prstGeom prst="ellipse">
              <a:avLst/>
            </a:prstGeom>
            <a:solidFill>
              <a:srgbClr val="1B0F0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7" name="타원 1156">
              <a:extLst>
                <a:ext uri="{FF2B5EF4-FFF2-40B4-BE49-F238E27FC236}">
                  <a16:creationId xmlns:a16="http://schemas.microsoft.com/office/drawing/2014/main" id="{B642C741-B215-8852-FC79-53DC98DE7FDE}"/>
                </a:ext>
              </a:extLst>
            </p:cNvPr>
            <p:cNvSpPr/>
            <p:nvPr/>
          </p:nvSpPr>
          <p:spPr>
            <a:xfrm>
              <a:off x="2921278" y="1568926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58" name="타원 1157">
              <a:extLst>
                <a:ext uri="{FF2B5EF4-FFF2-40B4-BE49-F238E27FC236}">
                  <a16:creationId xmlns:a16="http://schemas.microsoft.com/office/drawing/2014/main" id="{5EF8CA32-3DF1-9931-EF47-F00664960137}"/>
                </a:ext>
              </a:extLst>
            </p:cNvPr>
            <p:cNvSpPr/>
            <p:nvPr/>
          </p:nvSpPr>
          <p:spPr>
            <a:xfrm>
              <a:off x="3004617" y="1963127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59" name="타원 1158">
              <a:extLst>
                <a:ext uri="{FF2B5EF4-FFF2-40B4-BE49-F238E27FC236}">
                  <a16:creationId xmlns:a16="http://schemas.microsoft.com/office/drawing/2014/main" id="{0684899C-6DE6-BE45-F703-B20BE2BF5E8B}"/>
                </a:ext>
              </a:extLst>
            </p:cNvPr>
            <p:cNvSpPr/>
            <p:nvPr/>
          </p:nvSpPr>
          <p:spPr>
            <a:xfrm>
              <a:off x="2763284" y="1865904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0" name="타원 1159">
              <a:extLst>
                <a:ext uri="{FF2B5EF4-FFF2-40B4-BE49-F238E27FC236}">
                  <a16:creationId xmlns:a16="http://schemas.microsoft.com/office/drawing/2014/main" id="{EB008D1A-8365-A52F-0A36-2BD07F02D339}"/>
                </a:ext>
              </a:extLst>
            </p:cNvPr>
            <p:cNvSpPr/>
            <p:nvPr/>
          </p:nvSpPr>
          <p:spPr>
            <a:xfrm>
              <a:off x="2529231" y="1695260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1" name="타원 1160">
              <a:extLst>
                <a:ext uri="{FF2B5EF4-FFF2-40B4-BE49-F238E27FC236}">
                  <a16:creationId xmlns:a16="http://schemas.microsoft.com/office/drawing/2014/main" id="{FEA2E675-D429-29A0-F5ED-A0FF9CEE0679}"/>
                </a:ext>
              </a:extLst>
            </p:cNvPr>
            <p:cNvSpPr/>
            <p:nvPr/>
          </p:nvSpPr>
          <p:spPr>
            <a:xfrm>
              <a:off x="2617481" y="2152775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2" name="타원 1161">
              <a:extLst>
                <a:ext uri="{FF2B5EF4-FFF2-40B4-BE49-F238E27FC236}">
                  <a16:creationId xmlns:a16="http://schemas.microsoft.com/office/drawing/2014/main" id="{F8351535-DD98-A84E-7BA3-A86240F44FC6}"/>
                </a:ext>
              </a:extLst>
            </p:cNvPr>
            <p:cNvSpPr/>
            <p:nvPr/>
          </p:nvSpPr>
          <p:spPr>
            <a:xfrm>
              <a:off x="3545282" y="1241175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3" name="타원 1162">
              <a:extLst>
                <a:ext uri="{FF2B5EF4-FFF2-40B4-BE49-F238E27FC236}">
                  <a16:creationId xmlns:a16="http://schemas.microsoft.com/office/drawing/2014/main" id="{F107B81A-6A44-8903-6641-98FE7BD46B6D}"/>
                </a:ext>
              </a:extLst>
            </p:cNvPr>
            <p:cNvSpPr/>
            <p:nvPr/>
          </p:nvSpPr>
          <p:spPr>
            <a:xfrm>
              <a:off x="3773773" y="1203670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4" name="타원 1163">
              <a:extLst>
                <a:ext uri="{FF2B5EF4-FFF2-40B4-BE49-F238E27FC236}">
                  <a16:creationId xmlns:a16="http://schemas.microsoft.com/office/drawing/2014/main" id="{AB4D250A-15B8-590D-F154-E56FE7746C5C}"/>
                </a:ext>
              </a:extLst>
            </p:cNvPr>
            <p:cNvSpPr/>
            <p:nvPr/>
          </p:nvSpPr>
          <p:spPr>
            <a:xfrm>
              <a:off x="3927895" y="1381053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5" name="타원 1164">
              <a:extLst>
                <a:ext uri="{FF2B5EF4-FFF2-40B4-BE49-F238E27FC236}">
                  <a16:creationId xmlns:a16="http://schemas.microsoft.com/office/drawing/2014/main" id="{35532A86-9CB8-C603-B447-E54180526E69}"/>
                </a:ext>
              </a:extLst>
            </p:cNvPr>
            <p:cNvSpPr/>
            <p:nvPr/>
          </p:nvSpPr>
          <p:spPr>
            <a:xfrm>
              <a:off x="4183891" y="2232182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6" name="타원 1165">
              <a:extLst>
                <a:ext uri="{FF2B5EF4-FFF2-40B4-BE49-F238E27FC236}">
                  <a16:creationId xmlns:a16="http://schemas.microsoft.com/office/drawing/2014/main" id="{C4E03623-631A-0448-6F2C-3A6ABB5D9FB1}"/>
                </a:ext>
              </a:extLst>
            </p:cNvPr>
            <p:cNvSpPr/>
            <p:nvPr/>
          </p:nvSpPr>
          <p:spPr>
            <a:xfrm>
              <a:off x="4809681" y="1934327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7" name="타원 1166">
              <a:extLst>
                <a:ext uri="{FF2B5EF4-FFF2-40B4-BE49-F238E27FC236}">
                  <a16:creationId xmlns:a16="http://schemas.microsoft.com/office/drawing/2014/main" id="{87D4BC14-BD06-EC56-780A-0EAC833080AF}"/>
                </a:ext>
              </a:extLst>
            </p:cNvPr>
            <p:cNvSpPr/>
            <p:nvPr/>
          </p:nvSpPr>
          <p:spPr>
            <a:xfrm>
              <a:off x="5014539" y="2098513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8" name="타원 1167">
              <a:extLst>
                <a:ext uri="{FF2B5EF4-FFF2-40B4-BE49-F238E27FC236}">
                  <a16:creationId xmlns:a16="http://schemas.microsoft.com/office/drawing/2014/main" id="{79EDF2B4-0E35-565A-8CCB-06A718E0B698}"/>
                </a:ext>
              </a:extLst>
            </p:cNvPr>
            <p:cNvSpPr/>
            <p:nvPr/>
          </p:nvSpPr>
          <p:spPr>
            <a:xfrm>
              <a:off x="4831054" y="1408349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9" name="타원 1168">
              <a:extLst>
                <a:ext uri="{FF2B5EF4-FFF2-40B4-BE49-F238E27FC236}">
                  <a16:creationId xmlns:a16="http://schemas.microsoft.com/office/drawing/2014/main" id="{4CD85186-6A84-93F4-9378-A209D86D0118}"/>
                </a:ext>
              </a:extLst>
            </p:cNvPr>
            <p:cNvSpPr/>
            <p:nvPr/>
          </p:nvSpPr>
          <p:spPr>
            <a:xfrm>
              <a:off x="5038583" y="1186789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70" name="타원 1169">
              <a:extLst>
                <a:ext uri="{FF2B5EF4-FFF2-40B4-BE49-F238E27FC236}">
                  <a16:creationId xmlns:a16="http://schemas.microsoft.com/office/drawing/2014/main" id="{CC3D15CC-3326-6746-02EE-4820E827F56E}"/>
                </a:ext>
              </a:extLst>
            </p:cNvPr>
            <p:cNvSpPr/>
            <p:nvPr/>
          </p:nvSpPr>
          <p:spPr>
            <a:xfrm>
              <a:off x="5106847" y="1538821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71" name="타원 1170">
              <a:extLst>
                <a:ext uri="{FF2B5EF4-FFF2-40B4-BE49-F238E27FC236}">
                  <a16:creationId xmlns:a16="http://schemas.microsoft.com/office/drawing/2014/main" id="{925DAFD5-A1BF-1AAA-337B-6D9D9349EB9E}"/>
                </a:ext>
              </a:extLst>
            </p:cNvPr>
            <p:cNvSpPr/>
            <p:nvPr/>
          </p:nvSpPr>
          <p:spPr>
            <a:xfrm>
              <a:off x="5402400" y="1349502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72" name="타원 1171">
              <a:extLst>
                <a:ext uri="{FF2B5EF4-FFF2-40B4-BE49-F238E27FC236}">
                  <a16:creationId xmlns:a16="http://schemas.microsoft.com/office/drawing/2014/main" id="{E43C3587-2DBF-562F-F7EC-4B9144FBB197}"/>
                </a:ext>
              </a:extLst>
            </p:cNvPr>
            <p:cNvSpPr/>
            <p:nvPr/>
          </p:nvSpPr>
          <p:spPr>
            <a:xfrm>
              <a:off x="5356576" y="2605136"/>
              <a:ext cx="28800" cy="28800"/>
            </a:xfrm>
            <a:prstGeom prst="ellipse">
              <a:avLst/>
            </a:prstGeom>
            <a:solidFill>
              <a:srgbClr val="CBB9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180" name="직선 연결선 1179">
              <a:extLst>
                <a:ext uri="{FF2B5EF4-FFF2-40B4-BE49-F238E27FC236}">
                  <a16:creationId xmlns:a16="http://schemas.microsoft.com/office/drawing/2014/main" id="{02F635B1-B101-1486-BC35-DA6A2443D2F7}"/>
                </a:ext>
              </a:extLst>
            </p:cNvPr>
            <p:cNvCxnSpPr>
              <a:cxnSpLocks/>
              <a:stCxn id="1144" idx="5"/>
              <a:endCxn id="1157" idx="1"/>
            </p:cNvCxnSpPr>
            <p:nvPr/>
          </p:nvCxnSpPr>
          <p:spPr>
            <a:xfrm>
              <a:off x="2811045" y="1297534"/>
              <a:ext cx="114451" cy="275610"/>
            </a:xfrm>
            <a:prstGeom prst="line">
              <a:avLst/>
            </a:prstGeom>
            <a:ln w="12700">
              <a:solidFill>
                <a:srgbClr val="EFEA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2" name="직선 연결선 1411">
              <a:extLst>
                <a:ext uri="{FF2B5EF4-FFF2-40B4-BE49-F238E27FC236}">
                  <a16:creationId xmlns:a16="http://schemas.microsoft.com/office/drawing/2014/main" id="{8A2ACA00-7606-7CE7-67AD-C5C52BF4316F}"/>
                </a:ext>
              </a:extLst>
            </p:cNvPr>
            <p:cNvCxnSpPr>
              <a:cxnSpLocks/>
              <a:stCxn id="1140" idx="1"/>
              <a:endCxn id="1127" idx="5"/>
            </p:cNvCxnSpPr>
            <p:nvPr/>
          </p:nvCxnSpPr>
          <p:spPr>
            <a:xfrm flipH="1" flipV="1">
              <a:off x="4643247" y="2127348"/>
              <a:ext cx="164391" cy="155083"/>
            </a:xfrm>
            <a:prstGeom prst="line">
              <a:avLst/>
            </a:prstGeom>
            <a:ln w="12700">
              <a:solidFill>
                <a:srgbClr val="A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3" name="직선 연결선 1422">
              <a:extLst>
                <a:ext uri="{FF2B5EF4-FFF2-40B4-BE49-F238E27FC236}">
                  <a16:creationId xmlns:a16="http://schemas.microsoft.com/office/drawing/2014/main" id="{FC2E5C81-D275-AC5E-C9C6-5BA0803AC5CE}"/>
                </a:ext>
              </a:extLst>
            </p:cNvPr>
            <p:cNvCxnSpPr>
              <a:cxnSpLocks/>
              <a:stCxn id="1132" idx="7"/>
              <a:endCxn id="1123" idx="3"/>
            </p:cNvCxnSpPr>
            <p:nvPr/>
          </p:nvCxnSpPr>
          <p:spPr>
            <a:xfrm flipV="1">
              <a:off x="3392492" y="2018538"/>
              <a:ext cx="92590" cy="136093"/>
            </a:xfrm>
            <a:prstGeom prst="line">
              <a:avLst/>
            </a:prstGeom>
            <a:ln w="12700">
              <a:solidFill>
                <a:srgbClr val="CA33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6" name="직선 연결선 1425">
              <a:extLst>
                <a:ext uri="{FF2B5EF4-FFF2-40B4-BE49-F238E27FC236}">
                  <a16:creationId xmlns:a16="http://schemas.microsoft.com/office/drawing/2014/main" id="{CAC2542D-4CF5-3B34-B1D2-CB5A7C774C67}"/>
                </a:ext>
              </a:extLst>
            </p:cNvPr>
            <p:cNvCxnSpPr>
              <a:cxnSpLocks/>
              <a:endCxn id="1123" idx="5"/>
            </p:cNvCxnSpPr>
            <p:nvPr/>
          </p:nvCxnSpPr>
          <p:spPr>
            <a:xfrm flipH="1" flipV="1">
              <a:off x="3587670" y="2018538"/>
              <a:ext cx="164234" cy="92292"/>
            </a:xfrm>
            <a:prstGeom prst="line">
              <a:avLst/>
            </a:prstGeom>
            <a:ln w="12700">
              <a:solidFill>
                <a:srgbClr val="CA33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2033B65D-F976-A0F7-9DCB-34B4BEF49120}"/>
              </a:ext>
            </a:extLst>
          </p:cNvPr>
          <p:cNvGrpSpPr/>
          <p:nvPr/>
        </p:nvGrpSpPr>
        <p:grpSpPr>
          <a:xfrm>
            <a:off x="416499" y="3173212"/>
            <a:ext cx="5342985" cy="763642"/>
            <a:chOff x="416499" y="3173212"/>
            <a:chExt cx="5342985" cy="763642"/>
          </a:xfrm>
        </p:grpSpPr>
        <p:sp>
          <p:nvSpPr>
            <p:cNvPr id="28" name="Content Placeholder 2">
              <a:extLst>
                <a:ext uri="{FF2B5EF4-FFF2-40B4-BE49-F238E27FC236}">
                  <a16:creationId xmlns:a16="http://schemas.microsoft.com/office/drawing/2014/main" id="{C0788803-6BFF-AE9D-1E6B-8E69C2BDDDA9}"/>
                </a:ext>
              </a:extLst>
            </p:cNvPr>
            <p:cNvSpPr txBox="1">
              <a:spLocks/>
            </p:cNvSpPr>
            <p:nvPr/>
          </p:nvSpPr>
          <p:spPr>
            <a:xfrm>
              <a:off x="416499" y="3173212"/>
              <a:ext cx="5342985" cy="4726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Cache-based </a:t>
              </a:r>
              <a:r>
                <a:rPr lang="en-US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Accelerator</a:t>
              </a:r>
            </a:p>
          </p:txBody>
        </p:sp>
        <p:sp>
          <p:nvSpPr>
            <p:cNvPr id="3" name="Content Placeholder 2">
              <a:extLst>
                <a:ext uri="{FF2B5EF4-FFF2-40B4-BE49-F238E27FC236}">
                  <a16:creationId xmlns:a16="http://schemas.microsoft.com/office/drawing/2014/main" id="{B421EEF3-54F8-7E86-BF03-633F63030A55}"/>
                </a:ext>
              </a:extLst>
            </p:cNvPr>
            <p:cNvSpPr txBox="1">
              <a:spLocks/>
            </p:cNvSpPr>
            <p:nvPr/>
          </p:nvSpPr>
          <p:spPr>
            <a:xfrm>
              <a:off x="813128" y="3681752"/>
              <a:ext cx="4946356" cy="2551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e.g.)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Graphicionado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[MICRO’16],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GraphDyns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[MICRO’19],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PolyGraph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[ISCA’21]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48B23B9-B124-1940-8490-5971BCC25F7A}"/>
              </a:ext>
            </a:extLst>
          </p:cNvPr>
          <p:cNvGrpSpPr/>
          <p:nvPr/>
        </p:nvGrpSpPr>
        <p:grpSpPr>
          <a:xfrm>
            <a:off x="6668560" y="3173212"/>
            <a:ext cx="4638693" cy="763642"/>
            <a:chOff x="6668560" y="3173212"/>
            <a:chExt cx="4638693" cy="763642"/>
          </a:xfrm>
        </p:grpSpPr>
        <p:sp>
          <p:nvSpPr>
            <p:cNvPr id="29" name="Content Placeholder 2">
              <a:extLst>
                <a:ext uri="{FF2B5EF4-FFF2-40B4-BE49-F238E27FC236}">
                  <a16:creationId xmlns:a16="http://schemas.microsoft.com/office/drawing/2014/main" id="{10DA519F-11DD-009A-BA77-64AB6A6B565A}"/>
                </a:ext>
              </a:extLst>
            </p:cNvPr>
            <p:cNvSpPr txBox="1">
              <a:spLocks/>
            </p:cNvSpPr>
            <p:nvPr/>
          </p:nvSpPr>
          <p:spPr>
            <a:xfrm>
              <a:off x="6668560" y="3173212"/>
              <a:ext cx="4638693" cy="47261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PIM A</a:t>
              </a:r>
              <a:r>
                <a:rPr lang="en-US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ccelerator</a:t>
              </a:r>
            </a:p>
          </p:txBody>
        </p:sp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6EDB3526-6851-61AF-46BA-40FC3C5B1F72}"/>
                </a:ext>
              </a:extLst>
            </p:cNvPr>
            <p:cNvSpPr txBox="1">
              <a:spLocks/>
            </p:cNvSpPr>
            <p:nvPr/>
          </p:nvSpPr>
          <p:spPr>
            <a:xfrm>
              <a:off x="6799519" y="3681752"/>
              <a:ext cx="4376773" cy="2551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e.g.)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Teserract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[ISCA’15],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GraphPIM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[HPCA’17],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GraphP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[HPCA’18]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1999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035" grpId="0" animBg="1"/>
      <p:bldP spid="1038" grpId="0"/>
      <p:bldP spid="1074" grpId="0" animBg="1"/>
      <p:bldP spid="107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9DBBA1-D892-08CE-DF29-515380858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3" name="차트 212">
            <a:extLst>
              <a:ext uri="{FF2B5EF4-FFF2-40B4-BE49-F238E27FC236}">
                <a16:creationId xmlns:a16="http://schemas.microsoft.com/office/drawing/2014/main" id="{2F006197-9BA6-4172-870D-02DB010789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4816781"/>
              </p:ext>
            </p:extLst>
          </p:nvPr>
        </p:nvGraphicFramePr>
        <p:xfrm>
          <a:off x="-104762" y="1923500"/>
          <a:ext cx="6368402" cy="37000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D25DA91-67EC-2699-8E59-947C585D7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Locality-Aware PIM-Host Cooperation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EFDB1-2E6C-699B-E979-01C4910B3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37" name="부제목 2">
            <a:extLst>
              <a:ext uri="{FF2B5EF4-FFF2-40B4-BE49-F238E27FC236}">
                <a16:creationId xmlns:a16="http://schemas.microsoft.com/office/drawing/2014/main" id="{2FAAD0AF-2905-58F0-6A07-84699B8C7C62}"/>
              </a:ext>
            </a:extLst>
          </p:cNvPr>
          <p:cNvSpPr txBox="1">
            <a:spLocks/>
          </p:cNvSpPr>
          <p:nvPr/>
        </p:nvSpPr>
        <p:spPr>
          <a:xfrm>
            <a:off x="1381650" y="1596937"/>
            <a:ext cx="3085982" cy="58426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Degree distribution of 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real-world graph</a:t>
            </a:r>
            <a:endParaRPr lang="en-US" altLang="ko-KR" sz="1800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부제목 2">
            <a:extLst>
              <a:ext uri="{FF2B5EF4-FFF2-40B4-BE49-F238E27FC236}">
                <a16:creationId xmlns:a16="http://schemas.microsoft.com/office/drawing/2014/main" id="{9E204747-83E5-BC38-9574-F685505A4B5B}"/>
              </a:ext>
            </a:extLst>
          </p:cNvPr>
          <p:cNvSpPr txBox="1">
            <a:spLocks/>
          </p:cNvSpPr>
          <p:nvPr/>
        </p:nvSpPr>
        <p:spPr>
          <a:xfrm>
            <a:off x="5198897" y="1781456"/>
            <a:ext cx="4511523" cy="1565613"/>
          </a:xfrm>
          <a:prstGeom prst="rect">
            <a:avLst/>
          </a:prstGeom>
          <a:noFill/>
          <a:ln w="38100">
            <a:solidFill>
              <a:schemeClr val="accent1">
                <a:lumMod val="50000"/>
              </a:schemeClr>
            </a:solidFill>
            <a:prstDash val="sysDash"/>
          </a:ln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00"/>
              </a:spcBef>
              <a:buNone/>
            </a:pPr>
            <a:r>
              <a:rPr lang="en-US" altLang="ko-KR" sz="2400" b="0" dirty="0">
                <a:solidFill>
                  <a:schemeClr val="accent1">
                    <a:lumMod val="50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Low-degree vertices </a:t>
            </a:r>
          </a:p>
          <a:p>
            <a:pPr marL="342900" indent="-342900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</a:pPr>
            <a:r>
              <a:rPr lang="en-US" altLang="ko-KR" sz="2400" b="0" dirty="0">
                <a:solidFill>
                  <a:schemeClr val="accent1">
                    <a:lumMod val="50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Most </a:t>
            </a:r>
            <a:r>
              <a:rPr lang="en-US" altLang="ko-KR" sz="2400" b="0" dirty="0">
                <a:solidFill>
                  <a:schemeClr val="accent1">
                    <a:lumMod val="50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vertices: </a:t>
            </a:r>
            <a:r>
              <a:rPr lang="en-US" altLang="ko-KR" sz="2400" b="0" u="sng" dirty="0">
                <a:solidFill>
                  <a:schemeClr val="accent1">
                    <a:lumMod val="50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1, 2 neighbors</a:t>
            </a:r>
          </a:p>
          <a:p>
            <a:pPr marL="342900" indent="-342900">
              <a:lnSpc>
                <a:spcPct val="110000"/>
              </a:lnSpc>
              <a:spcBef>
                <a:spcPts val="500"/>
              </a:spcBef>
              <a:buFont typeface="Wingdings" panose="05000000000000000000" pitchFamily="2" charset="2"/>
              <a:buChar char="§"/>
            </a:pPr>
            <a:r>
              <a:rPr lang="en-US" altLang="ko-KR" sz="2400" b="0" dirty="0">
                <a:solidFill>
                  <a:schemeClr val="accent1">
                    <a:lumMod val="50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  <a:t>Less opportunity for reuse</a:t>
            </a:r>
          </a:p>
        </p:txBody>
      </p:sp>
      <p:sp>
        <p:nvSpPr>
          <p:cNvPr id="39" name="부제목 2">
            <a:extLst>
              <a:ext uri="{FF2B5EF4-FFF2-40B4-BE49-F238E27FC236}">
                <a16:creationId xmlns:a16="http://schemas.microsoft.com/office/drawing/2014/main" id="{BB153394-CBF0-92BB-7AFA-187C4BF44FBF}"/>
              </a:ext>
            </a:extLst>
          </p:cNvPr>
          <p:cNvSpPr txBox="1">
            <a:spLocks/>
          </p:cNvSpPr>
          <p:nvPr/>
        </p:nvSpPr>
        <p:spPr>
          <a:xfrm>
            <a:off x="5198897" y="3782167"/>
            <a:ext cx="4511523" cy="162838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2400" b="0" dirty="0">
                <a:solidFill>
                  <a:schemeClr val="accent2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High-degree vertices</a:t>
            </a:r>
          </a:p>
          <a:p>
            <a:pPr marL="342900" indent="-3429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altLang="ko-KR" sz="2400" b="0" dirty="0">
                <a:solidFill>
                  <a:schemeClr val="accent2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Few vertices: </a:t>
            </a:r>
            <a:r>
              <a:rPr lang="en-US" altLang="ko-KR" sz="2400" b="0" u="sng" dirty="0">
                <a:solidFill>
                  <a:schemeClr val="accent2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10k~ neighbors</a:t>
            </a:r>
          </a:p>
          <a:p>
            <a:pPr marL="342900" indent="-3429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altLang="ko-KR" sz="2400" b="0" dirty="0">
                <a:solidFill>
                  <a:schemeClr val="accent2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Exhibit high locality</a:t>
            </a: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184AD168-8A09-5ABE-930E-489348312B84}"/>
              </a:ext>
            </a:extLst>
          </p:cNvPr>
          <p:cNvSpPr/>
          <p:nvPr/>
        </p:nvSpPr>
        <p:spPr>
          <a:xfrm>
            <a:off x="1104584" y="2428722"/>
            <a:ext cx="1758093" cy="1297449"/>
          </a:xfrm>
          <a:prstGeom prst="ellipse">
            <a:avLst/>
          </a:prstGeom>
          <a:noFill/>
          <a:ln w="38100">
            <a:solidFill>
              <a:schemeClr val="accent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43A16BBD-A038-1DC4-96DA-010190762B0F}"/>
              </a:ext>
            </a:extLst>
          </p:cNvPr>
          <p:cNvCxnSpPr>
            <a:cxnSpLocks/>
            <a:stCxn id="40" idx="7"/>
          </p:cNvCxnSpPr>
          <p:nvPr/>
        </p:nvCxnSpPr>
        <p:spPr>
          <a:xfrm flipV="1">
            <a:off x="2605210" y="2122842"/>
            <a:ext cx="2593687" cy="495887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83264F93-1B0F-A528-8710-32E82784FA2D}"/>
              </a:ext>
            </a:extLst>
          </p:cNvPr>
          <p:cNvCxnSpPr>
            <a:cxnSpLocks/>
          </p:cNvCxnSpPr>
          <p:nvPr/>
        </p:nvCxnSpPr>
        <p:spPr>
          <a:xfrm>
            <a:off x="4616770" y="4683727"/>
            <a:ext cx="582127" cy="283814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12F2EE6A-8A01-0F0F-CED2-CC662A04E5C6}"/>
              </a:ext>
            </a:extLst>
          </p:cNvPr>
          <p:cNvSpPr/>
          <p:nvPr/>
        </p:nvSpPr>
        <p:spPr>
          <a:xfrm>
            <a:off x="2654707" y="3768120"/>
            <a:ext cx="2057927" cy="1305325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9" name="화살표: 오른쪽 208">
            <a:extLst>
              <a:ext uri="{FF2B5EF4-FFF2-40B4-BE49-F238E27FC236}">
                <a16:creationId xmlns:a16="http://schemas.microsoft.com/office/drawing/2014/main" id="{74160BD3-C10D-17A2-7DF6-A5FA686089E4}"/>
              </a:ext>
            </a:extLst>
          </p:cNvPr>
          <p:cNvSpPr/>
          <p:nvPr/>
        </p:nvSpPr>
        <p:spPr>
          <a:xfrm>
            <a:off x="9291320" y="1764141"/>
            <a:ext cx="965200" cy="675731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0" name="화살표: 오른쪽 209">
            <a:extLst>
              <a:ext uri="{FF2B5EF4-FFF2-40B4-BE49-F238E27FC236}">
                <a16:creationId xmlns:a16="http://schemas.microsoft.com/office/drawing/2014/main" id="{4008675F-9BAC-BEC3-C1EB-6D3A843447D6}"/>
              </a:ext>
            </a:extLst>
          </p:cNvPr>
          <p:cNvSpPr/>
          <p:nvPr/>
        </p:nvSpPr>
        <p:spPr>
          <a:xfrm>
            <a:off x="9291320" y="3768120"/>
            <a:ext cx="965200" cy="675731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1" name="부제목 2">
            <a:extLst>
              <a:ext uri="{FF2B5EF4-FFF2-40B4-BE49-F238E27FC236}">
                <a16:creationId xmlns:a16="http://schemas.microsoft.com/office/drawing/2014/main" id="{AF1213EC-900D-1589-838B-6A5FB1AC6FD4}"/>
              </a:ext>
            </a:extLst>
          </p:cNvPr>
          <p:cNvSpPr txBox="1">
            <a:spLocks/>
          </p:cNvSpPr>
          <p:nvPr/>
        </p:nvSpPr>
        <p:spPr>
          <a:xfrm>
            <a:off x="10290087" y="1760447"/>
            <a:ext cx="1730463" cy="67573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PIM</a:t>
            </a:r>
            <a:endParaRPr lang="en-US" altLang="ko-KR" sz="4000" i="1" dirty="0">
              <a:solidFill>
                <a:schemeClr val="accent1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2" name="부제목 2">
            <a:extLst>
              <a:ext uri="{FF2B5EF4-FFF2-40B4-BE49-F238E27FC236}">
                <a16:creationId xmlns:a16="http://schemas.microsoft.com/office/drawing/2014/main" id="{49BDEB46-1A66-35E6-F19B-BBE4CB9B0536}"/>
              </a:ext>
            </a:extLst>
          </p:cNvPr>
          <p:cNvSpPr txBox="1">
            <a:spLocks/>
          </p:cNvSpPr>
          <p:nvPr/>
        </p:nvSpPr>
        <p:spPr>
          <a:xfrm>
            <a:off x="10290087" y="3768120"/>
            <a:ext cx="1730463" cy="67573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4000" dirty="0">
                <a:solidFill>
                  <a:schemeClr val="accent2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Cache</a:t>
            </a:r>
            <a:endParaRPr lang="en-US" altLang="ko-KR" sz="4000" i="1" dirty="0">
              <a:solidFill>
                <a:schemeClr val="accent2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44" grpId="0" animBg="1"/>
      <p:bldP spid="209" grpId="0" animBg="1"/>
      <p:bldP spid="210" grpId="0" animBg="1"/>
      <p:bldP spid="211" grpId="0"/>
      <p:bldP spid="2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3A720D-DBB2-2366-54DD-FE0C90094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그룹 35">
            <a:extLst>
              <a:ext uri="{FF2B5EF4-FFF2-40B4-BE49-F238E27FC236}">
                <a16:creationId xmlns:a16="http://schemas.microsoft.com/office/drawing/2014/main" id="{5E4A4BF0-C7F4-85D9-3E6E-A122C025B86C}"/>
              </a:ext>
            </a:extLst>
          </p:cNvPr>
          <p:cNvGrpSpPr/>
          <p:nvPr/>
        </p:nvGrpSpPr>
        <p:grpSpPr>
          <a:xfrm>
            <a:off x="7508392" y="1057271"/>
            <a:ext cx="4350083" cy="5025423"/>
            <a:chOff x="7508392" y="7262122"/>
            <a:chExt cx="4350083" cy="5025423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FDE848DB-19EE-B3B9-FBEB-12E868CF9029}"/>
                </a:ext>
              </a:extLst>
            </p:cNvPr>
            <p:cNvSpPr/>
            <p:nvPr/>
          </p:nvSpPr>
          <p:spPr>
            <a:xfrm>
              <a:off x="7523514" y="7531261"/>
              <a:ext cx="4334961" cy="192416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09A9F690-F3FE-79CB-74E4-DFE2FE427558}"/>
                </a:ext>
              </a:extLst>
            </p:cNvPr>
            <p:cNvGrpSpPr/>
            <p:nvPr/>
          </p:nvGrpSpPr>
          <p:grpSpPr>
            <a:xfrm>
              <a:off x="8546339" y="7262122"/>
              <a:ext cx="2289312" cy="379496"/>
              <a:chOff x="1265252" y="2050432"/>
              <a:chExt cx="2219985" cy="368005"/>
            </a:xfrm>
          </p:grpSpPr>
          <p:sp>
            <p:nvSpPr>
              <p:cNvPr id="236" name="직사각형 235">
                <a:extLst>
                  <a:ext uri="{FF2B5EF4-FFF2-40B4-BE49-F238E27FC236}">
                    <a16:creationId xmlns:a16="http://schemas.microsoft.com/office/drawing/2014/main" id="{5143DB95-F638-C990-0A9D-39DF32C0676D}"/>
                  </a:ext>
                </a:extLst>
              </p:cNvPr>
              <p:cNvSpPr/>
              <p:nvPr/>
            </p:nvSpPr>
            <p:spPr>
              <a:xfrm>
                <a:off x="1351286" y="2050432"/>
                <a:ext cx="2018592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7" name="Content Placeholder 2">
                <a:extLst>
                  <a:ext uri="{FF2B5EF4-FFF2-40B4-BE49-F238E27FC236}">
                    <a16:creationId xmlns:a16="http://schemas.microsoft.com/office/drawing/2014/main" id="{2619DE86-5A48-76CD-39FF-5180B26C05F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65252" y="2095307"/>
                <a:ext cx="221998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Processing-in-Memory</a:t>
                </a:r>
              </a:p>
            </p:txBody>
          </p:sp>
        </p:grp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B1D45E51-EC9D-E1C0-1C96-BFE9B78A0C35}"/>
                </a:ext>
              </a:extLst>
            </p:cNvPr>
            <p:cNvGrpSpPr/>
            <p:nvPr/>
          </p:nvGrpSpPr>
          <p:grpSpPr>
            <a:xfrm>
              <a:off x="7599821" y="9783274"/>
              <a:ext cx="3225267" cy="711103"/>
              <a:chOff x="7599821" y="12866491"/>
              <a:chExt cx="3225267" cy="711103"/>
            </a:xfrm>
          </p:grpSpPr>
          <p:sp>
            <p:nvSpPr>
              <p:cNvPr id="246" name="직사각형 245">
                <a:extLst>
                  <a:ext uri="{FF2B5EF4-FFF2-40B4-BE49-F238E27FC236}">
                    <a16:creationId xmlns:a16="http://schemas.microsoft.com/office/drawing/2014/main" id="{EC7211A5-B638-411F-CD90-70928C6DCD7C}"/>
                  </a:ext>
                </a:extLst>
              </p:cNvPr>
              <p:cNvSpPr/>
              <p:nvPr/>
            </p:nvSpPr>
            <p:spPr>
              <a:xfrm rot="16200000">
                <a:off x="8856903" y="11609409"/>
                <a:ext cx="711103" cy="322526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4" name="Content Placeholder 2">
                <a:extLst>
                  <a:ext uri="{FF2B5EF4-FFF2-40B4-BE49-F238E27FC236}">
                    <a16:creationId xmlns:a16="http://schemas.microsoft.com/office/drawing/2014/main" id="{5FAF396F-882D-9124-2B50-FFDBA5E99A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07480" y="12988667"/>
                <a:ext cx="2209949" cy="46674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PIM-Cache Cooperation Unit</a:t>
                </a:r>
                <a:endPara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AE3D44EB-FC74-924B-8E43-D10604082D61}"/>
                </a:ext>
              </a:extLst>
            </p:cNvPr>
            <p:cNvGrpSpPr/>
            <p:nvPr/>
          </p:nvGrpSpPr>
          <p:grpSpPr>
            <a:xfrm>
              <a:off x="7603343" y="10556496"/>
              <a:ext cx="3225266" cy="350694"/>
              <a:chOff x="7603343" y="12395131"/>
              <a:chExt cx="3225266" cy="350694"/>
            </a:xfrm>
          </p:grpSpPr>
          <p:sp>
            <p:nvSpPr>
              <p:cNvPr id="291" name="직사각형 290">
                <a:extLst>
                  <a:ext uri="{FF2B5EF4-FFF2-40B4-BE49-F238E27FC236}">
                    <a16:creationId xmlns:a16="http://schemas.microsoft.com/office/drawing/2014/main" id="{207958B6-770F-1905-2B5A-E44CE437A804}"/>
                  </a:ext>
                </a:extLst>
              </p:cNvPr>
              <p:cNvSpPr/>
              <p:nvPr/>
            </p:nvSpPr>
            <p:spPr>
              <a:xfrm>
                <a:off x="7603343" y="12395131"/>
                <a:ext cx="3225266" cy="35069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2" name="Content Placeholder 2">
                <a:extLst>
                  <a:ext uri="{FF2B5EF4-FFF2-40B4-BE49-F238E27FC236}">
                    <a16:creationId xmlns:a16="http://schemas.microsoft.com/office/drawing/2014/main" id="{D36BDAEB-066D-BB5E-129A-6BB1403E4F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087501" y="12434069"/>
                <a:ext cx="2256951" cy="26686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Row Locality Monitor</a:t>
                </a:r>
                <a:endPara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293" name="직사각형 292">
              <a:extLst>
                <a:ext uri="{FF2B5EF4-FFF2-40B4-BE49-F238E27FC236}">
                  <a16:creationId xmlns:a16="http://schemas.microsoft.com/office/drawing/2014/main" id="{B7671667-96CD-0257-796A-838BC834C466}"/>
                </a:ext>
              </a:extLst>
            </p:cNvPr>
            <p:cNvSpPr/>
            <p:nvPr/>
          </p:nvSpPr>
          <p:spPr>
            <a:xfrm>
              <a:off x="7508392" y="9666912"/>
              <a:ext cx="4334961" cy="26206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7" name="직사각형 296">
              <a:extLst>
                <a:ext uri="{FF2B5EF4-FFF2-40B4-BE49-F238E27FC236}">
                  <a16:creationId xmlns:a16="http://schemas.microsoft.com/office/drawing/2014/main" id="{BF7622E9-C589-D704-FB0D-F66772FBAA58}"/>
                </a:ext>
              </a:extLst>
            </p:cNvPr>
            <p:cNvSpPr/>
            <p:nvPr/>
          </p:nvSpPr>
          <p:spPr>
            <a:xfrm>
              <a:off x="10949391" y="9783274"/>
              <a:ext cx="801977" cy="236411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9" name="직사각형 308">
              <a:extLst>
                <a:ext uri="{FF2B5EF4-FFF2-40B4-BE49-F238E27FC236}">
                  <a16:creationId xmlns:a16="http://schemas.microsoft.com/office/drawing/2014/main" id="{AAE67803-D416-8DA4-7571-2350D2C6B672}"/>
                </a:ext>
              </a:extLst>
            </p:cNvPr>
            <p:cNvSpPr/>
            <p:nvPr/>
          </p:nvSpPr>
          <p:spPr>
            <a:xfrm>
              <a:off x="9196478" y="9478144"/>
              <a:ext cx="958791" cy="283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0" name="Content Placeholder 2">
              <a:extLst>
                <a:ext uri="{FF2B5EF4-FFF2-40B4-BE49-F238E27FC236}">
                  <a16:creationId xmlns:a16="http://schemas.microsoft.com/office/drawing/2014/main" id="{537D78B3-AD77-7D10-4CFF-925C31BECDFB}"/>
                </a:ext>
              </a:extLst>
            </p:cNvPr>
            <p:cNvSpPr txBox="1">
              <a:spLocks/>
            </p:cNvSpPr>
            <p:nvPr/>
          </p:nvSpPr>
          <p:spPr>
            <a:xfrm>
              <a:off x="9123379" y="9442487"/>
              <a:ext cx="1104987" cy="33322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Accelerator</a:t>
              </a: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929CED30-A5A2-A51E-2788-F540D1DA78BB}"/>
                </a:ext>
              </a:extLst>
            </p:cNvPr>
            <p:cNvGrpSpPr/>
            <p:nvPr/>
          </p:nvGrpSpPr>
          <p:grpSpPr>
            <a:xfrm>
              <a:off x="7563127" y="10922286"/>
              <a:ext cx="3414165" cy="1225099"/>
              <a:chOff x="7563127" y="9644053"/>
              <a:chExt cx="3414165" cy="1225099"/>
            </a:xfrm>
          </p:grpSpPr>
          <p:sp>
            <p:nvSpPr>
              <p:cNvPr id="294" name="직사각형 293">
                <a:extLst>
                  <a:ext uri="{FF2B5EF4-FFF2-40B4-BE49-F238E27FC236}">
                    <a16:creationId xmlns:a16="http://schemas.microsoft.com/office/drawing/2014/main" id="{983DB1F0-5243-E37E-6E47-BB894CA9D90F}"/>
                  </a:ext>
                </a:extLst>
              </p:cNvPr>
              <p:cNvSpPr/>
              <p:nvPr/>
            </p:nvSpPr>
            <p:spPr>
              <a:xfrm>
                <a:off x="7603343" y="9777258"/>
                <a:ext cx="1030221" cy="109096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5" name="직사각형 294">
                <a:extLst>
                  <a:ext uri="{FF2B5EF4-FFF2-40B4-BE49-F238E27FC236}">
                    <a16:creationId xmlns:a16="http://schemas.microsoft.com/office/drawing/2014/main" id="{EFFFC911-9E6E-D179-CDEB-305C0D257D11}"/>
                  </a:ext>
                </a:extLst>
              </p:cNvPr>
              <p:cNvSpPr/>
              <p:nvPr/>
            </p:nvSpPr>
            <p:spPr>
              <a:xfrm>
                <a:off x="7670464" y="9885046"/>
                <a:ext cx="895981" cy="38482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6" name="직사각형 295">
                <a:extLst>
                  <a:ext uri="{FF2B5EF4-FFF2-40B4-BE49-F238E27FC236}">
                    <a16:creationId xmlns:a16="http://schemas.microsoft.com/office/drawing/2014/main" id="{68A3B361-D9B6-EB8E-1632-C39063BD0A45}"/>
                  </a:ext>
                </a:extLst>
              </p:cNvPr>
              <p:cNvSpPr/>
              <p:nvPr/>
            </p:nvSpPr>
            <p:spPr>
              <a:xfrm>
                <a:off x="7670464" y="10413822"/>
                <a:ext cx="895981" cy="3860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8" name="직사각형 297">
                <a:extLst>
                  <a:ext uri="{FF2B5EF4-FFF2-40B4-BE49-F238E27FC236}">
                    <a16:creationId xmlns:a16="http://schemas.microsoft.com/office/drawing/2014/main" id="{27A01670-742E-8FBB-C30E-488D6B2A458A}"/>
                  </a:ext>
                </a:extLst>
              </p:cNvPr>
              <p:cNvSpPr/>
              <p:nvPr/>
            </p:nvSpPr>
            <p:spPr>
              <a:xfrm>
                <a:off x="10028717" y="9778184"/>
                <a:ext cx="799893" cy="109096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9" name="직사각형 298">
                <a:extLst>
                  <a:ext uri="{FF2B5EF4-FFF2-40B4-BE49-F238E27FC236}">
                    <a16:creationId xmlns:a16="http://schemas.microsoft.com/office/drawing/2014/main" id="{097EE47D-2486-4DAF-FA71-9EC09E890C51}"/>
                  </a:ext>
                </a:extLst>
              </p:cNvPr>
              <p:cNvSpPr/>
              <p:nvPr/>
            </p:nvSpPr>
            <p:spPr>
              <a:xfrm>
                <a:off x="10083128" y="9884781"/>
                <a:ext cx="683348" cy="33148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0" name="직사각형 299">
                <a:extLst>
                  <a:ext uri="{FF2B5EF4-FFF2-40B4-BE49-F238E27FC236}">
                    <a16:creationId xmlns:a16="http://schemas.microsoft.com/office/drawing/2014/main" id="{6A54DDBB-79DE-A993-358C-210FB84034F2}"/>
                  </a:ext>
                </a:extLst>
              </p:cNvPr>
              <p:cNvSpPr/>
              <p:nvPr/>
            </p:nvSpPr>
            <p:spPr>
              <a:xfrm>
                <a:off x="10120523" y="10510609"/>
                <a:ext cx="609860" cy="2423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1" name="직사각형 300">
                <a:extLst>
                  <a:ext uri="{FF2B5EF4-FFF2-40B4-BE49-F238E27FC236}">
                    <a16:creationId xmlns:a16="http://schemas.microsoft.com/office/drawing/2014/main" id="{F72F3A5F-AEFA-ACB6-4670-960AFDA3214F}"/>
                  </a:ext>
                </a:extLst>
              </p:cNvPr>
              <p:cNvSpPr/>
              <p:nvPr/>
            </p:nvSpPr>
            <p:spPr>
              <a:xfrm>
                <a:off x="9721728" y="9777256"/>
                <a:ext cx="244752" cy="109189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02" name="그룹 301">
                <a:extLst>
                  <a:ext uri="{FF2B5EF4-FFF2-40B4-BE49-F238E27FC236}">
                    <a16:creationId xmlns:a16="http://schemas.microsoft.com/office/drawing/2014/main" id="{8BD0AB31-A731-5613-0638-A0D3EDE43CBF}"/>
                  </a:ext>
                </a:extLst>
              </p:cNvPr>
              <p:cNvGrpSpPr/>
              <p:nvPr/>
            </p:nvGrpSpPr>
            <p:grpSpPr>
              <a:xfrm>
                <a:off x="9721728" y="9976487"/>
                <a:ext cx="244752" cy="705416"/>
                <a:chOff x="2873375" y="5071455"/>
                <a:chExt cx="417029" cy="501263"/>
              </a:xfrm>
            </p:grpSpPr>
            <p:cxnSp>
              <p:nvCxnSpPr>
                <p:cNvPr id="303" name="직선 연결선 302">
                  <a:extLst>
                    <a:ext uri="{FF2B5EF4-FFF2-40B4-BE49-F238E27FC236}">
                      <a16:creationId xmlns:a16="http://schemas.microsoft.com/office/drawing/2014/main" id="{42380C93-0BBB-7F83-66E1-501374C8E6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07255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4" name="직선 연결선 303">
                  <a:extLst>
                    <a:ext uri="{FF2B5EF4-FFF2-40B4-BE49-F238E27FC236}">
                      <a16:creationId xmlns:a16="http://schemas.microsoft.com/office/drawing/2014/main" id="{B4CCE87C-45D1-677B-65E1-EB0FD8DB08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071456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5" name="직선 연결선 304">
                  <a:extLst>
                    <a:ext uri="{FF2B5EF4-FFF2-40B4-BE49-F238E27FC236}">
                      <a16:creationId xmlns:a16="http://schemas.microsoft.com/office/drawing/2014/main" id="{AB2DE249-83A9-FADA-DBA5-CE11FE4EC2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56954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6" name="직선 연결선 305">
                  <a:extLst>
                    <a:ext uri="{FF2B5EF4-FFF2-40B4-BE49-F238E27FC236}">
                      <a16:creationId xmlns:a16="http://schemas.microsoft.com/office/drawing/2014/main" id="{B41294BA-19C2-BD1E-137F-69B2CDE2C2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565271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7" name="직선 연결선 306">
                  <a:extLst>
                    <a:ext uri="{FF2B5EF4-FFF2-40B4-BE49-F238E27FC236}">
                      <a16:creationId xmlns:a16="http://schemas.microsoft.com/office/drawing/2014/main" id="{5ACD0966-07C9-6B1E-FBA4-8B196921A5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990481" y="5071456"/>
                  <a:ext cx="182817" cy="50126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" name="직선 연결선 307">
                  <a:extLst>
                    <a:ext uri="{FF2B5EF4-FFF2-40B4-BE49-F238E27FC236}">
                      <a16:creationId xmlns:a16="http://schemas.microsoft.com/office/drawing/2014/main" id="{98B08193-0E0C-E053-E2A2-BB633A1C12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90481" y="5071455"/>
                  <a:ext cx="182817" cy="49381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1" name="직사각형 310">
                <a:extLst>
                  <a:ext uri="{FF2B5EF4-FFF2-40B4-BE49-F238E27FC236}">
                    <a16:creationId xmlns:a16="http://schemas.microsoft.com/office/drawing/2014/main" id="{09341EB3-9112-7C27-82F8-601967D8802D}"/>
                  </a:ext>
                </a:extLst>
              </p:cNvPr>
              <p:cNvSpPr/>
              <p:nvPr/>
            </p:nvSpPr>
            <p:spPr>
              <a:xfrm>
                <a:off x="7745471" y="9675352"/>
                <a:ext cx="740299" cy="1505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2" name="Content Placeholder 2">
                <a:extLst>
                  <a:ext uri="{FF2B5EF4-FFF2-40B4-BE49-F238E27FC236}">
                    <a16:creationId xmlns:a16="http://schemas.microsoft.com/office/drawing/2014/main" id="{387E36DF-0326-CFBB-AFD1-7EC0A62446B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563127" y="9644053"/>
                <a:ext cx="1104987" cy="20370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Prefetcher</a:t>
                </a:r>
              </a:p>
            </p:txBody>
          </p:sp>
          <p:sp>
            <p:nvSpPr>
              <p:cNvPr id="313" name="직사각형 312">
                <a:extLst>
                  <a:ext uri="{FF2B5EF4-FFF2-40B4-BE49-F238E27FC236}">
                    <a16:creationId xmlns:a16="http://schemas.microsoft.com/office/drawing/2014/main" id="{22654136-27BD-2CF6-5477-B728C12E8031}"/>
                  </a:ext>
                </a:extLst>
              </p:cNvPr>
              <p:cNvSpPr/>
              <p:nvPr/>
            </p:nvSpPr>
            <p:spPr>
              <a:xfrm>
                <a:off x="10106575" y="9680498"/>
                <a:ext cx="636444" cy="1505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4" name="Content Placeholder 2">
                <a:extLst>
                  <a:ext uri="{FF2B5EF4-FFF2-40B4-BE49-F238E27FC236}">
                    <a16:creationId xmlns:a16="http://schemas.microsoft.com/office/drawing/2014/main" id="{E0F1F929-7205-82FA-AF6E-134D2ACE777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72305" y="9649198"/>
                <a:ext cx="1104987" cy="20370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Updater</a:t>
                </a:r>
              </a:p>
            </p:txBody>
          </p:sp>
          <p:sp>
            <p:nvSpPr>
              <p:cNvPr id="315" name="Content Placeholder 2">
                <a:extLst>
                  <a:ext uri="{FF2B5EF4-FFF2-40B4-BE49-F238E27FC236}">
                    <a16:creationId xmlns:a16="http://schemas.microsoft.com/office/drawing/2014/main" id="{D02A7BE1-6373-AA30-B9B7-42ABF91EBFF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9876722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Vertex</a:t>
                </a:r>
              </a:p>
            </p:txBody>
          </p:sp>
          <p:sp>
            <p:nvSpPr>
              <p:cNvPr id="316" name="Content Placeholder 2">
                <a:extLst>
                  <a:ext uri="{FF2B5EF4-FFF2-40B4-BE49-F238E27FC236}">
                    <a16:creationId xmlns:a16="http://schemas.microsoft.com/office/drawing/2014/main" id="{B7C7640C-99DE-F469-E044-6F76B3C8C47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10031485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  <p:sp>
            <p:nvSpPr>
              <p:cNvPr id="317" name="직사각형 316">
                <a:extLst>
                  <a:ext uri="{FF2B5EF4-FFF2-40B4-BE49-F238E27FC236}">
                    <a16:creationId xmlns:a16="http://schemas.microsoft.com/office/drawing/2014/main" id="{8D4C2C81-FAAF-CF18-FD99-864BF68B44C4}"/>
                  </a:ext>
                </a:extLst>
              </p:cNvPr>
              <p:cNvSpPr/>
              <p:nvPr/>
            </p:nvSpPr>
            <p:spPr>
              <a:xfrm>
                <a:off x="8722422" y="9777258"/>
                <a:ext cx="944683" cy="109096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8" name="직사각형 317">
                <a:extLst>
                  <a:ext uri="{FF2B5EF4-FFF2-40B4-BE49-F238E27FC236}">
                    <a16:creationId xmlns:a16="http://schemas.microsoft.com/office/drawing/2014/main" id="{56BC9528-AFF3-D44A-E99D-0E95F0117A3F}"/>
                  </a:ext>
                </a:extLst>
              </p:cNvPr>
              <p:cNvSpPr/>
              <p:nvPr/>
            </p:nvSpPr>
            <p:spPr>
              <a:xfrm>
                <a:off x="8820006" y="9679265"/>
                <a:ext cx="740299" cy="1446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9" name="Content Placeholder 2">
                <a:extLst>
                  <a:ext uri="{FF2B5EF4-FFF2-40B4-BE49-F238E27FC236}">
                    <a16:creationId xmlns:a16="http://schemas.microsoft.com/office/drawing/2014/main" id="{C351EB8C-AC46-B13D-2F58-4B3C82997A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37663" y="9649198"/>
                <a:ext cx="1104987" cy="19568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Processor</a:t>
                </a:r>
              </a:p>
            </p:txBody>
          </p:sp>
          <p:sp>
            <p:nvSpPr>
              <p:cNvPr id="320" name="직사각형 319">
                <a:extLst>
                  <a:ext uri="{FF2B5EF4-FFF2-40B4-BE49-F238E27FC236}">
                    <a16:creationId xmlns:a16="http://schemas.microsoft.com/office/drawing/2014/main" id="{C21AB109-B992-D4DF-D2F4-65EFB8C5496E}"/>
                  </a:ext>
                </a:extLst>
              </p:cNvPr>
              <p:cNvSpPr/>
              <p:nvPr/>
            </p:nvSpPr>
            <p:spPr>
              <a:xfrm>
                <a:off x="8780537" y="9885046"/>
                <a:ext cx="828452" cy="32354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1" name="직사각형 320">
                <a:extLst>
                  <a:ext uri="{FF2B5EF4-FFF2-40B4-BE49-F238E27FC236}">
                    <a16:creationId xmlns:a16="http://schemas.microsoft.com/office/drawing/2014/main" id="{FEBCC704-9099-6829-B9BD-C34CF89DAB0B}"/>
                  </a:ext>
                </a:extLst>
              </p:cNvPr>
              <p:cNvSpPr/>
              <p:nvPr/>
            </p:nvSpPr>
            <p:spPr>
              <a:xfrm>
                <a:off x="8780537" y="10459064"/>
                <a:ext cx="828452" cy="34084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2" name="Content Placeholder 2">
                <a:extLst>
                  <a:ext uri="{FF2B5EF4-FFF2-40B4-BE49-F238E27FC236}">
                    <a16:creationId xmlns:a16="http://schemas.microsoft.com/office/drawing/2014/main" id="{62FAE720-2D12-A916-E516-2B0730390D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37087" y="9928229"/>
                <a:ext cx="715354" cy="23047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</a:t>
                </a:r>
              </a:p>
            </p:txBody>
          </p:sp>
          <p:grpSp>
            <p:nvGrpSpPr>
              <p:cNvPr id="323" name="그룹 322">
                <a:extLst>
                  <a:ext uri="{FF2B5EF4-FFF2-40B4-BE49-F238E27FC236}">
                    <a16:creationId xmlns:a16="http://schemas.microsoft.com/office/drawing/2014/main" id="{2989AC04-7BA8-9348-068A-B44EEA8B2752}"/>
                  </a:ext>
                </a:extLst>
              </p:cNvPr>
              <p:cNvGrpSpPr/>
              <p:nvPr/>
            </p:nvGrpSpPr>
            <p:grpSpPr>
              <a:xfrm>
                <a:off x="8797267" y="10504368"/>
                <a:ext cx="794996" cy="249194"/>
                <a:chOff x="2025932" y="4129559"/>
                <a:chExt cx="740435" cy="232093"/>
              </a:xfrm>
            </p:grpSpPr>
            <p:grpSp>
              <p:nvGrpSpPr>
                <p:cNvPr id="324" name="그룹 323">
                  <a:extLst>
                    <a:ext uri="{FF2B5EF4-FFF2-40B4-BE49-F238E27FC236}">
                      <a16:creationId xmlns:a16="http://schemas.microsoft.com/office/drawing/2014/main" id="{B5A0DA44-12AA-0224-18EE-C6539A3C30D4}"/>
                    </a:ext>
                  </a:extLst>
                </p:cNvPr>
                <p:cNvGrpSpPr/>
                <p:nvPr/>
              </p:nvGrpSpPr>
              <p:grpSpPr>
                <a:xfrm>
                  <a:off x="2054991" y="4134561"/>
                  <a:ext cx="681400" cy="227091"/>
                  <a:chOff x="1963250" y="5405629"/>
                  <a:chExt cx="681400" cy="167089"/>
                </a:xfrm>
              </p:grpSpPr>
              <p:sp>
                <p:nvSpPr>
                  <p:cNvPr id="330" name="직사각형 329">
                    <a:extLst>
                      <a:ext uri="{FF2B5EF4-FFF2-40B4-BE49-F238E27FC236}">
                        <a16:creationId xmlns:a16="http://schemas.microsoft.com/office/drawing/2014/main" id="{3798C838-EF89-3979-02F9-5E44716025AE}"/>
                      </a:ext>
                    </a:extLst>
                  </p:cNvPr>
                  <p:cNvSpPr/>
                  <p:nvPr/>
                </p:nvSpPr>
                <p:spPr>
                  <a:xfrm>
                    <a:off x="19632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31" name="직사각형 330">
                    <a:extLst>
                      <a:ext uri="{FF2B5EF4-FFF2-40B4-BE49-F238E27FC236}">
                        <a16:creationId xmlns:a16="http://schemas.microsoft.com/office/drawing/2014/main" id="{9EB48A38-DEB3-B0DF-4CC1-E37054ACE4D2}"/>
                      </a:ext>
                    </a:extLst>
                  </p:cNvPr>
                  <p:cNvSpPr/>
                  <p:nvPr/>
                </p:nvSpPr>
                <p:spPr>
                  <a:xfrm>
                    <a:off x="21336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32" name="직사각형 331">
                    <a:extLst>
                      <a:ext uri="{FF2B5EF4-FFF2-40B4-BE49-F238E27FC236}">
                        <a16:creationId xmlns:a16="http://schemas.microsoft.com/office/drawing/2014/main" id="{D2174925-5D54-EA77-74DC-893FB6C1C089}"/>
                      </a:ext>
                    </a:extLst>
                  </p:cNvPr>
                  <p:cNvSpPr/>
                  <p:nvPr/>
                </p:nvSpPr>
                <p:spPr>
                  <a:xfrm>
                    <a:off x="23039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33" name="직사각형 332">
                    <a:extLst>
                      <a:ext uri="{FF2B5EF4-FFF2-40B4-BE49-F238E27FC236}">
                        <a16:creationId xmlns:a16="http://schemas.microsoft.com/office/drawing/2014/main" id="{7ACD5A6B-C707-B540-A42F-74BEB99AA573}"/>
                      </a:ext>
                    </a:extLst>
                  </p:cNvPr>
                  <p:cNvSpPr/>
                  <p:nvPr/>
                </p:nvSpPr>
                <p:spPr>
                  <a:xfrm>
                    <a:off x="24743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325" name="그룹 324">
                  <a:extLst>
                    <a:ext uri="{FF2B5EF4-FFF2-40B4-BE49-F238E27FC236}">
                      <a16:creationId xmlns:a16="http://schemas.microsoft.com/office/drawing/2014/main" id="{E374F5C2-414D-D1AD-685E-A7C443727D1C}"/>
                    </a:ext>
                  </a:extLst>
                </p:cNvPr>
                <p:cNvGrpSpPr/>
                <p:nvPr/>
              </p:nvGrpSpPr>
              <p:grpSpPr>
                <a:xfrm>
                  <a:off x="2025932" y="4129559"/>
                  <a:ext cx="740435" cy="172478"/>
                  <a:chOff x="2025932" y="4129559"/>
                  <a:chExt cx="740435" cy="290790"/>
                </a:xfrm>
              </p:grpSpPr>
              <p:sp>
                <p:nvSpPr>
                  <p:cNvPr id="326" name="Content Placeholder 2">
                    <a:extLst>
                      <a:ext uri="{FF2B5EF4-FFF2-40B4-BE49-F238E27FC236}">
                        <a16:creationId xmlns:a16="http://schemas.microsoft.com/office/drawing/2014/main" id="{ED4FCFB0-7587-1D58-F4CC-6B6033DC5195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025932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S</a:t>
                    </a:r>
                  </a:p>
                </p:txBody>
              </p:sp>
              <p:sp>
                <p:nvSpPr>
                  <p:cNvPr id="327" name="Content Placeholder 2">
                    <a:extLst>
                      <a:ext uri="{FF2B5EF4-FFF2-40B4-BE49-F238E27FC236}">
                        <a16:creationId xmlns:a16="http://schemas.microsoft.com/office/drawing/2014/main" id="{4CE1E57C-5843-3EE1-FDF1-FC855E752A53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199674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I</a:t>
                    </a:r>
                  </a:p>
                </p:txBody>
              </p:sp>
              <p:sp>
                <p:nvSpPr>
                  <p:cNvPr id="328" name="Content Placeholder 2">
                    <a:extLst>
                      <a:ext uri="{FF2B5EF4-FFF2-40B4-BE49-F238E27FC236}">
                        <a16:creationId xmlns:a16="http://schemas.microsoft.com/office/drawing/2014/main" id="{4937BDF0-6523-3BC1-8ECC-3F3236349D4A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37140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M</a:t>
                    </a:r>
                  </a:p>
                </p:txBody>
              </p:sp>
              <p:sp>
                <p:nvSpPr>
                  <p:cNvPr id="329" name="Content Placeholder 2">
                    <a:extLst>
                      <a:ext uri="{FF2B5EF4-FFF2-40B4-BE49-F238E27FC236}">
                        <a16:creationId xmlns:a16="http://schemas.microsoft.com/office/drawing/2014/main" id="{84166DE7-B9D8-48F4-834A-7507B9AE451E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53739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D</a:t>
                    </a:r>
                  </a:p>
                </p:txBody>
              </p:sp>
            </p:grpSp>
          </p:grpSp>
          <p:sp>
            <p:nvSpPr>
              <p:cNvPr id="334" name="Content Placeholder 2">
                <a:extLst>
                  <a:ext uri="{FF2B5EF4-FFF2-40B4-BE49-F238E27FC236}">
                    <a16:creationId xmlns:a16="http://schemas.microsoft.com/office/drawing/2014/main" id="{C08945F2-06C3-E61B-6BDB-B34754573E54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8980380" y="10227104"/>
                <a:ext cx="319142" cy="221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  <p:sp>
            <p:nvSpPr>
              <p:cNvPr id="335" name="Content Placeholder 2">
                <a:extLst>
                  <a:ext uri="{FF2B5EF4-FFF2-40B4-BE49-F238E27FC236}">
                    <a16:creationId xmlns:a16="http://schemas.microsoft.com/office/drawing/2014/main" id="{D7AB3ED8-B391-8612-AD57-26C1CF878BC2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9743923" y="10211617"/>
                <a:ext cx="236122" cy="221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  <p:sp>
            <p:nvSpPr>
              <p:cNvPr id="338" name="Content Placeholder 2">
                <a:extLst>
                  <a:ext uri="{FF2B5EF4-FFF2-40B4-BE49-F238E27FC236}">
                    <a16:creationId xmlns:a16="http://schemas.microsoft.com/office/drawing/2014/main" id="{6D191141-6254-A522-C163-2E30C7E47795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9574364" y="10196800"/>
                <a:ext cx="322228" cy="25149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  <p:sp>
            <p:nvSpPr>
              <p:cNvPr id="388" name="Content Placeholder 2">
                <a:extLst>
                  <a:ext uri="{FF2B5EF4-FFF2-40B4-BE49-F238E27FC236}">
                    <a16:creationId xmlns:a16="http://schemas.microsoft.com/office/drawing/2014/main" id="{4F0D477D-FAE0-9E9C-DF0A-14D7D544FE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229420" y="9932533"/>
                <a:ext cx="390760" cy="221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UE</a:t>
                </a:r>
              </a:p>
            </p:txBody>
          </p:sp>
          <p:sp>
            <p:nvSpPr>
              <p:cNvPr id="389" name="Content Placeholder 2">
                <a:extLst>
                  <a:ext uri="{FF2B5EF4-FFF2-40B4-BE49-F238E27FC236}">
                    <a16:creationId xmlns:a16="http://schemas.microsoft.com/office/drawing/2014/main" id="{AFE1ADB3-A8BF-DAB8-166A-60E5DBD1880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87270" y="10510609"/>
                <a:ext cx="675060" cy="24239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RA Unit</a:t>
                </a:r>
              </a:p>
            </p:txBody>
          </p:sp>
          <p:cxnSp>
            <p:nvCxnSpPr>
              <p:cNvPr id="390" name="직선 화살표 연결선 389">
                <a:extLst>
                  <a:ext uri="{FF2B5EF4-FFF2-40B4-BE49-F238E27FC236}">
                    <a16:creationId xmlns:a16="http://schemas.microsoft.com/office/drawing/2014/main" id="{2E2B4E8C-C5BA-4791-1FD4-86D731EDD288}"/>
                  </a:ext>
                </a:extLst>
              </p:cNvPr>
              <p:cNvCxnSpPr>
                <a:cxnSpLocks/>
                <a:stCxn id="295" idx="2"/>
                <a:endCxn id="296" idx="0"/>
              </p:cNvCxnSpPr>
              <p:nvPr/>
            </p:nvCxnSpPr>
            <p:spPr>
              <a:xfrm>
                <a:off x="8118453" y="10269871"/>
                <a:ext cx="0" cy="143952"/>
              </a:xfrm>
              <a:prstGeom prst="straightConnector1">
                <a:avLst/>
              </a:prstGeom>
              <a:ln w="19050">
                <a:solidFill>
                  <a:srgbClr val="00A0E9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1" name="Content Placeholder 2">
                <a:extLst>
                  <a:ext uri="{FF2B5EF4-FFF2-40B4-BE49-F238E27FC236}">
                    <a16:creationId xmlns:a16="http://schemas.microsoft.com/office/drawing/2014/main" id="{1FF369AD-FBCE-DBEF-45D9-A0611402409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10406133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Edge</a:t>
                </a:r>
                <a:endPara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92" name="Content Placeholder 2">
                <a:extLst>
                  <a:ext uri="{FF2B5EF4-FFF2-40B4-BE49-F238E27FC236}">
                    <a16:creationId xmlns:a16="http://schemas.microsoft.com/office/drawing/2014/main" id="{9DF2A6E0-D728-FCE6-B60A-F85A64ADFCC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10560896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  <p:sp>
            <p:nvSpPr>
              <p:cNvPr id="393" name="직사각형 392">
                <a:extLst>
                  <a:ext uri="{FF2B5EF4-FFF2-40B4-BE49-F238E27FC236}">
                    <a16:creationId xmlns:a16="http://schemas.microsoft.com/office/drawing/2014/main" id="{0BB040A8-3CCF-35B9-8406-EF7B74D33242}"/>
                  </a:ext>
                </a:extLst>
              </p:cNvPr>
              <p:cNvSpPr/>
              <p:nvPr/>
            </p:nvSpPr>
            <p:spPr>
              <a:xfrm>
                <a:off x="10083128" y="10459066"/>
                <a:ext cx="683347" cy="34084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94" name="직사각형 393">
              <a:extLst>
                <a:ext uri="{FF2B5EF4-FFF2-40B4-BE49-F238E27FC236}">
                  <a16:creationId xmlns:a16="http://schemas.microsoft.com/office/drawing/2014/main" id="{E145818E-FF35-2094-1E29-84E33CDDC6D7}"/>
                </a:ext>
              </a:extLst>
            </p:cNvPr>
            <p:cNvSpPr/>
            <p:nvPr/>
          </p:nvSpPr>
          <p:spPr>
            <a:xfrm>
              <a:off x="11011454" y="9842625"/>
              <a:ext cx="677848" cy="2245408"/>
            </a:xfrm>
            <a:prstGeom prst="rect">
              <a:avLst/>
            </a:prstGeom>
            <a:solidFill>
              <a:srgbClr val="DCDDD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5" name="직사각형 394">
              <a:extLst>
                <a:ext uri="{FF2B5EF4-FFF2-40B4-BE49-F238E27FC236}">
                  <a16:creationId xmlns:a16="http://schemas.microsoft.com/office/drawing/2014/main" id="{E79A09DC-3AAE-1D38-1BC7-3B6334E4D11B}"/>
                </a:ext>
              </a:extLst>
            </p:cNvPr>
            <p:cNvSpPr/>
            <p:nvPr/>
          </p:nvSpPr>
          <p:spPr>
            <a:xfrm>
              <a:off x="11093377" y="9723110"/>
              <a:ext cx="511823" cy="7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6" name="Content Placeholder 2">
              <a:extLst>
                <a:ext uri="{FF2B5EF4-FFF2-40B4-BE49-F238E27FC236}">
                  <a16:creationId xmlns:a16="http://schemas.microsoft.com/office/drawing/2014/main" id="{BBDE9F82-271F-E9D7-3478-0D696FF40AC3}"/>
                </a:ext>
              </a:extLst>
            </p:cNvPr>
            <p:cNvSpPr txBox="1">
              <a:spLocks/>
            </p:cNvSpPr>
            <p:nvPr/>
          </p:nvSpPr>
          <p:spPr>
            <a:xfrm>
              <a:off x="10898385" y="9640296"/>
              <a:ext cx="901806" cy="26686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Cache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397" name="그룹 396">
              <a:extLst>
                <a:ext uri="{FF2B5EF4-FFF2-40B4-BE49-F238E27FC236}">
                  <a16:creationId xmlns:a16="http://schemas.microsoft.com/office/drawing/2014/main" id="{E64FE21A-2923-7C75-B144-364C0B2815F0}"/>
                </a:ext>
              </a:extLst>
            </p:cNvPr>
            <p:cNvGrpSpPr/>
            <p:nvPr/>
          </p:nvGrpSpPr>
          <p:grpSpPr>
            <a:xfrm>
              <a:off x="7625176" y="7608713"/>
              <a:ext cx="4021731" cy="1603328"/>
              <a:chOff x="906262" y="1601873"/>
              <a:chExt cx="3899941" cy="1554776"/>
            </a:xfrm>
          </p:grpSpPr>
          <p:sp>
            <p:nvSpPr>
              <p:cNvPr id="398" name="직사각형 397">
                <a:extLst>
                  <a:ext uri="{FF2B5EF4-FFF2-40B4-BE49-F238E27FC236}">
                    <a16:creationId xmlns:a16="http://schemas.microsoft.com/office/drawing/2014/main" id="{37A67664-2A3F-E833-28A0-D766C55740A8}"/>
                  </a:ext>
                </a:extLst>
              </p:cNvPr>
              <p:cNvSpPr/>
              <p:nvPr/>
            </p:nvSpPr>
            <p:spPr>
              <a:xfrm>
                <a:off x="906262" y="1614152"/>
                <a:ext cx="3899941" cy="15424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399" name="그룹 398">
                <a:extLst>
                  <a:ext uri="{FF2B5EF4-FFF2-40B4-BE49-F238E27FC236}">
                    <a16:creationId xmlns:a16="http://schemas.microsoft.com/office/drawing/2014/main" id="{E3045C00-4AD6-AAC6-EB6F-DE4C54497BD3}"/>
                  </a:ext>
                </a:extLst>
              </p:cNvPr>
              <p:cNvGrpSpPr/>
              <p:nvPr/>
            </p:nvGrpSpPr>
            <p:grpSpPr>
              <a:xfrm>
                <a:off x="1050602" y="1804568"/>
                <a:ext cx="3674210" cy="1280580"/>
                <a:chOff x="1011041" y="1806378"/>
                <a:chExt cx="3674210" cy="1280580"/>
              </a:xfrm>
            </p:grpSpPr>
            <p:sp>
              <p:nvSpPr>
                <p:cNvPr id="401" name="사각형: 둥근 모서리 400">
                  <a:extLst>
                    <a:ext uri="{FF2B5EF4-FFF2-40B4-BE49-F238E27FC236}">
                      <a16:creationId xmlns:a16="http://schemas.microsoft.com/office/drawing/2014/main" id="{E9FE7055-B2B0-F8D3-4CBB-63A95C60C8D3}"/>
                    </a:ext>
                  </a:extLst>
                </p:cNvPr>
                <p:cNvSpPr/>
                <p:nvPr/>
              </p:nvSpPr>
              <p:spPr>
                <a:xfrm>
                  <a:off x="1020032" y="2642347"/>
                  <a:ext cx="3654059" cy="444611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5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02" name="TextBox 401">
                  <a:extLst>
                    <a:ext uri="{FF2B5EF4-FFF2-40B4-BE49-F238E27FC236}">
                      <a16:creationId xmlns:a16="http://schemas.microsoft.com/office/drawing/2014/main" id="{55C05291-40BC-7A38-5BAB-BB8B519EC4B9}"/>
                    </a:ext>
                  </a:extLst>
                </p:cNvPr>
                <p:cNvSpPr txBox="1"/>
                <p:nvPr/>
              </p:nvSpPr>
              <p:spPr>
                <a:xfrm>
                  <a:off x="1899130" y="2710764"/>
                  <a:ext cx="1823925" cy="307777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FALA-PIM/CAS</a:t>
                  </a:r>
                  <a:endParaRPr lang="ko-KR" altLang="en-US" sz="14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403" name="직선 연결선 402">
                  <a:extLst>
                    <a:ext uri="{FF2B5EF4-FFF2-40B4-BE49-F238E27FC236}">
                      <a16:creationId xmlns:a16="http://schemas.microsoft.com/office/drawing/2014/main" id="{D4840F2C-1D1C-E7AF-A30C-5667129C0C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19616" y="1977507"/>
                  <a:ext cx="1" cy="53933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4" name="직선 연결선 403">
                  <a:extLst>
                    <a:ext uri="{FF2B5EF4-FFF2-40B4-BE49-F238E27FC236}">
                      <a16:creationId xmlns:a16="http://schemas.microsoft.com/office/drawing/2014/main" id="{4A8F80A3-4A1B-076F-57F2-3241469963E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84205" y="2062539"/>
                  <a:ext cx="0" cy="419134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5" name="사다리꼴 404">
                  <a:extLst>
                    <a:ext uri="{FF2B5EF4-FFF2-40B4-BE49-F238E27FC236}">
                      <a16:creationId xmlns:a16="http://schemas.microsoft.com/office/drawing/2014/main" id="{FBE37C68-96D6-5170-B707-6AF55319CF6D}"/>
                    </a:ext>
                  </a:extLst>
                </p:cNvPr>
                <p:cNvSpPr/>
                <p:nvPr/>
              </p:nvSpPr>
              <p:spPr>
                <a:xfrm flipV="1">
                  <a:off x="1020031" y="2405200"/>
                  <a:ext cx="3654059" cy="180000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406" name="TextBox 405">
                  <a:extLst>
                    <a:ext uri="{FF2B5EF4-FFF2-40B4-BE49-F238E27FC236}">
                      <a16:creationId xmlns:a16="http://schemas.microsoft.com/office/drawing/2014/main" id="{105FB1B3-9564-DB6B-1959-E208E5770F56}"/>
                    </a:ext>
                  </a:extLst>
                </p:cNvPr>
                <p:cNvSpPr txBox="1"/>
                <p:nvPr/>
              </p:nvSpPr>
              <p:spPr>
                <a:xfrm>
                  <a:off x="1637255" y="2355912"/>
                  <a:ext cx="2347672" cy="276999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Global Sense Amplifier</a:t>
                  </a:r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07" name="사다리꼴 406">
                  <a:extLst>
                    <a:ext uri="{FF2B5EF4-FFF2-40B4-BE49-F238E27FC236}">
                      <a16:creationId xmlns:a16="http://schemas.microsoft.com/office/drawing/2014/main" id="{92FA168B-6564-6469-C9AB-C00260F4CEAE}"/>
                    </a:ext>
                  </a:extLst>
                </p:cNvPr>
                <p:cNvSpPr/>
                <p:nvPr/>
              </p:nvSpPr>
              <p:spPr>
                <a:xfrm flipV="1">
                  <a:off x="1011041" y="2165701"/>
                  <a:ext cx="1754407" cy="180000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408" name="TextBox 407">
                  <a:extLst>
                    <a:ext uri="{FF2B5EF4-FFF2-40B4-BE49-F238E27FC236}">
                      <a16:creationId xmlns:a16="http://schemas.microsoft.com/office/drawing/2014/main" id="{461D5C18-3162-821E-D471-5A34BDAD4E21}"/>
                    </a:ext>
                  </a:extLst>
                </p:cNvPr>
                <p:cNvSpPr txBox="1"/>
                <p:nvPr/>
              </p:nvSpPr>
              <p:spPr>
                <a:xfrm>
                  <a:off x="1086842" y="2109790"/>
                  <a:ext cx="1557214" cy="276999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Column Decoder</a:t>
                  </a:r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09" name="사다리꼴 408">
                  <a:extLst>
                    <a:ext uri="{FF2B5EF4-FFF2-40B4-BE49-F238E27FC236}">
                      <a16:creationId xmlns:a16="http://schemas.microsoft.com/office/drawing/2014/main" id="{16585C8E-0185-CA21-32ED-03DAF6D3F65D}"/>
                    </a:ext>
                  </a:extLst>
                </p:cNvPr>
                <p:cNvSpPr/>
                <p:nvPr/>
              </p:nvSpPr>
              <p:spPr>
                <a:xfrm flipV="1">
                  <a:off x="2885251" y="2165701"/>
                  <a:ext cx="1800000" cy="180000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410" name="TextBox 409">
                  <a:extLst>
                    <a:ext uri="{FF2B5EF4-FFF2-40B4-BE49-F238E27FC236}">
                      <a16:creationId xmlns:a16="http://schemas.microsoft.com/office/drawing/2014/main" id="{967B3902-789F-7711-F815-6552C263A59E}"/>
                    </a:ext>
                  </a:extLst>
                </p:cNvPr>
                <p:cNvSpPr txBox="1"/>
                <p:nvPr/>
              </p:nvSpPr>
              <p:spPr>
                <a:xfrm>
                  <a:off x="3072691" y="2109790"/>
                  <a:ext cx="1425120" cy="276999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Column Decoder</a:t>
                  </a:r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11" name="직사각형 410">
                  <a:extLst>
                    <a:ext uri="{FF2B5EF4-FFF2-40B4-BE49-F238E27FC236}">
                      <a16:creationId xmlns:a16="http://schemas.microsoft.com/office/drawing/2014/main" id="{D28D45BC-319E-C7A1-9316-8FA436D4ED32}"/>
                    </a:ext>
                  </a:extLst>
                </p:cNvPr>
                <p:cNvSpPr/>
                <p:nvPr/>
              </p:nvSpPr>
              <p:spPr>
                <a:xfrm>
                  <a:off x="1055015" y="1806378"/>
                  <a:ext cx="3630235" cy="30452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12" name="Content Placeholder 2">
                  <a:extLst>
                    <a:ext uri="{FF2B5EF4-FFF2-40B4-BE49-F238E27FC236}">
                      <a16:creationId xmlns:a16="http://schemas.microsoft.com/office/drawing/2014/main" id="{C989FBF1-53D1-C302-165F-68F14FBC29E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930280" y="1847320"/>
                  <a:ext cx="1785367" cy="222643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2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Data Cell Array</a:t>
                  </a:r>
                </a:p>
              </p:txBody>
            </p:sp>
          </p:grpSp>
          <p:sp>
            <p:nvSpPr>
              <p:cNvPr id="400" name="Content Placeholder 2">
                <a:extLst>
                  <a:ext uri="{FF2B5EF4-FFF2-40B4-BE49-F238E27FC236}">
                    <a16:creationId xmlns:a16="http://schemas.microsoft.com/office/drawing/2014/main" id="{242B6275-DBD3-DA62-CB17-314BE07BF4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45283" y="1601873"/>
                <a:ext cx="1221898" cy="22264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Bank 15</a:t>
                </a:r>
              </a:p>
            </p:txBody>
          </p:sp>
        </p:grpSp>
        <p:sp>
          <p:nvSpPr>
            <p:cNvPr id="413" name="직사각형 412">
              <a:extLst>
                <a:ext uri="{FF2B5EF4-FFF2-40B4-BE49-F238E27FC236}">
                  <a16:creationId xmlns:a16="http://schemas.microsoft.com/office/drawing/2014/main" id="{7DEFB8EA-5720-75BE-E249-D208606CD481}"/>
                </a:ext>
              </a:extLst>
            </p:cNvPr>
            <p:cNvSpPr/>
            <p:nvPr/>
          </p:nvSpPr>
          <p:spPr>
            <a:xfrm>
              <a:off x="7735079" y="7787306"/>
              <a:ext cx="4021731" cy="15906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4" name="사각형: 둥근 모서리 413">
              <a:extLst>
                <a:ext uri="{FF2B5EF4-FFF2-40B4-BE49-F238E27FC236}">
                  <a16:creationId xmlns:a16="http://schemas.microsoft.com/office/drawing/2014/main" id="{9E997B21-9F45-4FEE-9C24-15E0FED1A3DD}"/>
                </a:ext>
              </a:extLst>
            </p:cNvPr>
            <p:cNvSpPr/>
            <p:nvPr/>
          </p:nvSpPr>
          <p:spPr>
            <a:xfrm>
              <a:off x="7819012" y="8950333"/>
              <a:ext cx="3842357" cy="353905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15" name="TextBox 414">
              <a:extLst>
                <a:ext uri="{FF2B5EF4-FFF2-40B4-BE49-F238E27FC236}">
                  <a16:creationId xmlns:a16="http://schemas.microsoft.com/office/drawing/2014/main" id="{5C0A4EED-6BF2-9281-600D-119C3745268F}"/>
                </a:ext>
              </a:extLst>
            </p:cNvPr>
            <p:cNvSpPr txBox="1"/>
            <p:nvPr/>
          </p:nvSpPr>
          <p:spPr>
            <a:xfrm>
              <a:off x="8799749" y="8960503"/>
              <a:ext cx="1880884" cy="317388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b="1" dirty="0">
                  <a:latin typeface="Tahoma" panose="020B0604030504040204" pitchFamily="34" charset="0"/>
                  <a:cs typeface="Tahoma" panose="020B0604030504040204" pitchFamily="34" charset="0"/>
                </a:rPr>
                <a:t>FALA-PIM</a:t>
              </a:r>
              <a:endParaRPr lang="ko-KR" altLang="en-US" sz="14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416" name="직선 연결선 415">
              <a:extLst>
                <a:ext uri="{FF2B5EF4-FFF2-40B4-BE49-F238E27FC236}">
                  <a16:creationId xmlns:a16="http://schemas.microsoft.com/office/drawing/2014/main" id="{5A6D8BDD-8613-9EED-3A76-54C6D83EDED0}"/>
                </a:ext>
              </a:extLst>
            </p:cNvPr>
            <p:cNvCxnSpPr>
              <a:cxnSpLocks/>
            </p:cNvCxnSpPr>
            <p:nvPr/>
          </p:nvCxnSpPr>
          <p:spPr>
            <a:xfrm>
              <a:off x="8765016" y="8199435"/>
              <a:ext cx="1" cy="55617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직선 연결선 416">
              <a:extLst>
                <a:ext uri="{FF2B5EF4-FFF2-40B4-BE49-F238E27FC236}">
                  <a16:creationId xmlns:a16="http://schemas.microsoft.com/office/drawing/2014/main" id="{4D9D0C79-1BFF-EAEB-9229-A9E593266868}"/>
                </a:ext>
              </a:extLst>
            </p:cNvPr>
            <p:cNvCxnSpPr>
              <a:cxnSpLocks/>
            </p:cNvCxnSpPr>
            <p:nvPr/>
          </p:nvCxnSpPr>
          <p:spPr>
            <a:xfrm>
              <a:off x="10744771" y="8287123"/>
              <a:ext cx="0" cy="43222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8" name="사다리꼴 417">
              <a:extLst>
                <a:ext uri="{FF2B5EF4-FFF2-40B4-BE49-F238E27FC236}">
                  <a16:creationId xmlns:a16="http://schemas.microsoft.com/office/drawing/2014/main" id="{4AD3E5CE-900C-7235-02CB-A4A9BE64BCD5}"/>
                </a:ext>
              </a:extLst>
            </p:cNvPr>
            <p:cNvSpPr/>
            <p:nvPr/>
          </p:nvSpPr>
          <p:spPr>
            <a:xfrm flipV="1">
              <a:off x="7819011" y="8640485"/>
              <a:ext cx="3842357" cy="185621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419" name="TextBox 418">
              <a:extLst>
                <a:ext uri="{FF2B5EF4-FFF2-40B4-BE49-F238E27FC236}">
                  <a16:creationId xmlns:a16="http://schemas.microsoft.com/office/drawing/2014/main" id="{E68FAD0C-EC30-20BB-FEFB-9A81BF00A218}"/>
                </a:ext>
              </a:extLst>
            </p:cNvPr>
            <p:cNvSpPr txBox="1"/>
            <p:nvPr/>
          </p:nvSpPr>
          <p:spPr>
            <a:xfrm>
              <a:off x="8529697" y="8589658"/>
              <a:ext cx="2420986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Global Sense Amplifier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20" name="사다리꼴 419">
              <a:extLst>
                <a:ext uri="{FF2B5EF4-FFF2-40B4-BE49-F238E27FC236}">
                  <a16:creationId xmlns:a16="http://schemas.microsoft.com/office/drawing/2014/main" id="{202755BA-5463-FBF1-AFC3-BA5CCC6396F0}"/>
                </a:ext>
              </a:extLst>
            </p:cNvPr>
            <p:cNvSpPr/>
            <p:nvPr/>
          </p:nvSpPr>
          <p:spPr>
            <a:xfrm flipV="1">
              <a:off x="7836912" y="8393507"/>
              <a:ext cx="1856211" cy="185621"/>
            </a:xfrm>
            <a:prstGeom prst="trapezoid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421" name="TextBox 420">
              <a:extLst>
                <a:ext uri="{FF2B5EF4-FFF2-40B4-BE49-F238E27FC236}">
                  <a16:creationId xmlns:a16="http://schemas.microsoft.com/office/drawing/2014/main" id="{7C6AFA9D-A9D8-7A76-563D-6E9F79903099}"/>
                </a:ext>
              </a:extLst>
            </p:cNvPr>
            <p:cNvSpPr txBox="1"/>
            <p:nvPr/>
          </p:nvSpPr>
          <p:spPr>
            <a:xfrm>
              <a:off x="7962095" y="8335850"/>
              <a:ext cx="1605843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Column Decoder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22" name="사다리꼴 421">
              <a:extLst>
                <a:ext uri="{FF2B5EF4-FFF2-40B4-BE49-F238E27FC236}">
                  <a16:creationId xmlns:a16="http://schemas.microsoft.com/office/drawing/2014/main" id="{77F4AB68-4891-F1CB-3998-16B4EA2A0567}"/>
                </a:ext>
              </a:extLst>
            </p:cNvPr>
            <p:cNvSpPr/>
            <p:nvPr/>
          </p:nvSpPr>
          <p:spPr>
            <a:xfrm flipV="1">
              <a:off x="9816666" y="8393507"/>
              <a:ext cx="1856211" cy="185621"/>
            </a:xfrm>
            <a:prstGeom prst="trapezoid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423" name="TextBox 422">
              <a:extLst>
                <a:ext uri="{FF2B5EF4-FFF2-40B4-BE49-F238E27FC236}">
                  <a16:creationId xmlns:a16="http://schemas.microsoft.com/office/drawing/2014/main" id="{3C2352AC-6A69-4A8F-2A63-A8742713D386}"/>
                </a:ext>
              </a:extLst>
            </p:cNvPr>
            <p:cNvSpPr txBox="1"/>
            <p:nvPr/>
          </p:nvSpPr>
          <p:spPr>
            <a:xfrm>
              <a:off x="10009959" y="8335850"/>
              <a:ext cx="1469623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Column Decoder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24" name="직사각형 423">
              <a:extLst>
                <a:ext uri="{FF2B5EF4-FFF2-40B4-BE49-F238E27FC236}">
                  <a16:creationId xmlns:a16="http://schemas.microsoft.com/office/drawing/2014/main" id="{E703C1D7-C1E8-3417-DCD9-B6CBDCB5816E}"/>
                </a:ext>
              </a:extLst>
            </p:cNvPr>
            <p:cNvSpPr/>
            <p:nvPr/>
          </p:nvSpPr>
          <p:spPr>
            <a:xfrm>
              <a:off x="7831988" y="8022962"/>
              <a:ext cx="3840889" cy="31403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5" name="Content Placeholder 2">
              <a:extLst>
                <a:ext uri="{FF2B5EF4-FFF2-40B4-BE49-F238E27FC236}">
                  <a16:creationId xmlns:a16="http://schemas.microsoft.com/office/drawing/2014/main" id="{50CDA596-19C3-327B-DF8F-ABF5AFFFCFF6}"/>
                </a:ext>
              </a:extLst>
            </p:cNvPr>
            <p:cNvSpPr txBox="1">
              <a:spLocks/>
            </p:cNvSpPr>
            <p:nvPr/>
          </p:nvSpPr>
          <p:spPr>
            <a:xfrm>
              <a:off x="8831873" y="8065183"/>
              <a:ext cx="1841121" cy="22959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Data Cell Array</a:t>
              </a:r>
            </a:p>
          </p:txBody>
        </p:sp>
        <p:sp>
          <p:nvSpPr>
            <p:cNvPr id="426" name="Content Placeholder 2">
              <a:extLst>
                <a:ext uri="{FF2B5EF4-FFF2-40B4-BE49-F238E27FC236}">
                  <a16:creationId xmlns:a16="http://schemas.microsoft.com/office/drawing/2014/main" id="{64F6B0AE-8172-965A-C019-86ACF2080489}"/>
                </a:ext>
              </a:extLst>
            </p:cNvPr>
            <p:cNvSpPr txBox="1">
              <a:spLocks/>
            </p:cNvSpPr>
            <p:nvPr/>
          </p:nvSpPr>
          <p:spPr>
            <a:xfrm>
              <a:off x="9115915" y="7774644"/>
              <a:ext cx="1260055" cy="22959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Bank 0</a:t>
              </a:r>
            </a:p>
          </p:txBody>
        </p:sp>
        <p:sp>
          <p:nvSpPr>
            <p:cNvPr id="427" name="TextBox 426">
              <a:extLst>
                <a:ext uri="{FF2B5EF4-FFF2-40B4-BE49-F238E27FC236}">
                  <a16:creationId xmlns:a16="http://schemas.microsoft.com/office/drawing/2014/main" id="{B2184E99-DF41-62A9-AD32-E3988A863A00}"/>
                </a:ext>
              </a:extLst>
            </p:cNvPr>
            <p:cNvSpPr txBox="1"/>
            <p:nvPr/>
          </p:nvSpPr>
          <p:spPr>
            <a:xfrm rot="2770983">
              <a:off x="11375448" y="7528255"/>
              <a:ext cx="356465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…</a:t>
              </a:r>
              <a:endParaRPr lang="ko-KR" altLang="en-US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28" name="TextBox 427">
              <a:extLst>
                <a:ext uri="{FF2B5EF4-FFF2-40B4-BE49-F238E27FC236}">
                  <a16:creationId xmlns:a16="http://schemas.microsoft.com/office/drawing/2014/main" id="{285516FF-3205-A797-AF0D-40D137443FFA}"/>
                </a:ext>
              </a:extLst>
            </p:cNvPr>
            <p:cNvSpPr txBox="1"/>
            <p:nvPr/>
          </p:nvSpPr>
          <p:spPr>
            <a:xfrm rot="2770983">
              <a:off x="7591929" y="7536304"/>
              <a:ext cx="356465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…</a:t>
              </a:r>
              <a:endParaRPr lang="ko-KR" altLang="en-US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29" name="TextBox 428">
              <a:extLst>
                <a:ext uri="{FF2B5EF4-FFF2-40B4-BE49-F238E27FC236}">
                  <a16:creationId xmlns:a16="http://schemas.microsoft.com/office/drawing/2014/main" id="{B22EA38D-7D5D-16E0-576A-EA8463974780}"/>
                </a:ext>
              </a:extLst>
            </p:cNvPr>
            <p:cNvSpPr txBox="1"/>
            <p:nvPr/>
          </p:nvSpPr>
          <p:spPr>
            <a:xfrm rot="2770983">
              <a:off x="7533509" y="9114028"/>
              <a:ext cx="356465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…</a:t>
              </a:r>
              <a:endParaRPr lang="ko-KR" altLang="en-US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aphicFrame>
        <p:nvGraphicFramePr>
          <p:cNvPr id="213" name="차트 212">
            <a:extLst>
              <a:ext uri="{FF2B5EF4-FFF2-40B4-BE49-F238E27FC236}">
                <a16:creationId xmlns:a16="http://schemas.microsoft.com/office/drawing/2014/main" id="{54A66773-6F29-12F6-1010-860190C095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3877406"/>
              </p:ext>
            </p:extLst>
          </p:nvPr>
        </p:nvGraphicFramePr>
        <p:xfrm>
          <a:off x="-104762" y="1923500"/>
          <a:ext cx="6368402" cy="37000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6AD86EA-AE82-2CFE-373D-10825097A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Locality-Aware </a:t>
            </a:r>
            <a:r>
              <a:rPr lang="en-US" altLang="ko-KR" dirty="0"/>
              <a:t>PIM-Host </a:t>
            </a:r>
            <a:r>
              <a:rPr lang="en-US" dirty="0"/>
              <a:t>Cooperation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48E091-4D15-E3E7-518A-D780522A3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37" name="부제목 2">
            <a:extLst>
              <a:ext uri="{FF2B5EF4-FFF2-40B4-BE49-F238E27FC236}">
                <a16:creationId xmlns:a16="http://schemas.microsoft.com/office/drawing/2014/main" id="{A6B3AA9C-D4A7-73A6-B169-8C59B79C1C68}"/>
              </a:ext>
            </a:extLst>
          </p:cNvPr>
          <p:cNvSpPr txBox="1">
            <a:spLocks/>
          </p:cNvSpPr>
          <p:nvPr/>
        </p:nvSpPr>
        <p:spPr>
          <a:xfrm>
            <a:off x="1381650" y="1596937"/>
            <a:ext cx="3085982" cy="58426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Degree distribution of 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1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real-world graph</a:t>
            </a:r>
            <a:endParaRPr lang="en-US" altLang="ko-KR" sz="1800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D4F9845-E5C3-2588-C12B-191B02738A89}"/>
              </a:ext>
            </a:extLst>
          </p:cNvPr>
          <p:cNvGrpSpPr/>
          <p:nvPr/>
        </p:nvGrpSpPr>
        <p:grpSpPr>
          <a:xfrm>
            <a:off x="2034240" y="2569942"/>
            <a:ext cx="640702" cy="591036"/>
            <a:chOff x="5192424" y="2432596"/>
            <a:chExt cx="1611076" cy="1486188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44A490A-2890-A293-984E-C79CC1B4BC02}"/>
                </a:ext>
              </a:extLst>
            </p:cNvPr>
            <p:cNvCxnSpPr>
              <a:cxnSpLocks/>
            </p:cNvCxnSpPr>
            <p:nvPr/>
          </p:nvCxnSpPr>
          <p:spPr>
            <a:xfrm>
              <a:off x="5772478" y="2619676"/>
              <a:ext cx="760354" cy="280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865DB30B-1435-2956-1A75-705065502F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68738" y="2544239"/>
              <a:ext cx="330072" cy="68346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7D88D6F5-DF9C-1BDA-0739-FC385144F78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70777" y="3228659"/>
              <a:ext cx="625220" cy="279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1F96A505-7B7C-2103-D77D-E5958DA99A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4895" y="2543281"/>
              <a:ext cx="343915" cy="805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C283298F-A99C-D8EE-EE18-4BFCCCA5121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76496" y="3492767"/>
              <a:ext cx="248022" cy="39881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BC6136DA-ECC7-A266-D0F6-70C5E367AB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7474" y="3386326"/>
              <a:ext cx="404709" cy="3090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7C345816-F0C9-484C-9B35-301C98CC97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3392" y="3543010"/>
              <a:ext cx="133844" cy="3757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85155AEC-1B8E-1105-D647-371606314B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50131" y="2705301"/>
              <a:ext cx="353369" cy="1616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32630628-C8F9-13B7-77F2-1E99B03A73B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92424" y="3035672"/>
              <a:ext cx="276314" cy="16561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365F28E-45E9-E61C-CC82-6C7ACE6FDA0D}"/>
                </a:ext>
              </a:extLst>
            </p:cNvPr>
            <p:cNvSpPr/>
            <p:nvPr/>
          </p:nvSpPr>
          <p:spPr>
            <a:xfrm>
              <a:off x="5597508" y="2432596"/>
              <a:ext cx="402597" cy="40259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65826AAA-42DA-ACDD-9632-95B261D36DB7}"/>
                </a:ext>
              </a:extLst>
            </p:cNvPr>
            <p:cNvSpPr/>
            <p:nvPr/>
          </p:nvSpPr>
          <p:spPr>
            <a:xfrm>
              <a:off x="5267438" y="3026404"/>
              <a:ext cx="402597" cy="40259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CF3F866-BDFE-FE45-CA6B-C3C05B098DA8}"/>
                </a:ext>
              </a:extLst>
            </p:cNvPr>
            <p:cNvSpPr/>
            <p:nvPr/>
          </p:nvSpPr>
          <p:spPr>
            <a:xfrm>
              <a:off x="6178984" y="2683543"/>
              <a:ext cx="402597" cy="40259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25A2C816-A7BD-0FDB-6E46-D26CC66925B7}"/>
                </a:ext>
              </a:extLst>
            </p:cNvPr>
            <p:cNvSpPr/>
            <p:nvPr/>
          </p:nvSpPr>
          <p:spPr>
            <a:xfrm>
              <a:off x="5798807" y="3235639"/>
              <a:ext cx="545212" cy="54521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A298346-4C29-6764-C246-A9C1EB3FC66C}"/>
              </a:ext>
            </a:extLst>
          </p:cNvPr>
          <p:cNvGrpSpPr/>
          <p:nvPr/>
        </p:nvGrpSpPr>
        <p:grpSpPr>
          <a:xfrm>
            <a:off x="3826930" y="4051057"/>
            <a:ext cx="640702" cy="591036"/>
            <a:chOff x="5192424" y="2432596"/>
            <a:chExt cx="1611076" cy="1486188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8A4EE6BD-14FB-C30A-7BAF-A0452E810E0E}"/>
                </a:ext>
              </a:extLst>
            </p:cNvPr>
            <p:cNvCxnSpPr>
              <a:cxnSpLocks/>
            </p:cNvCxnSpPr>
            <p:nvPr/>
          </p:nvCxnSpPr>
          <p:spPr>
            <a:xfrm>
              <a:off x="5772478" y="2619676"/>
              <a:ext cx="760354" cy="280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31515DB1-81C4-8056-B2B3-1D3DCAF2CE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68738" y="2544239"/>
              <a:ext cx="330072" cy="68346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513329B-03AC-D83A-05DB-82EBA35444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70777" y="3228659"/>
              <a:ext cx="625220" cy="279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90B5A77-EC9F-47DA-6BF3-D3820A46BD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4895" y="2543281"/>
              <a:ext cx="343915" cy="805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734E7E6E-A693-2BD2-0956-FC6BE877D9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76496" y="3492767"/>
              <a:ext cx="248022" cy="39881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09B2189-B291-9784-B9F2-CAF78BA9FD6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7474" y="3386326"/>
              <a:ext cx="404709" cy="3090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7A0479D-6DBD-FDC6-A2D2-55E75476B7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3392" y="3543010"/>
              <a:ext cx="133844" cy="3757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3C928BDB-3314-B9D5-EFD7-DD23410450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50131" y="2705301"/>
              <a:ext cx="353369" cy="1616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F5F9DC6C-67E4-5175-75FB-6E659AB96F2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92424" y="3035672"/>
              <a:ext cx="276314" cy="16561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98157D-D9FC-0928-81E0-0DC1D93FE219}"/>
                </a:ext>
              </a:extLst>
            </p:cNvPr>
            <p:cNvSpPr/>
            <p:nvPr/>
          </p:nvSpPr>
          <p:spPr>
            <a:xfrm>
              <a:off x="5597508" y="2432596"/>
              <a:ext cx="402597" cy="40259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701998A5-7094-31F4-8E5E-2DC4EE7C011B}"/>
                </a:ext>
              </a:extLst>
            </p:cNvPr>
            <p:cNvSpPr/>
            <p:nvPr/>
          </p:nvSpPr>
          <p:spPr>
            <a:xfrm>
              <a:off x="5267438" y="3026404"/>
              <a:ext cx="402597" cy="40259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89C760ED-BD5E-55A5-36C7-077227746D8B}"/>
                </a:ext>
              </a:extLst>
            </p:cNvPr>
            <p:cNvSpPr/>
            <p:nvPr/>
          </p:nvSpPr>
          <p:spPr>
            <a:xfrm>
              <a:off x="6178984" y="2683543"/>
              <a:ext cx="402597" cy="40259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41474C80-DC5E-803D-015C-3A9DC3415C3B}"/>
                </a:ext>
              </a:extLst>
            </p:cNvPr>
            <p:cNvSpPr/>
            <p:nvPr/>
          </p:nvSpPr>
          <p:spPr>
            <a:xfrm>
              <a:off x="5798807" y="3235639"/>
              <a:ext cx="545212" cy="54521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8" name="TextBox 237">
            <a:extLst>
              <a:ext uri="{FF2B5EF4-FFF2-40B4-BE49-F238E27FC236}">
                <a16:creationId xmlns:a16="http://schemas.microsoft.com/office/drawing/2014/main" id="{7194337E-80B4-360A-2B16-9450F204CE60}"/>
              </a:ext>
            </a:extLst>
          </p:cNvPr>
          <p:cNvSpPr txBox="1"/>
          <p:nvPr/>
        </p:nvSpPr>
        <p:spPr>
          <a:xfrm>
            <a:off x="5139759" y="1674461"/>
            <a:ext cx="2228913" cy="64633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Check the locality of the target data</a:t>
            </a:r>
            <a:endParaRPr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C9533AAA-6689-873E-DC95-98B13C2C0581}"/>
              </a:ext>
            </a:extLst>
          </p:cNvPr>
          <p:cNvSpPr txBox="1"/>
          <p:nvPr/>
        </p:nvSpPr>
        <p:spPr>
          <a:xfrm>
            <a:off x="5138448" y="2592493"/>
            <a:ext cx="2228913" cy="64633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Collect the memory requests</a:t>
            </a:r>
            <a:endParaRPr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18070E50-8257-4CF4-7FE1-8B759CAD1379}"/>
              </a:ext>
            </a:extLst>
          </p:cNvPr>
          <p:cNvSpPr txBox="1"/>
          <p:nvPr/>
        </p:nvSpPr>
        <p:spPr>
          <a:xfrm>
            <a:off x="5138448" y="3512056"/>
            <a:ext cx="2228913" cy="64633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Issue the memory request</a:t>
            </a:r>
            <a:endParaRPr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59" name="그룹 258">
            <a:extLst>
              <a:ext uri="{FF2B5EF4-FFF2-40B4-BE49-F238E27FC236}">
                <a16:creationId xmlns:a16="http://schemas.microsoft.com/office/drawing/2014/main" id="{38B39E81-57BB-001C-E12D-0D7A6BA8563D}"/>
              </a:ext>
            </a:extLst>
          </p:cNvPr>
          <p:cNvGrpSpPr/>
          <p:nvPr/>
        </p:nvGrpSpPr>
        <p:grpSpPr>
          <a:xfrm>
            <a:off x="11073030" y="3701401"/>
            <a:ext cx="541890" cy="499883"/>
            <a:chOff x="5192424" y="2432596"/>
            <a:chExt cx="1611076" cy="1486188"/>
          </a:xfrm>
        </p:grpSpPr>
        <p:cxnSp>
          <p:nvCxnSpPr>
            <p:cNvPr id="260" name="직선 연결선 259">
              <a:extLst>
                <a:ext uri="{FF2B5EF4-FFF2-40B4-BE49-F238E27FC236}">
                  <a16:creationId xmlns:a16="http://schemas.microsoft.com/office/drawing/2014/main" id="{F5518B76-6232-A276-C21C-AFC13B59B524}"/>
                </a:ext>
              </a:extLst>
            </p:cNvPr>
            <p:cNvCxnSpPr>
              <a:cxnSpLocks/>
            </p:cNvCxnSpPr>
            <p:nvPr/>
          </p:nvCxnSpPr>
          <p:spPr>
            <a:xfrm>
              <a:off x="5772478" y="2619676"/>
              <a:ext cx="760354" cy="280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1" name="직선 연결선 260">
              <a:extLst>
                <a:ext uri="{FF2B5EF4-FFF2-40B4-BE49-F238E27FC236}">
                  <a16:creationId xmlns:a16="http://schemas.microsoft.com/office/drawing/2014/main" id="{1C85B619-41D1-9C3F-EE43-38B7084A31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68738" y="2544239"/>
              <a:ext cx="330072" cy="68346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2" name="직선 연결선 261">
              <a:extLst>
                <a:ext uri="{FF2B5EF4-FFF2-40B4-BE49-F238E27FC236}">
                  <a16:creationId xmlns:a16="http://schemas.microsoft.com/office/drawing/2014/main" id="{A19F0DDE-58FB-CA31-3A1E-C86211692F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70777" y="3228659"/>
              <a:ext cx="625220" cy="279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3" name="직선 연결선 262">
              <a:extLst>
                <a:ext uri="{FF2B5EF4-FFF2-40B4-BE49-F238E27FC236}">
                  <a16:creationId xmlns:a16="http://schemas.microsoft.com/office/drawing/2014/main" id="{3FDE3922-7FA9-84A1-C138-422809FE92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4895" y="2543281"/>
              <a:ext cx="343915" cy="805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4" name="직선 연결선 263">
              <a:extLst>
                <a:ext uri="{FF2B5EF4-FFF2-40B4-BE49-F238E27FC236}">
                  <a16:creationId xmlns:a16="http://schemas.microsoft.com/office/drawing/2014/main" id="{A9A1F22E-2AB0-F22D-98D5-C8E69661D6B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76496" y="3492767"/>
              <a:ext cx="248022" cy="39881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5" name="직선 연결선 264">
              <a:extLst>
                <a:ext uri="{FF2B5EF4-FFF2-40B4-BE49-F238E27FC236}">
                  <a16:creationId xmlns:a16="http://schemas.microsoft.com/office/drawing/2014/main" id="{DDB5A353-8EC0-F5F8-DF02-745FF012781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7474" y="3386326"/>
              <a:ext cx="404709" cy="3090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6" name="직선 연결선 265">
              <a:extLst>
                <a:ext uri="{FF2B5EF4-FFF2-40B4-BE49-F238E27FC236}">
                  <a16:creationId xmlns:a16="http://schemas.microsoft.com/office/drawing/2014/main" id="{7340DB5B-C034-757F-2120-B69C5F1AAA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3392" y="3543010"/>
              <a:ext cx="133844" cy="3757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7" name="직선 연결선 266">
              <a:extLst>
                <a:ext uri="{FF2B5EF4-FFF2-40B4-BE49-F238E27FC236}">
                  <a16:creationId xmlns:a16="http://schemas.microsoft.com/office/drawing/2014/main" id="{ED3C1284-5608-C5B3-F0A4-E1F0D67B30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50131" y="2705301"/>
              <a:ext cx="353369" cy="1616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8" name="직선 연결선 267">
              <a:extLst>
                <a:ext uri="{FF2B5EF4-FFF2-40B4-BE49-F238E27FC236}">
                  <a16:creationId xmlns:a16="http://schemas.microsoft.com/office/drawing/2014/main" id="{3BEFEE2C-500A-181F-2E25-A69638F5067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92424" y="3035672"/>
              <a:ext cx="276314" cy="16561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1" name="타원 270">
              <a:extLst>
                <a:ext uri="{FF2B5EF4-FFF2-40B4-BE49-F238E27FC236}">
                  <a16:creationId xmlns:a16="http://schemas.microsoft.com/office/drawing/2014/main" id="{872CDE42-3F6B-D5A5-66A5-E937F619B834}"/>
                </a:ext>
              </a:extLst>
            </p:cNvPr>
            <p:cNvSpPr/>
            <p:nvPr/>
          </p:nvSpPr>
          <p:spPr>
            <a:xfrm>
              <a:off x="5597508" y="2432596"/>
              <a:ext cx="402597" cy="40259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2" name="타원 271">
              <a:extLst>
                <a:ext uri="{FF2B5EF4-FFF2-40B4-BE49-F238E27FC236}">
                  <a16:creationId xmlns:a16="http://schemas.microsoft.com/office/drawing/2014/main" id="{F6E82672-DDE3-FC37-5F76-FE1828D2015F}"/>
                </a:ext>
              </a:extLst>
            </p:cNvPr>
            <p:cNvSpPr/>
            <p:nvPr/>
          </p:nvSpPr>
          <p:spPr>
            <a:xfrm>
              <a:off x="5267438" y="3026404"/>
              <a:ext cx="402597" cy="40259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3" name="타원 272">
              <a:extLst>
                <a:ext uri="{FF2B5EF4-FFF2-40B4-BE49-F238E27FC236}">
                  <a16:creationId xmlns:a16="http://schemas.microsoft.com/office/drawing/2014/main" id="{986B9859-340E-9F6B-755C-238C5156D1B7}"/>
                </a:ext>
              </a:extLst>
            </p:cNvPr>
            <p:cNvSpPr/>
            <p:nvPr/>
          </p:nvSpPr>
          <p:spPr>
            <a:xfrm>
              <a:off x="6178984" y="2683543"/>
              <a:ext cx="402597" cy="40259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4" name="타원 273">
              <a:extLst>
                <a:ext uri="{FF2B5EF4-FFF2-40B4-BE49-F238E27FC236}">
                  <a16:creationId xmlns:a16="http://schemas.microsoft.com/office/drawing/2014/main" id="{4C1C7E06-4B11-8FEB-95E4-5A05156854EA}"/>
                </a:ext>
              </a:extLst>
            </p:cNvPr>
            <p:cNvSpPr/>
            <p:nvPr/>
          </p:nvSpPr>
          <p:spPr>
            <a:xfrm>
              <a:off x="5798807" y="3235639"/>
              <a:ext cx="545212" cy="54521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77" name="그룹 276">
            <a:extLst>
              <a:ext uri="{FF2B5EF4-FFF2-40B4-BE49-F238E27FC236}">
                <a16:creationId xmlns:a16="http://schemas.microsoft.com/office/drawing/2014/main" id="{FF7C2728-4EBB-D7EC-734B-9C1C1A83455A}"/>
              </a:ext>
            </a:extLst>
          </p:cNvPr>
          <p:cNvGrpSpPr/>
          <p:nvPr/>
        </p:nvGrpSpPr>
        <p:grpSpPr>
          <a:xfrm>
            <a:off x="8174265" y="2724446"/>
            <a:ext cx="517710" cy="477578"/>
            <a:chOff x="5192424" y="2432596"/>
            <a:chExt cx="1611076" cy="1486188"/>
          </a:xfrm>
        </p:grpSpPr>
        <p:cxnSp>
          <p:nvCxnSpPr>
            <p:cNvPr id="278" name="직선 연결선 277">
              <a:extLst>
                <a:ext uri="{FF2B5EF4-FFF2-40B4-BE49-F238E27FC236}">
                  <a16:creationId xmlns:a16="http://schemas.microsoft.com/office/drawing/2014/main" id="{C27E49A0-C112-D606-B0DA-53C073805ED2}"/>
                </a:ext>
              </a:extLst>
            </p:cNvPr>
            <p:cNvCxnSpPr>
              <a:cxnSpLocks/>
            </p:cNvCxnSpPr>
            <p:nvPr/>
          </p:nvCxnSpPr>
          <p:spPr>
            <a:xfrm>
              <a:off x="5772478" y="2619676"/>
              <a:ext cx="760354" cy="280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9" name="직선 연결선 278">
              <a:extLst>
                <a:ext uri="{FF2B5EF4-FFF2-40B4-BE49-F238E27FC236}">
                  <a16:creationId xmlns:a16="http://schemas.microsoft.com/office/drawing/2014/main" id="{17350096-D2E1-E9DA-77D6-B98C297966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68738" y="2544239"/>
              <a:ext cx="330072" cy="68346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0" name="직선 연결선 279">
              <a:extLst>
                <a:ext uri="{FF2B5EF4-FFF2-40B4-BE49-F238E27FC236}">
                  <a16:creationId xmlns:a16="http://schemas.microsoft.com/office/drawing/2014/main" id="{CCC77238-570B-2B13-9B0C-93591A2C94A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70777" y="3228659"/>
              <a:ext cx="625220" cy="279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1" name="직선 연결선 280">
              <a:extLst>
                <a:ext uri="{FF2B5EF4-FFF2-40B4-BE49-F238E27FC236}">
                  <a16:creationId xmlns:a16="http://schemas.microsoft.com/office/drawing/2014/main" id="{9ACDF5E1-6250-090A-1801-42C74C9000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4895" y="2543281"/>
              <a:ext cx="343915" cy="805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2" name="직선 연결선 281">
              <a:extLst>
                <a:ext uri="{FF2B5EF4-FFF2-40B4-BE49-F238E27FC236}">
                  <a16:creationId xmlns:a16="http://schemas.microsoft.com/office/drawing/2014/main" id="{3B69121C-2460-7119-A38F-965E651E893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76496" y="3492767"/>
              <a:ext cx="248022" cy="39881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3" name="직선 연결선 282">
              <a:extLst>
                <a:ext uri="{FF2B5EF4-FFF2-40B4-BE49-F238E27FC236}">
                  <a16:creationId xmlns:a16="http://schemas.microsoft.com/office/drawing/2014/main" id="{2B32183B-067F-73A6-D397-C59525C087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7474" y="3386326"/>
              <a:ext cx="404709" cy="3090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4" name="직선 연결선 283">
              <a:extLst>
                <a:ext uri="{FF2B5EF4-FFF2-40B4-BE49-F238E27FC236}">
                  <a16:creationId xmlns:a16="http://schemas.microsoft.com/office/drawing/2014/main" id="{7D750D23-14EF-C771-769B-4F0CC98FFA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3392" y="3543010"/>
              <a:ext cx="133844" cy="3757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5" name="직선 연결선 284">
              <a:extLst>
                <a:ext uri="{FF2B5EF4-FFF2-40B4-BE49-F238E27FC236}">
                  <a16:creationId xmlns:a16="http://schemas.microsoft.com/office/drawing/2014/main" id="{BCB88F33-B450-4F46-668A-26C90CCFE5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50131" y="2705301"/>
              <a:ext cx="353369" cy="1616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6" name="직선 연결선 285">
              <a:extLst>
                <a:ext uri="{FF2B5EF4-FFF2-40B4-BE49-F238E27FC236}">
                  <a16:creationId xmlns:a16="http://schemas.microsoft.com/office/drawing/2014/main" id="{E9B0B62E-F927-A1D9-FE15-8A86AA33A52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92424" y="3035672"/>
              <a:ext cx="276314" cy="16561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7" name="타원 286">
              <a:extLst>
                <a:ext uri="{FF2B5EF4-FFF2-40B4-BE49-F238E27FC236}">
                  <a16:creationId xmlns:a16="http://schemas.microsoft.com/office/drawing/2014/main" id="{C8FE52FD-1AE9-C811-ACA7-815720E4B8D6}"/>
                </a:ext>
              </a:extLst>
            </p:cNvPr>
            <p:cNvSpPr/>
            <p:nvPr/>
          </p:nvSpPr>
          <p:spPr>
            <a:xfrm>
              <a:off x="5597508" y="2432596"/>
              <a:ext cx="402597" cy="40259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8" name="타원 287">
              <a:extLst>
                <a:ext uri="{FF2B5EF4-FFF2-40B4-BE49-F238E27FC236}">
                  <a16:creationId xmlns:a16="http://schemas.microsoft.com/office/drawing/2014/main" id="{C6FA2E70-B393-4B2F-18D5-BCC5EB7E6603}"/>
                </a:ext>
              </a:extLst>
            </p:cNvPr>
            <p:cNvSpPr/>
            <p:nvPr/>
          </p:nvSpPr>
          <p:spPr>
            <a:xfrm>
              <a:off x="5267438" y="3026404"/>
              <a:ext cx="402597" cy="40259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9" name="타원 288">
              <a:extLst>
                <a:ext uri="{FF2B5EF4-FFF2-40B4-BE49-F238E27FC236}">
                  <a16:creationId xmlns:a16="http://schemas.microsoft.com/office/drawing/2014/main" id="{72B5F593-BE85-B45B-5B33-B244198608E1}"/>
                </a:ext>
              </a:extLst>
            </p:cNvPr>
            <p:cNvSpPr/>
            <p:nvPr/>
          </p:nvSpPr>
          <p:spPr>
            <a:xfrm>
              <a:off x="6178984" y="2683543"/>
              <a:ext cx="402597" cy="40259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0" name="타원 289">
              <a:extLst>
                <a:ext uri="{FF2B5EF4-FFF2-40B4-BE49-F238E27FC236}">
                  <a16:creationId xmlns:a16="http://schemas.microsoft.com/office/drawing/2014/main" id="{0037B031-E20C-258F-0732-F03AA4B5F454}"/>
                </a:ext>
              </a:extLst>
            </p:cNvPr>
            <p:cNvSpPr/>
            <p:nvPr/>
          </p:nvSpPr>
          <p:spPr>
            <a:xfrm>
              <a:off x="5798807" y="3235639"/>
              <a:ext cx="545212" cy="54521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9" name="화살표: 위쪽 438">
            <a:extLst>
              <a:ext uri="{FF2B5EF4-FFF2-40B4-BE49-F238E27FC236}">
                <a16:creationId xmlns:a16="http://schemas.microsoft.com/office/drawing/2014/main" id="{1DFB6470-02CF-5CA0-F450-FCEC23B65D08}"/>
              </a:ext>
            </a:extLst>
          </p:cNvPr>
          <p:cNvSpPr/>
          <p:nvPr/>
        </p:nvSpPr>
        <p:spPr>
          <a:xfrm>
            <a:off x="7681401" y="2978608"/>
            <a:ext cx="576037" cy="935470"/>
          </a:xfrm>
          <a:prstGeom prst="up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3" name="구름 252">
            <a:extLst>
              <a:ext uri="{FF2B5EF4-FFF2-40B4-BE49-F238E27FC236}">
                <a16:creationId xmlns:a16="http://schemas.microsoft.com/office/drawing/2014/main" id="{C96E1839-5670-AB03-5EED-EAC6AF5DDA87}"/>
              </a:ext>
            </a:extLst>
          </p:cNvPr>
          <p:cNvSpPr/>
          <p:nvPr/>
        </p:nvSpPr>
        <p:spPr>
          <a:xfrm>
            <a:off x="7520706" y="3638586"/>
            <a:ext cx="1001963" cy="657339"/>
          </a:xfrm>
          <a:prstGeom prst="cloud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ts val="1700"/>
              </a:lnSpc>
            </a:pPr>
            <a:r>
              <a:rPr lang="en-US" altLang="ko-KR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PIM Req</a:t>
            </a:r>
            <a:endParaRPr lang="ko-KR" altLang="en-US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0" name="화살표: 위쪽 459">
            <a:extLst>
              <a:ext uri="{FF2B5EF4-FFF2-40B4-BE49-F238E27FC236}">
                <a16:creationId xmlns:a16="http://schemas.microsoft.com/office/drawing/2014/main" id="{4F4DBC4F-E334-4B94-7B6A-04EE3241CBC8}"/>
              </a:ext>
            </a:extLst>
          </p:cNvPr>
          <p:cNvSpPr/>
          <p:nvPr/>
        </p:nvSpPr>
        <p:spPr>
          <a:xfrm flipV="1">
            <a:off x="11055957" y="2592493"/>
            <a:ext cx="576037" cy="919563"/>
          </a:xfrm>
          <a:prstGeom prst="up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F958261-F74F-7721-47AA-8177E55B6570}"/>
              </a:ext>
            </a:extLst>
          </p:cNvPr>
          <p:cNvGrpSpPr/>
          <p:nvPr/>
        </p:nvGrpSpPr>
        <p:grpSpPr>
          <a:xfrm>
            <a:off x="10060694" y="3508948"/>
            <a:ext cx="647125" cy="415503"/>
            <a:chOff x="8746896" y="6380375"/>
            <a:chExt cx="647125" cy="415503"/>
          </a:xfrm>
        </p:grpSpPr>
        <p:sp>
          <p:nvSpPr>
            <p:cNvPr id="47" name="구름 46">
              <a:extLst>
                <a:ext uri="{FF2B5EF4-FFF2-40B4-BE49-F238E27FC236}">
                  <a16:creationId xmlns:a16="http://schemas.microsoft.com/office/drawing/2014/main" id="{85561EAC-4E1D-6278-1EFA-AEDB2A31ACDF}"/>
                </a:ext>
              </a:extLst>
            </p:cNvPr>
            <p:cNvSpPr/>
            <p:nvPr/>
          </p:nvSpPr>
          <p:spPr>
            <a:xfrm>
              <a:off x="8746896" y="6380375"/>
              <a:ext cx="647125" cy="415503"/>
            </a:xfrm>
            <a:prstGeom prst="cloud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Content Placeholder 2">
              <a:extLst>
                <a:ext uri="{FF2B5EF4-FFF2-40B4-BE49-F238E27FC236}">
                  <a16:creationId xmlns:a16="http://schemas.microsoft.com/office/drawing/2014/main" id="{383FD026-DFB6-9C10-F5C6-8CDDF166E883}"/>
                </a:ext>
              </a:extLst>
            </p:cNvPr>
            <p:cNvSpPr txBox="1">
              <a:spLocks/>
            </p:cNvSpPr>
            <p:nvPr/>
          </p:nvSpPr>
          <p:spPr>
            <a:xfrm>
              <a:off x="8778920" y="6442678"/>
              <a:ext cx="583077" cy="23374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Req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772E10CE-A136-5009-7B00-B907F0470515}"/>
              </a:ext>
            </a:extLst>
          </p:cNvPr>
          <p:cNvGrpSpPr/>
          <p:nvPr/>
        </p:nvGrpSpPr>
        <p:grpSpPr>
          <a:xfrm>
            <a:off x="10121224" y="3556432"/>
            <a:ext cx="647125" cy="415503"/>
            <a:chOff x="8746896" y="6380375"/>
            <a:chExt cx="647125" cy="415503"/>
          </a:xfrm>
        </p:grpSpPr>
        <p:sp>
          <p:nvSpPr>
            <p:cNvPr id="50" name="구름 49">
              <a:extLst>
                <a:ext uri="{FF2B5EF4-FFF2-40B4-BE49-F238E27FC236}">
                  <a16:creationId xmlns:a16="http://schemas.microsoft.com/office/drawing/2014/main" id="{4AB4D9F7-8682-2AF4-1A74-1ED47E458F4F}"/>
                </a:ext>
              </a:extLst>
            </p:cNvPr>
            <p:cNvSpPr/>
            <p:nvPr/>
          </p:nvSpPr>
          <p:spPr>
            <a:xfrm>
              <a:off x="8746896" y="6380375"/>
              <a:ext cx="647125" cy="415503"/>
            </a:xfrm>
            <a:prstGeom prst="cloud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Content Placeholder 2">
              <a:extLst>
                <a:ext uri="{FF2B5EF4-FFF2-40B4-BE49-F238E27FC236}">
                  <a16:creationId xmlns:a16="http://schemas.microsoft.com/office/drawing/2014/main" id="{833DC68A-4EB0-5A4A-57FD-E017DEC1B99C}"/>
                </a:ext>
              </a:extLst>
            </p:cNvPr>
            <p:cNvSpPr txBox="1">
              <a:spLocks/>
            </p:cNvSpPr>
            <p:nvPr/>
          </p:nvSpPr>
          <p:spPr>
            <a:xfrm>
              <a:off x="8778920" y="6442678"/>
              <a:ext cx="583077" cy="23374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Req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003221D-C3A5-AE95-77D8-E482165C194D}"/>
              </a:ext>
            </a:extLst>
          </p:cNvPr>
          <p:cNvGrpSpPr/>
          <p:nvPr/>
        </p:nvGrpSpPr>
        <p:grpSpPr>
          <a:xfrm>
            <a:off x="10181754" y="3603916"/>
            <a:ext cx="647125" cy="415503"/>
            <a:chOff x="8746896" y="6380375"/>
            <a:chExt cx="647125" cy="415503"/>
          </a:xfrm>
        </p:grpSpPr>
        <p:sp>
          <p:nvSpPr>
            <p:cNvPr id="53" name="구름 52">
              <a:extLst>
                <a:ext uri="{FF2B5EF4-FFF2-40B4-BE49-F238E27FC236}">
                  <a16:creationId xmlns:a16="http://schemas.microsoft.com/office/drawing/2014/main" id="{8E2D2117-EFBC-B00F-6414-4A1DA987E602}"/>
                </a:ext>
              </a:extLst>
            </p:cNvPr>
            <p:cNvSpPr/>
            <p:nvPr/>
          </p:nvSpPr>
          <p:spPr>
            <a:xfrm>
              <a:off x="8746896" y="6380375"/>
              <a:ext cx="647125" cy="415503"/>
            </a:xfrm>
            <a:prstGeom prst="cloud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Content Placeholder 2">
              <a:extLst>
                <a:ext uri="{FF2B5EF4-FFF2-40B4-BE49-F238E27FC236}">
                  <a16:creationId xmlns:a16="http://schemas.microsoft.com/office/drawing/2014/main" id="{BBD7D2B3-5E9A-4290-41F5-67E828230533}"/>
                </a:ext>
              </a:extLst>
            </p:cNvPr>
            <p:cNvSpPr txBox="1">
              <a:spLocks/>
            </p:cNvSpPr>
            <p:nvPr/>
          </p:nvSpPr>
          <p:spPr>
            <a:xfrm>
              <a:off x="8778920" y="6442678"/>
              <a:ext cx="583077" cy="23374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Req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EB70B87-3008-F968-B0ED-A3630B7A89BA}"/>
              </a:ext>
            </a:extLst>
          </p:cNvPr>
          <p:cNvGrpSpPr/>
          <p:nvPr/>
        </p:nvGrpSpPr>
        <p:grpSpPr>
          <a:xfrm>
            <a:off x="10242285" y="3651399"/>
            <a:ext cx="647125" cy="415503"/>
            <a:chOff x="8746896" y="6380375"/>
            <a:chExt cx="647125" cy="415503"/>
          </a:xfrm>
        </p:grpSpPr>
        <p:sp>
          <p:nvSpPr>
            <p:cNvPr id="56" name="구름 55">
              <a:extLst>
                <a:ext uri="{FF2B5EF4-FFF2-40B4-BE49-F238E27FC236}">
                  <a16:creationId xmlns:a16="http://schemas.microsoft.com/office/drawing/2014/main" id="{622F8366-CB40-9A6A-5E7E-4E8A35FA3767}"/>
                </a:ext>
              </a:extLst>
            </p:cNvPr>
            <p:cNvSpPr/>
            <p:nvPr/>
          </p:nvSpPr>
          <p:spPr>
            <a:xfrm>
              <a:off x="8746896" y="6380375"/>
              <a:ext cx="647125" cy="415503"/>
            </a:xfrm>
            <a:prstGeom prst="cloud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Content Placeholder 2">
              <a:extLst>
                <a:ext uri="{FF2B5EF4-FFF2-40B4-BE49-F238E27FC236}">
                  <a16:creationId xmlns:a16="http://schemas.microsoft.com/office/drawing/2014/main" id="{B928D478-CBA7-EBB7-93B8-2325C73A0D5A}"/>
                </a:ext>
              </a:extLst>
            </p:cNvPr>
            <p:cNvSpPr txBox="1">
              <a:spLocks/>
            </p:cNvSpPr>
            <p:nvPr/>
          </p:nvSpPr>
          <p:spPr>
            <a:xfrm>
              <a:off x="8778920" y="6442678"/>
              <a:ext cx="583077" cy="23374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Req</a:t>
              </a:r>
            </a:p>
          </p:txBody>
        </p:sp>
      </p:grpSp>
      <p:sp>
        <p:nvSpPr>
          <p:cNvPr id="58" name="화살표: 위쪽 57">
            <a:extLst>
              <a:ext uri="{FF2B5EF4-FFF2-40B4-BE49-F238E27FC236}">
                <a16:creationId xmlns:a16="http://schemas.microsoft.com/office/drawing/2014/main" id="{97ECC159-C6D8-D0A2-6932-1355BA5D3C77}"/>
              </a:ext>
            </a:extLst>
          </p:cNvPr>
          <p:cNvSpPr/>
          <p:nvPr/>
        </p:nvSpPr>
        <p:spPr>
          <a:xfrm>
            <a:off x="10267622" y="4025900"/>
            <a:ext cx="408874" cy="366804"/>
          </a:xfrm>
          <a:prstGeom prst="up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2E7F8173-B13C-3D84-B936-70F8B11460F6}"/>
              </a:ext>
            </a:extLst>
          </p:cNvPr>
          <p:cNvGrpSpPr/>
          <p:nvPr/>
        </p:nvGrpSpPr>
        <p:grpSpPr>
          <a:xfrm>
            <a:off x="10148496" y="4332088"/>
            <a:ext cx="647125" cy="415503"/>
            <a:chOff x="8746896" y="6380375"/>
            <a:chExt cx="647125" cy="415503"/>
          </a:xfrm>
        </p:grpSpPr>
        <p:sp>
          <p:nvSpPr>
            <p:cNvPr id="42" name="구름 41">
              <a:extLst>
                <a:ext uri="{FF2B5EF4-FFF2-40B4-BE49-F238E27FC236}">
                  <a16:creationId xmlns:a16="http://schemas.microsoft.com/office/drawing/2014/main" id="{1441150C-0DE8-0131-F775-8E6B45584D3C}"/>
                </a:ext>
              </a:extLst>
            </p:cNvPr>
            <p:cNvSpPr/>
            <p:nvPr/>
          </p:nvSpPr>
          <p:spPr>
            <a:xfrm>
              <a:off x="8746896" y="6380375"/>
              <a:ext cx="647125" cy="415503"/>
            </a:xfrm>
            <a:prstGeom prst="cloud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Content Placeholder 2">
              <a:extLst>
                <a:ext uri="{FF2B5EF4-FFF2-40B4-BE49-F238E27FC236}">
                  <a16:creationId xmlns:a16="http://schemas.microsoft.com/office/drawing/2014/main" id="{6A5F11BF-DEBF-9478-D3A1-B4E6FB58959B}"/>
                </a:ext>
              </a:extLst>
            </p:cNvPr>
            <p:cNvSpPr txBox="1">
              <a:spLocks/>
            </p:cNvSpPr>
            <p:nvPr/>
          </p:nvSpPr>
          <p:spPr>
            <a:xfrm>
              <a:off x="8778920" y="6442678"/>
              <a:ext cx="583077" cy="23374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Req</a:t>
              </a:r>
            </a:p>
          </p:txBody>
        </p:sp>
      </p:grpSp>
      <p:sp>
        <p:nvSpPr>
          <p:cNvPr id="45" name="화살표: 위쪽 44">
            <a:extLst>
              <a:ext uri="{FF2B5EF4-FFF2-40B4-BE49-F238E27FC236}">
                <a16:creationId xmlns:a16="http://schemas.microsoft.com/office/drawing/2014/main" id="{2B6EB183-A6E4-0603-127F-40B7D7737750}"/>
              </a:ext>
            </a:extLst>
          </p:cNvPr>
          <p:cNvSpPr/>
          <p:nvPr/>
        </p:nvSpPr>
        <p:spPr>
          <a:xfrm>
            <a:off x="10267622" y="4642093"/>
            <a:ext cx="408874" cy="610838"/>
          </a:xfrm>
          <a:prstGeom prst="upArrow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F1BC6AC0-537A-8FCB-EE55-7295DAFF2F2A}"/>
              </a:ext>
            </a:extLst>
          </p:cNvPr>
          <p:cNvGrpSpPr/>
          <p:nvPr/>
        </p:nvGrpSpPr>
        <p:grpSpPr>
          <a:xfrm>
            <a:off x="10134054" y="5169432"/>
            <a:ext cx="647125" cy="415503"/>
            <a:chOff x="8746896" y="6380375"/>
            <a:chExt cx="647125" cy="415503"/>
          </a:xfrm>
        </p:grpSpPr>
        <p:sp>
          <p:nvSpPr>
            <p:cNvPr id="454" name="구름 453">
              <a:extLst>
                <a:ext uri="{FF2B5EF4-FFF2-40B4-BE49-F238E27FC236}">
                  <a16:creationId xmlns:a16="http://schemas.microsoft.com/office/drawing/2014/main" id="{4086ECBC-DBB3-1833-D02A-76614A33C08B}"/>
                </a:ext>
              </a:extLst>
            </p:cNvPr>
            <p:cNvSpPr/>
            <p:nvPr/>
          </p:nvSpPr>
          <p:spPr>
            <a:xfrm>
              <a:off x="8746896" y="6380375"/>
              <a:ext cx="647125" cy="415503"/>
            </a:xfrm>
            <a:prstGeom prst="cloud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5" name="Content Placeholder 2">
              <a:extLst>
                <a:ext uri="{FF2B5EF4-FFF2-40B4-BE49-F238E27FC236}">
                  <a16:creationId xmlns:a16="http://schemas.microsoft.com/office/drawing/2014/main" id="{3985549B-1231-FB8C-E3C7-A973A49531DC}"/>
                </a:ext>
              </a:extLst>
            </p:cNvPr>
            <p:cNvSpPr txBox="1">
              <a:spLocks/>
            </p:cNvSpPr>
            <p:nvPr/>
          </p:nvSpPr>
          <p:spPr>
            <a:xfrm>
              <a:off x="8778920" y="6442678"/>
              <a:ext cx="583077" cy="23374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Req</a:t>
              </a:r>
            </a:p>
          </p:txBody>
        </p:sp>
      </p:grpSp>
      <p:grpSp>
        <p:nvGrpSpPr>
          <p:cNvPr id="257" name="그룹 256">
            <a:extLst>
              <a:ext uri="{FF2B5EF4-FFF2-40B4-BE49-F238E27FC236}">
                <a16:creationId xmlns:a16="http://schemas.microsoft.com/office/drawing/2014/main" id="{9B1B69E5-D9CA-9F26-951C-8EE66E73E33A}"/>
              </a:ext>
            </a:extLst>
          </p:cNvPr>
          <p:cNvGrpSpPr/>
          <p:nvPr/>
        </p:nvGrpSpPr>
        <p:grpSpPr>
          <a:xfrm>
            <a:off x="9971077" y="3446343"/>
            <a:ext cx="1001963" cy="657339"/>
            <a:chOff x="8692670" y="3412658"/>
            <a:chExt cx="1001963" cy="657339"/>
          </a:xfrm>
        </p:grpSpPr>
        <p:sp>
          <p:nvSpPr>
            <p:cNvPr id="256" name="구름 255">
              <a:extLst>
                <a:ext uri="{FF2B5EF4-FFF2-40B4-BE49-F238E27FC236}">
                  <a16:creationId xmlns:a16="http://schemas.microsoft.com/office/drawing/2014/main" id="{46F1BF5E-E491-8908-5D2F-6DFB03BDB079}"/>
                </a:ext>
              </a:extLst>
            </p:cNvPr>
            <p:cNvSpPr/>
            <p:nvPr/>
          </p:nvSpPr>
          <p:spPr>
            <a:xfrm>
              <a:off x="8692670" y="3412658"/>
              <a:ext cx="1001963" cy="657339"/>
            </a:xfrm>
            <a:prstGeom prst="cloud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lnSpc>
                  <a:spcPts val="1700"/>
                </a:lnSpc>
              </a:pPr>
              <a:r>
                <a:rPr lang="en-US" altLang="ko-KR" b="1" dirty="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Req</a:t>
              </a:r>
              <a:endParaRPr lang="ko-KR" altLang="en-US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55" name="Content Placeholder 2">
              <a:extLst>
                <a:ext uri="{FF2B5EF4-FFF2-40B4-BE49-F238E27FC236}">
                  <a16:creationId xmlns:a16="http://schemas.microsoft.com/office/drawing/2014/main" id="{A787C5B5-3F95-C89D-B735-1CD8AD26F19B}"/>
                </a:ext>
              </a:extLst>
            </p:cNvPr>
            <p:cNvSpPr txBox="1">
              <a:spLocks/>
            </p:cNvSpPr>
            <p:nvPr/>
          </p:nvSpPr>
          <p:spPr>
            <a:xfrm>
              <a:off x="8768497" y="3474510"/>
              <a:ext cx="879842" cy="23374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READ</a:t>
              </a:r>
            </a:p>
          </p:txBody>
        </p:sp>
      </p:grpSp>
      <p:sp>
        <p:nvSpPr>
          <p:cNvPr id="59" name="타원 58">
            <a:extLst>
              <a:ext uri="{FF2B5EF4-FFF2-40B4-BE49-F238E27FC236}">
                <a16:creationId xmlns:a16="http://schemas.microsoft.com/office/drawing/2014/main" id="{ACC6E4AF-32E5-6883-CC86-BDB1694EAD6A}"/>
              </a:ext>
            </a:extLst>
          </p:cNvPr>
          <p:cNvSpPr/>
          <p:nvPr/>
        </p:nvSpPr>
        <p:spPr>
          <a:xfrm>
            <a:off x="2654707" y="3768120"/>
            <a:ext cx="2057927" cy="1305325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C78EC370-7DA7-9F41-3F8E-0FE9FA6810F1}"/>
              </a:ext>
            </a:extLst>
          </p:cNvPr>
          <p:cNvSpPr/>
          <p:nvPr/>
        </p:nvSpPr>
        <p:spPr>
          <a:xfrm>
            <a:off x="1104584" y="2428722"/>
            <a:ext cx="1758093" cy="1297449"/>
          </a:xfrm>
          <a:prstGeom prst="ellipse">
            <a:avLst/>
          </a:prstGeom>
          <a:noFill/>
          <a:ln w="38100">
            <a:solidFill>
              <a:schemeClr val="accent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42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" grpId="0" animBg="1"/>
      <p:bldP spid="243" grpId="0" animBg="1"/>
      <p:bldP spid="245" grpId="0" animBg="1"/>
      <p:bldP spid="439" grpId="0" animBg="1"/>
      <p:bldP spid="253" grpId="0" animBg="1"/>
      <p:bldP spid="460" grpId="0" animBg="1"/>
      <p:bldP spid="58" grpId="0" animBg="1"/>
      <p:bldP spid="45" grpId="0" animBg="1"/>
      <p:bldP spid="59" grpId="0" animBg="1"/>
      <p:bldP spid="6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E76B21-92D4-33E7-1474-CB19F2F483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140BA-383E-249C-DAA1-6A82B6F57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Row Locality Monitor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3CA1EF-1AC5-2746-002B-A3DAAFE81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1125" name="부제목 2">
            <a:extLst>
              <a:ext uri="{FF2B5EF4-FFF2-40B4-BE49-F238E27FC236}">
                <a16:creationId xmlns:a16="http://schemas.microsoft.com/office/drawing/2014/main" id="{96D788E2-C8FB-45FC-392C-00ECEC05CA73}"/>
              </a:ext>
            </a:extLst>
          </p:cNvPr>
          <p:cNvSpPr txBox="1">
            <a:spLocks/>
          </p:cNvSpPr>
          <p:nvPr/>
        </p:nvSpPr>
        <p:spPr>
          <a:xfrm>
            <a:off x="1379982" y="3507959"/>
            <a:ext cx="4822322" cy="1071290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Tag-only cache storing   DRAM row addresses as tag</a:t>
            </a:r>
          </a:p>
        </p:txBody>
      </p:sp>
      <p:grpSp>
        <p:nvGrpSpPr>
          <p:cNvPr id="1119" name="그룹 1118">
            <a:extLst>
              <a:ext uri="{FF2B5EF4-FFF2-40B4-BE49-F238E27FC236}">
                <a16:creationId xmlns:a16="http://schemas.microsoft.com/office/drawing/2014/main" id="{B4DE483A-C40D-0727-FE96-DB76406F7B5E}"/>
              </a:ext>
            </a:extLst>
          </p:cNvPr>
          <p:cNvGrpSpPr/>
          <p:nvPr/>
        </p:nvGrpSpPr>
        <p:grpSpPr>
          <a:xfrm>
            <a:off x="-4691" y="1080848"/>
            <a:ext cx="5976785" cy="1998675"/>
            <a:chOff x="5366896" y="4389739"/>
            <a:chExt cx="5976785" cy="1998675"/>
          </a:xfrm>
        </p:grpSpPr>
        <p:sp>
          <p:nvSpPr>
            <p:cNvPr id="1077" name="직사각형 1076">
              <a:extLst>
                <a:ext uri="{FF2B5EF4-FFF2-40B4-BE49-F238E27FC236}">
                  <a16:creationId xmlns:a16="http://schemas.microsoft.com/office/drawing/2014/main" id="{F7E06B92-D0B5-676E-40C0-60C78A8C228C}"/>
                </a:ext>
              </a:extLst>
            </p:cNvPr>
            <p:cNvSpPr/>
            <p:nvPr/>
          </p:nvSpPr>
          <p:spPr>
            <a:xfrm>
              <a:off x="6981782" y="4804164"/>
              <a:ext cx="4361899" cy="155652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solidFill>
                <a:schemeClr val="accent6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078" name="Content Placeholder 2">
              <a:extLst>
                <a:ext uri="{FF2B5EF4-FFF2-40B4-BE49-F238E27FC236}">
                  <a16:creationId xmlns:a16="http://schemas.microsoft.com/office/drawing/2014/main" id="{45B71D57-5B0C-2F53-7654-88775D831F69}"/>
                </a:ext>
              </a:extLst>
            </p:cNvPr>
            <p:cNvSpPr txBox="1">
              <a:spLocks/>
            </p:cNvSpPr>
            <p:nvPr/>
          </p:nvSpPr>
          <p:spPr>
            <a:xfrm>
              <a:off x="7669970" y="4824541"/>
              <a:ext cx="2985522" cy="36933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Row Locality Monitor</a:t>
              </a:r>
            </a:p>
          </p:txBody>
        </p:sp>
        <p:grpSp>
          <p:nvGrpSpPr>
            <p:cNvPr id="1079" name="그룹 1078">
              <a:extLst>
                <a:ext uri="{FF2B5EF4-FFF2-40B4-BE49-F238E27FC236}">
                  <a16:creationId xmlns:a16="http://schemas.microsoft.com/office/drawing/2014/main" id="{9B343E3D-E183-F170-0E6F-3B4C5D232AC8}"/>
                </a:ext>
              </a:extLst>
            </p:cNvPr>
            <p:cNvGrpSpPr/>
            <p:nvPr/>
          </p:nvGrpSpPr>
          <p:grpSpPr>
            <a:xfrm>
              <a:off x="7216463" y="5628865"/>
              <a:ext cx="4127218" cy="369332"/>
              <a:chOff x="1070640" y="4479522"/>
              <a:chExt cx="4127218" cy="369332"/>
            </a:xfrm>
          </p:grpSpPr>
          <p:sp>
            <p:nvSpPr>
              <p:cNvPr id="1080" name="직사각형 1079">
                <a:extLst>
                  <a:ext uri="{FF2B5EF4-FFF2-40B4-BE49-F238E27FC236}">
                    <a16:creationId xmlns:a16="http://schemas.microsoft.com/office/drawing/2014/main" id="{2E826DE7-1754-B7CD-2072-5DA215F43AA1}"/>
                  </a:ext>
                </a:extLst>
              </p:cNvPr>
              <p:cNvSpPr/>
              <p:nvPr/>
            </p:nvSpPr>
            <p:spPr>
              <a:xfrm>
                <a:off x="1070640" y="4488854"/>
                <a:ext cx="457709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081" name="직사각형 1080">
                <a:extLst>
                  <a:ext uri="{FF2B5EF4-FFF2-40B4-BE49-F238E27FC236}">
                    <a16:creationId xmlns:a16="http://schemas.microsoft.com/office/drawing/2014/main" id="{E1548B1E-C511-D95E-7BE9-42C19443D505}"/>
                  </a:ext>
                </a:extLst>
              </p:cNvPr>
              <p:cNvSpPr/>
              <p:nvPr/>
            </p:nvSpPr>
            <p:spPr>
              <a:xfrm>
                <a:off x="1528349" y="4488854"/>
                <a:ext cx="3086320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082" name="직사각형 1081">
                <a:extLst>
                  <a:ext uri="{FF2B5EF4-FFF2-40B4-BE49-F238E27FC236}">
                    <a16:creationId xmlns:a16="http://schemas.microsoft.com/office/drawing/2014/main" id="{435BAC83-2D66-A034-E284-D94115E2C2AE}"/>
                  </a:ext>
                </a:extLst>
              </p:cNvPr>
              <p:cNvSpPr/>
              <p:nvPr/>
            </p:nvSpPr>
            <p:spPr>
              <a:xfrm>
                <a:off x="4616245" y="4488854"/>
                <a:ext cx="574373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083" name="TextBox 1082">
                <a:extLst>
                  <a:ext uri="{FF2B5EF4-FFF2-40B4-BE49-F238E27FC236}">
                    <a16:creationId xmlns:a16="http://schemas.microsoft.com/office/drawing/2014/main" id="{165F4B73-FBC2-2C88-CF86-7E4444ABE40F}"/>
                  </a:ext>
                </a:extLst>
              </p:cNvPr>
              <p:cNvSpPr txBox="1"/>
              <p:nvPr/>
            </p:nvSpPr>
            <p:spPr>
              <a:xfrm>
                <a:off x="1154459" y="4479522"/>
                <a:ext cx="29006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ctr">
                  <a:spcBef>
                    <a:spcPts val="0"/>
                  </a:spcBef>
                  <a:buFont typeface="+mj-lt"/>
                  <a:buNone/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</a:t>
                </a:r>
                <a:endPara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084" name="TextBox 1083">
                <a:extLst>
                  <a:ext uri="{FF2B5EF4-FFF2-40B4-BE49-F238E27FC236}">
                    <a16:creationId xmlns:a16="http://schemas.microsoft.com/office/drawing/2014/main" id="{CFCA1F76-A146-FBF7-45D8-B5BDB3D80646}"/>
                  </a:ext>
                </a:extLst>
              </p:cNvPr>
              <p:cNvSpPr txBox="1"/>
              <p:nvPr/>
            </p:nvSpPr>
            <p:spPr>
              <a:xfrm>
                <a:off x="1572282" y="4479522"/>
                <a:ext cx="308632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ctr">
                  <a:spcBef>
                    <a:spcPts val="0"/>
                  </a:spcBef>
                  <a:buFont typeface="+mj-lt"/>
                  <a:buNone/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Partial DRAM Row </a:t>
                </a:r>
                <a:r>
                  <a:rPr lang="en-US" altLang="ko-KR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Addr</a:t>
                </a: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(Tag)</a:t>
                </a:r>
                <a:endPara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085" name="TextBox 1084">
                <a:extLst>
                  <a:ext uri="{FF2B5EF4-FFF2-40B4-BE49-F238E27FC236}">
                    <a16:creationId xmlns:a16="http://schemas.microsoft.com/office/drawing/2014/main" id="{2ABF97DD-4324-B128-F518-87A955192C5E}"/>
                  </a:ext>
                </a:extLst>
              </p:cNvPr>
              <p:cNvSpPr txBox="1"/>
              <p:nvPr/>
            </p:nvSpPr>
            <p:spPr>
              <a:xfrm>
                <a:off x="4609004" y="4479522"/>
                <a:ext cx="58885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ctr">
                  <a:spcBef>
                    <a:spcPts val="0"/>
                  </a:spcBef>
                  <a:buFont typeface="+mj-lt"/>
                  <a:buNone/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LRU</a:t>
                </a:r>
                <a:endPara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1086" name="TextBox 1085">
              <a:extLst>
                <a:ext uri="{FF2B5EF4-FFF2-40B4-BE49-F238E27FC236}">
                  <a16:creationId xmlns:a16="http://schemas.microsoft.com/office/drawing/2014/main" id="{CBCA3D6B-79A1-F939-CD3B-6B9365F598D5}"/>
                </a:ext>
              </a:extLst>
            </p:cNvPr>
            <p:cNvSpPr txBox="1"/>
            <p:nvPr/>
          </p:nvSpPr>
          <p:spPr>
            <a:xfrm rot="5400000">
              <a:off x="9027374" y="5987928"/>
              <a:ext cx="43164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spcBef>
                  <a:spcPts val="0"/>
                </a:spcBef>
                <a:buFont typeface="+mj-lt"/>
                <a:buNone/>
              </a:pPr>
              <a:r>
                <a: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cxnSp>
          <p:nvCxnSpPr>
            <p:cNvPr id="1087" name="연결선: 꺾임 1086">
              <a:extLst>
                <a:ext uri="{FF2B5EF4-FFF2-40B4-BE49-F238E27FC236}">
                  <a16:creationId xmlns:a16="http://schemas.microsoft.com/office/drawing/2014/main" id="{30AE4E64-272A-94A4-C853-858CCD813320}"/>
                </a:ext>
              </a:extLst>
            </p:cNvPr>
            <p:cNvCxnSpPr>
              <a:cxnSpLocks/>
              <a:stCxn id="1112" idx="2"/>
              <a:endCxn id="1103" idx="1"/>
            </p:cNvCxnSpPr>
            <p:nvPr/>
          </p:nvCxnSpPr>
          <p:spPr>
            <a:xfrm rot="16200000" flipH="1">
              <a:off x="6446465" y="5108254"/>
              <a:ext cx="884501" cy="186133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89" name="그룹 1088">
              <a:extLst>
                <a:ext uri="{FF2B5EF4-FFF2-40B4-BE49-F238E27FC236}">
                  <a16:creationId xmlns:a16="http://schemas.microsoft.com/office/drawing/2014/main" id="{EA99F29E-579B-663F-BC8F-7EAA3EF5DD91}"/>
                </a:ext>
              </a:extLst>
            </p:cNvPr>
            <p:cNvGrpSpPr/>
            <p:nvPr/>
          </p:nvGrpSpPr>
          <p:grpSpPr>
            <a:xfrm>
              <a:off x="7138236" y="5570656"/>
              <a:ext cx="4127218" cy="369332"/>
              <a:chOff x="1070640" y="4479522"/>
              <a:chExt cx="4127218" cy="369332"/>
            </a:xfrm>
          </p:grpSpPr>
          <p:sp>
            <p:nvSpPr>
              <p:cNvPr id="1090" name="직사각형 1089">
                <a:extLst>
                  <a:ext uri="{FF2B5EF4-FFF2-40B4-BE49-F238E27FC236}">
                    <a16:creationId xmlns:a16="http://schemas.microsoft.com/office/drawing/2014/main" id="{037C1BED-AFCE-9D75-326C-4BB43ADB4C0C}"/>
                  </a:ext>
                </a:extLst>
              </p:cNvPr>
              <p:cNvSpPr/>
              <p:nvPr/>
            </p:nvSpPr>
            <p:spPr>
              <a:xfrm>
                <a:off x="1070640" y="4488854"/>
                <a:ext cx="457709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091" name="직사각형 1090">
                <a:extLst>
                  <a:ext uri="{FF2B5EF4-FFF2-40B4-BE49-F238E27FC236}">
                    <a16:creationId xmlns:a16="http://schemas.microsoft.com/office/drawing/2014/main" id="{0EE6D233-BD0F-2FEC-A958-4492B01DAC80}"/>
                  </a:ext>
                </a:extLst>
              </p:cNvPr>
              <p:cNvSpPr/>
              <p:nvPr/>
            </p:nvSpPr>
            <p:spPr>
              <a:xfrm>
                <a:off x="1528349" y="4488854"/>
                <a:ext cx="3086320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092" name="직사각형 1091">
                <a:extLst>
                  <a:ext uri="{FF2B5EF4-FFF2-40B4-BE49-F238E27FC236}">
                    <a16:creationId xmlns:a16="http://schemas.microsoft.com/office/drawing/2014/main" id="{55FC30AA-012E-4234-7FD7-2EEFD2A7AF5D}"/>
                  </a:ext>
                </a:extLst>
              </p:cNvPr>
              <p:cNvSpPr/>
              <p:nvPr/>
            </p:nvSpPr>
            <p:spPr>
              <a:xfrm>
                <a:off x="4616245" y="4488854"/>
                <a:ext cx="574373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093" name="TextBox 1092">
                <a:extLst>
                  <a:ext uri="{FF2B5EF4-FFF2-40B4-BE49-F238E27FC236}">
                    <a16:creationId xmlns:a16="http://schemas.microsoft.com/office/drawing/2014/main" id="{B6E29EC6-619E-0121-C930-13F7EEB797A3}"/>
                  </a:ext>
                </a:extLst>
              </p:cNvPr>
              <p:cNvSpPr txBox="1"/>
              <p:nvPr/>
            </p:nvSpPr>
            <p:spPr>
              <a:xfrm>
                <a:off x="1154459" y="4479522"/>
                <a:ext cx="29006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ctr">
                  <a:spcBef>
                    <a:spcPts val="0"/>
                  </a:spcBef>
                  <a:buFont typeface="+mj-lt"/>
                  <a:buNone/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</a:t>
                </a:r>
                <a:endPara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094" name="TextBox 1093">
                <a:extLst>
                  <a:ext uri="{FF2B5EF4-FFF2-40B4-BE49-F238E27FC236}">
                    <a16:creationId xmlns:a16="http://schemas.microsoft.com/office/drawing/2014/main" id="{9F1A7F7C-3EF2-E6B4-8794-A6ECBBD7E09D}"/>
                  </a:ext>
                </a:extLst>
              </p:cNvPr>
              <p:cNvSpPr txBox="1"/>
              <p:nvPr/>
            </p:nvSpPr>
            <p:spPr>
              <a:xfrm>
                <a:off x="1572282" y="4479522"/>
                <a:ext cx="308632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ctr">
                  <a:spcBef>
                    <a:spcPts val="0"/>
                  </a:spcBef>
                  <a:buFont typeface="+mj-lt"/>
                  <a:buNone/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Partial DRAM Row </a:t>
                </a:r>
                <a:r>
                  <a:rPr lang="en-US" altLang="ko-KR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Addr</a:t>
                </a: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(Tag)</a:t>
                </a:r>
                <a:endPara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095" name="TextBox 1094">
                <a:extLst>
                  <a:ext uri="{FF2B5EF4-FFF2-40B4-BE49-F238E27FC236}">
                    <a16:creationId xmlns:a16="http://schemas.microsoft.com/office/drawing/2014/main" id="{9EA9A973-42DE-22A3-90E2-D6CF22D544AB}"/>
                  </a:ext>
                </a:extLst>
              </p:cNvPr>
              <p:cNvSpPr txBox="1"/>
              <p:nvPr/>
            </p:nvSpPr>
            <p:spPr>
              <a:xfrm>
                <a:off x="4609004" y="4479522"/>
                <a:ext cx="58885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ctr">
                  <a:spcBef>
                    <a:spcPts val="0"/>
                  </a:spcBef>
                  <a:buFont typeface="+mj-lt"/>
                  <a:buNone/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LRU</a:t>
                </a:r>
                <a:endPara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1096" name="그룹 1095">
              <a:extLst>
                <a:ext uri="{FF2B5EF4-FFF2-40B4-BE49-F238E27FC236}">
                  <a16:creationId xmlns:a16="http://schemas.microsoft.com/office/drawing/2014/main" id="{DB7E64B5-8892-364F-9B82-9F68DED36E50}"/>
                </a:ext>
              </a:extLst>
            </p:cNvPr>
            <p:cNvGrpSpPr/>
            <p:nvPr/>
          </p:nvGrpSpPr>
          <p:grpSpPr>
            <a:xfrm>
              <a:off x="7060009" y="5512448"/>
              <a:ext cx="4127218" cy="369332"/>
              <a:chOff x="1070640" y="4479522"/>
              <a:chExt cx="4127218" cy="369332"/>
            </a:xfrm>
          </p:grpSpPr>
          <p:sp>
            <p:nvSpPr>
              <p:cNvPr id="1097" name="직사각형 1096">
                <a:extLst>
                  <a:ext uri="{FF2B5EF4-FFF2-40B4-BE49-F238E27FC236}">
                    <a16:creationId xmlns:a16="http://schemas.microsoft.com/office/drawing/2014/main" id="{FB238E78-73C7-6EBC-528B-87EC89CE75D4}"/>
                  </a:ext>
                </a:extLst>
              </p:cNvPr>
              <p:cNvSpPr/>
              <p:nvPr/>
            </p:nvSpPr>
            <p:spPr>
              <a:xfrm>
                <a:off x="1070640" y="4488854"/>
                <a:ext cx="457709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098" name="직사각형 1097">
                <a:extLst>
                  <a:ext uri="{FF2B5EF4-FFF2-40B4-BE49-F238E27FC236}">
                    <a16:creationId xmlns:a16="http://schemas.microsoft.com/office/drawing/2014/main" id="{9621CF8A-77F0-C87D-FF4A-BFC5DAEEDBBF}"/>
                  </a:ext>
                </a:extLst>
              </p:cNvPr>
              <p:cNvSpPr/>
              <p:nvPr/>
            </p:nvSpPr>
            <p:spPr>
              <a:xfrm>
                <a:off x="1528349" y="4488854"/>
                <a:ext cx="3086320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099" name="직사각형 1098">
                <a:extLst>
                  <a:ext uri="{FF2B5EF4-FFF2-40B4-BE49-F238E27FC236}">
                    <a16:creationId xmlns:a16="http://schemas.microsoft.com/office/drawing/2014/main" id="{18692F62-A7E8-B468-5856-7C1032F016B0}"/>
                  </a:ext>
                </a:extLst>
              </p:cNvPr>
              <p:cNvSpPr/>
              <p:nvPr/>
            </p:nvSpPr>
            <p:spPr>
              <a:xfrm>
                <a:off x="4616245" y="4488854"/>
                <a:ext cx="574373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100" name="TextBox 1099">
                <a:extLst>
                  <a:ext uri="{FF2B5EF4-FFF2-40B4-BE49-F238E27FC236}">
                    <a16:creationId xmlns:a16="http://schemas.microsoft.com/office/drawing/2014/main" id="{47144C27-F4D0-E6C2-5BF0-B0E842BF6E47}"/>
                  </a:ext>
                </a:extLst>
              </p:cNvPr>
              <p:cNvSpPr txBox="1"/>
              <p:nvPr/>
            </p:nvSpPr>
            <p:spPr>
              <a:xfrm>
                <a:off x="1154459" y="4479522"/>
                <a:ext cx="29006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ctr">
                  <a:spcBef>
                    <a:spcPts val="0"/>
                  </a:spcBef>
                  <a:buFont typeface="+mj-lt"/>
                  <a:buNone/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</a:t>
                </a:r>
                <a:endPara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101" name="TextBox 1100">
                <a:extLst>
                  <a:ext uri="{FF2B5EF4-FFF2-40B4-BE49-F238E27FC236}">
                    <a16:creationId xmlns:a16="http://schemas.microsoft.com/office/drawing/2014/main" id="{66297A86-C94B-7465-9051-F81295D1966C}"/>
                  </a:ext>
                </a:extLst>
              </p:cNvPr>
              <p:cNvSpPr txBox="1"/>
              <p:nvPr/>
            </p:nvSpPr>
            <p:spPr>
              <a:xfrm>
                <a:off x="1572282" y="4479522"/>
                <a:ext cx="308632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ctr">
                  <a:spcBef>
                    <a:spcPts val="0"/>
                  </a:spcBef>
                  <a:buFont typeface="+mj-lt"/>
                  <a:buNone/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Partial DRAM Row </a:t>
                </a:r>
                <a:r>
                  <a:rPr lang="en-US" altLang="ko-KR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Addr</a:t>
                </a: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(Tag)</a:t>
                </a:r>
                <a:endPara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102" name="TextBox 1101">
                <a:extLst>
                  <a:ext uri="{FF2B5EF4-FFF2-40B4-BE49-F238E27FC236}">
                    <a16:creationId xmlns:a16="http://schemas.microsoft.com/office/drawing/2014/main" id="{6C9BD1E4-E72D-C36E-992E-53758E69634D}"/>
                  </a:ext>
                </a:extLst>
              </p:cNvPr>
              <p:cNvSpPr txBox="1"/>
              <p:nvPr/>
            </p:nvSpPr>
            <p:spPr>
              <a:xfrm>
                <a:off x="4609004" y="4479522"/>
                <a:ext cx="58885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ctr">
                  <a:spcBef>
                    <a:spcPts val="0"/>
                  </a:spcBef>
                  <a:buFont typeface="+mj-lt"/>
                  <a:buNone/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LRU</a:t>
                </a:r>
                <a:endPara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1103" name="직사각형 1102">
              <a:extLst>
                <a:ext uri="{FF2B5EF4-FFF2-40B4-BE49-F238E27FC236}">
                  <a16:creationId xmlns:a16="http://schemas.microsoft.com/office/drawing/2014/main" id="{522EDAE3-88B5-0C80-E8B7-1F7F3F138A13}"/>
                </a:ext>
              </a:extLst>
            </p:cNvPr>
            <p:cNvSpPr/>
            <p:nvPr/>
          </p:nvSpPr>
          <p:spPr>
            <a:xfrm>
              <a:off x="6981782" y="5463572"/>
              <a:ext cx="535934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104" name="직사각형 1103">
              <a:extLst>
                <a:ext uri="{FF2B5EF4-FFF2-40B4-BE49-F238E27FC236}">
                  <a16:creationId xmlns:a16="http://schemas.microsoft.com/office/drawing/2014/main" id="{33D33CFC-1539-CF39-F1D9-53F7292CCB58}"/>
                </a:ext>
              </a:extLst>
            </p:cNvPr>
            <p:cNvSpPr/>
            <p:nvPr/>
          </p:nvSpPr>
          <p:spPr>
            <a:xfrm>
              <a:off x="7523307" y="5463572"/>
              <a:ext cx="3002503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105" name="직사각형 1104">
              <a:extLst>
                <a:ext uri="{FF2B5EF4-FFF2-40B4-BE49-F238E27FC236}">
                  <a16:creationId xmlns:a16="http://schemas.microsoft.com/office/drawing/2014/main" id="{124E7539-9EE1-CA74-DB1A-CC54A0AECE01}"/>
                </a:ext>
              </a:extLst>
            </p:cNvPr>
            <p:cNvSpPr/>
            <p:nvPr/>
          </p:nvSpPr>
          <p:spPr>
            <a:xfrm>
              <a:off x="10527387" y="5463572"/>
              <a:ext cx="574373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106" name="TextBox 1105">
              <a:extLst>
                <a:ext uri="{FF2B5EF4-FFF2-40B4-BE49-F238E27FC236}">
                  <a16:creationId xmlns:a16="http://schemas.microsoft.com/office/drawing/2014/main" id="{D16C2994-B780-9AC8-F579-DA152F25F240}"/>
                </a:ext>
              </a:extLst>
            </p:cNvPr>
            <p:cNvSpPr txBox="1"/>
            <p:nvPr/>
          </p:nvSpPr>
          <p:spPr>
            <a:xfrm>
              <a:off x="7104715" y="5454240"/>
              <a:ext cx="29006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spcBef>
                  <a:spcPts val="0"/>
                </a:spcBef>
                <a:buFont typeface="+mj-lt"/>
                <a:buNone/>
              </a:pPr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V</a:t>
              </a:r>
              <a:endParaRPr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07" name="TextBox 1106">
              <a:extLst>
                <a:ext uri="{FF2B5EF4-FFF2-40B4-BE49-F238E27FC236}">
                  <a16:creationId xmlns:a16="http://schemas.microsoft.com/office/drawing/2014/main" id="{FD0E2DC4-5BE2-DB2B-EC47-1773ABA08AF5}"/>
                </a:ext>
              </a:extLst>
            </p:cNvPr>
            <p:cNvSpPr txBox="1"/>
            <p:nvPr/>
          </p:nvSpPr>
          <p:spPr>
            <a:xfrm>
              <a:off x="7573626" y="5454240"/>
              <a:ext cx="299611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spcBef>
                  <a:spcPts val="0"/>
                </a:spcBef>
                <a:buFont typeface="+mj-lt"/>
                <a:buNone/>
              </a:pPr>
              <a:r>
                <a:rPr lang="en-US" altLang="ko-KR" u="sng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Row </a:t>
              </a:r>
              <a:r>
                <a:rPr lang="en-US" altLang="ko-KR" b="1" u="sng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xx</a:t>
              </a:r>
              <a:endParaRPr lang="en-US" altLang="ko-KR" sz="1800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08" name="TextBox 1107">
              <a:extLst>
                <a:ext uri="{FF2B5EF4-FFF2-40B4-BE49-F238E27FC236}">
                  <a16:creationId xmlns:a16="http://schemas.microsoft.com/office/drawing/2014/main" id="{F28530E8-A9D7-7FC7-407A-5838E7B1CEC8}"/>
                </a:ext>
              </a:extLst>
            </p:cNvPr>
            <p:cNvSpPr txBox="1"/>
            <p:nvPr/>
          </p:nvSpPr>
          <p:spPr>
            <a:xfrm>
              <a:off x="10520146" y="5454240"/>
              <a:ext cx="5888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spcBef>
                  <a:spcPts val="0"/>
                </a:spcBef>
                <a:buFont typeface="+mj-lt"/>
                <a:buNone/>
              </a:pPr>
              <a:endParaRPr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09" name="TextBox 1108">
              <a:extLst>
                <a:ext uri="{FF2B5EF4-FFF2-40B4-BE49-F238E27FC236}">
                  <a16:creationId xmlns:a16="http://schemas.microsoft.com/office/drawing/2014/main" id="{91B5D3BE-171A-36D9-9773-6FFF8FAAC73B}"/>
                </a:ext>
              </a:extLst>
            </p:cNvPr>
            <p:cNvSpPr txBox="1"/>
            <p:nvPr/>
          </p:nvSpPr>
          <p:spPr>
            <a:xfrm>
              <a:off x="6900992" y="5115389"/>
              <a:ext cx="70064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spcBef>
                  <a:spcPts val="0"/>
                </a:spcBef>
                <a:buFont typeface="+mj-lt"/>
                <a:buNone/>
              </a:pPr>
              <a:r>
                <a: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Valid</a:t>
              </a:r>
            </a:p>
          </p:txBody>
        </p:sp>
        <p:sp>
          <p:nvSpPr>
            <p:cNvPr id="1110" name="TextBox 1109">
              <a:extLst>
                <a:ext uri="{FF2B5EF4-FFF2-40B4-BE49-F238E27FC236}">
                  <a16:creationId xmlns:a16="http://schemas.microsoft.com/office/drawing/2014/main" id="{9BD6E9DB-E162-1677-83C6-BB99FD5F482E}"/>
                </a:ext>
              </a:extLst>
            </p:cNvPr>
            <p:cNvSpPr txBox="1"/>
            <p:nvPr/>
          </p:nvSpPr>
          <p:spPr>
            <a:xfrm>
              <a:off x="7733873" y="5115389"/>
              <a:ext cx="26756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spcBef>
                  <a:spcPts val="0"/>
                </a:spcBef>
                <a:buFont typeface="+mj-lt"/>
                <a:buNone/>
              </a:pPr>
              <a:r>
                <a: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DRAM Row </a:t>
              </a:r>
              <a:r>
                <a:rPr lang="en-US" altLang="ko-KR" sz="18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Addr</a:t>
              </a:r>
              <a:r>
                <a: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 (Tag)</a:t>
              </a:r>
            </a:p>
          </p:txBody>
        </p:sp>
        <p:sp>
          <p:nvSpPr>
            <p:cNvPr id="1111" name="TextBox 1110">
              <a:extLst>
                <a:ext uri="{FF2B5EF4-FFF2-40B4-BE49-F238E27FC236}">
                  <a16:creationId xmlns:a16="http://schemas.microsoft.com/office/drawing/2014/main" id="{C2AA2138-F761-D9DA-77AA-B653C596FB54}"/>
                </a:ext>
              </a:extLst>
            </p:cNvPr>
            <p:cNvSpPr txBox="1"/>
            <p:nvPr/>
          </p:nvSpPr>
          <p:spPr>
            <a:xfrm>
              <a:off x="10510463" y="5115389"/>
              <a:ext cx="60833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spcBef>
                  <a:spcPts val="0"/>
                </a:spcBef>
                <a:buFont typeface="+mj-lt"/>
                <a:buNone/>
              </a:pPr>
              <a:r>
                <a: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LRU</a:t>
              </a:r>
            </a:p>
          </p:txBody>
        </p:sp>
        <p:sp>
          <p:nvSpPr>
            <p:cNvPr id="1112" name="TextBox 1111">
              <a:extLst>
                <a:ext uri="{FF2B5EF4-FFF2-40B4-BE49-F238E27FC236}">
                  <a16:creationId xmlns:a16="http://schemas.microsoft.com/office/drawing/2014/main" id="{DE027BD6-90CE-F620-19C1-A894A8BE2DC5}"/>
                </a:ext>
              </a:extLst>
            </p:cNvPr>
            <p:cNvSpPr txBox="1"/>
            <p:nvPr/>
          </p:nvSpPr>
          <p:spPr>
            <a:xfrm>
              <a:off x="5366896" y="4389739"/>
              <a:ext cx="285750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r">
                <a:spcBef>
                  <a:spcPts val="0"/>
                </a:spcBef>
                <a:buFont typeface="+mj-lt"/>
                <a:buNone/>
              </a:pPr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Indexed by </a:t>
              </a:r>
              <a:r>
                <a: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Row </a:t>
              </a:r>
              <a:r>
                <a:rPr lang="en-US" altLang="ko-KR" sz="18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Addr</a:t>
              </a:r>
              <a:r>
                <a: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</a:t>
              </a:r>
            </a:p>
          </p:txBody>
        </p:sp>
      </p:grpSp>
      <p:sp>
        <p:nvSpPr>
          <p:cNvPr id="5" name="부제목 2">
            <a:extLst>
              <a:ext uri="{FF2B5EF4-FFF2-40B4-BE49-F238E27FC236}">
                <a16:creationId xmlns:a16="http://schemas.microsoft.com/office/drawing/2014/main" id="{5DA77CDB-76BC-9D59-22E0-8114C9E77DDC}"/>
              </a:ext>
            </a:extLst>
          </p:cNvPr>
          <p:cNvSpPr txBox="1">
            <a:spLocks/>
          </p:cNvSpPr>
          <p:nvPr/>
        </p:nvSpPr>
        <p:spPr>
          <a:xfrm>
            <a:off x="827226" y="4857074"/>
            <a:ext cx="5927835" cy="12222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3000"/>
              </a:lnSpc>
              <a:buNone/>
            </a:pPr>
            <a:r>
              <a:rPr lang="en-US" altLang="ko-KR" sz="2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If a row </a:t>
            </a:r>
            <a:r>
              <a:rPr lang="en-US" altLang="ko-KR" sz="2800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addr</a:t>
            </a:r>
            <a:r>
              <a:rPr lang="en-US" altLang="ko-KR" sz="2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. </a:t>
            </a:r>
            <a:r>
              <a:rPr lang="en-US" altLang="ko-KR" sz="2800" b="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hits</a:t>
            </a:r>
            <a:r>
              <a:rPr lang="en-US" altLang="ko-KR" sz="2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altLang="ko-K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sz="2800" b="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High Locality</a:t>
            </a:r>
          </a:p>
          <a:p>
            <a:pPr marL="0" indent="0" algn="ctr">
              <a:lnSpc>
                <a:spcPts val="3000"/>
              </a:lnSpc>
              <a:buNone/>
            </a:pPr>
            <a:r>
              <a:rPr lang="en-US" altLang="ko-KR" sz="2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If a row </a:t>
            </a:r>
            <a:r>
              <a:rPr lang="en-US" altLang="ko-KR" sz="2800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addr</a:t>
            </a:r>
            <a:r>
              <a:rPr lang="en-US" altLang="ko-KR" sz="2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. </a:t>
            </a:r>
            <a:r>
              <a:rPr lang="en-US" altLang="ko-KR" sz="2800" b="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misses</a:t>
            </a:r>
            <a:r>
              <a:rPr lang="en-US" altLang="ko-KR" sz="2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altLang="ko-K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</a:t>
            </a:r>
            <a:r>
              <a:rPr lang="en-US" altLang="ko-KR" sz="2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altLang="ko-KR" sz="2800" b="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Low Locality</a:t>
            </a:r>
          </a:p>
        </p:txBody>
      </p:sp>
      <p:grpSp>
        <p:nvGrpSpPr>
          <p:cNvPr id="1122" name="그룹 1121">
            <a:extLst>
              <a:ext uri="{FF2B5EF4-FFF2-40B4-BE49-F238E27FC236}">
                <a16:creationId xmlns:a16="http://schemas.microsoft.com/office/drawing/2014/main" id="{1A5A6A79-93C8-1941-20B2-1C4E22F733B6}"/>
              </a:ext>
            </a:extLst>
          </p:cNvPr>
          <p:cNvGrpSpPr/>
          <p:nvPr/>
        </p:nvGrpSpPr>
        <p:grpSpPr>
          <a:xfrm>
            <a:off x="7508392" y="1057271"/>
            <a:ext cx="4350083" cy="5025423"/>
            <a:chOff x="7508392" y="7262122"/>
            <a:chExt cx="4350083" cy="5025423"/>
          </a:xfrm>
        </p:grpSpPr>
        <p:sp>
          <p:nvSpPr>
            <p:cNvPr id="1123" name="직사각형 1122">
              <a:extLst>
                <a:ext uri="{FF2B5EF4-FFF2-40B4-BE49-F238E27FC236}">
                  <a16:creationId xmlns:a16="http://schemas.microsoft.com/office/drawing/2014/main" id="{6A8BB65F-85BE-8AD0-F92B-EDC9CAAC7FA2}"/>
                </a:ext>
              </a:extLst>
            </p:cNvPr>
            <p:cNvSpPr/>
            <p:nvPr/>
          </p:nvSpPr>
          <p:spPr>
            <a:xfrm>
              <a:off x="7523514" y="7531261"/>
              <a:ext cx="4334961" cy="192416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124" name="그룹 1123">
              <a:extLst>
                <a:ext uri="{FF2B5EF4-FFF2-40B4-BE49-F238E27FC236}">
                  <a16:creationId xmlns:a16="http://schemas.microsoft.com/office/drawing/2014/main" id="{D5B77CBD-C9BB-8E86-02F6-914D1188F88B}"/>
                </a:ext>
              </a:extLst>
            </p:cNvPr>
            <p:cNvGrpSpPr/>
            <p:nvPr/>
          </p:nvGrpSpPr>
          <p:grpSpPr>
            <a:xfrm>
              <a:off x="8546339" y="7262122"/>
              <a:ext cx="2289312" cy="379496"/>
              <a:chOff x="1265252" y="2050432"/>
              <a:chExt cx="2219985" cy="368005"/>
            </a:xfrm>
          </p:grpSpPr>
          <p:sp>
            <p:nvSpPr>
              <p:cNvPr id="1197" name="직사각형 1196">
                <a:extLst>
                  <a:ext uri="{FF2B5EF4-FFF2-40B4-BE49-F238E27FC236}">
                    <a16:creationId xmlns:a16="http://schemas.microsoft.com/office/drawing/2014/main" id="{851298F6-94E9-A27B-8D60-327401F19714}"/>
                  </a:ext>
                </a:extLst>
              </p:cNvPr>
              <p:cNvSpPr/>
              <p:nvPr/>
            </p:nvSpPr>
            <p:spPr>
              <a:xfrm>
                <a:off x="1351286" y="2050432"/>
                <a:ext cx="2018592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8" name="Content Placeholder 2">
                <a:extLst>
                  <a:ext uri="{FF2B5EF4-FFF2-40B4-BE49-F238E27FC236}">
                    <a16:creationId xmlns:a16="http://schemas.microsoft.com/office/drawing/2014/main" id="{0578A75C-4746-5000-361E-B5680255521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65252" y="2095307"/>
                <a:ext cx="221998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Processing-in-Memory</a:t>
                </a:r>
              </a:p>
            </p:txBody>
          </p:sp>
        </p:grpSp>
        <p:grpSp>
          <p:nvGrpSpPr>
            <p:cNvPr id="1126" name="그룹 1125">
              <a:extLst>
                <a:ext uri="{FF2B5EF4-FFF2-40B4-BE49-F238E27FC236}">
                  <a16:creationId xmlns:a16="http://schemas.microsoft.com/office/drawing/2014/main" id="{421EA664-726D-48BC-BA65-481BA93728B9}"/>
                </a:ext>
              </a:extLst>
            </p:cNvPr>
            <p:cNvGrpSpPr/>
            <p:nvPr/>
          </p:nvGrpSpPr>
          <p:grpSpPr>
            <a:xfrm>
              <a:off x="7599821" y="9783274"/>
              <a:ext cx="3225267" cy="711103"/>
              <a:chOff x="7599821" y="12866491"/>
              <a:chExt cx="3225267" cy="711103"/>
            </a:xfrm>
          </p:grpSpPr>
          <p:sp>
            <p:nvSpPr>
              <p:cNvPr id="1195" name="직사각형 1194">
                <a:extLst>
                  <a:ext uri="{FF2B5EF4-FFF2-40B4-BE49-F238E27FC236}">
                    <a16:creationId xmlns:a16="http://schemas.microsoft.com/office/drawing/2014/main" id="{9CBDA630-4117-7C41-A91B-23536774257F}"/>
                  </a:ext>
                </a:extLst>
              </p:cNvPr>
              <p:cNvSpPr/>
              <p:nvPr/>
            </p:nvSpPr>
            <p:spPr>
              <a:xfrm rot="16200000">
                <a:off x="8856903" y="11609409"/>
                <a:ext cx="711103" cy="322526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6" name="Content Placeholder 2">
                <a:extLst>
                  <a:ext uri="{FF2B5EF4-FFF2-40B4-BE49-F238E27FC236}">
                    <a16:creationId xmlns:a16="http://schemas.microsoft.com/office/drawing/2014/main" id="{2988A374-7036-176E-D5E8-13C46602E8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07480" y="12988667"/>
                <a:ext cx="2209949" cy="46674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PIM-Cache Cooperation Unit</a:t>
                </a:r>
                <a:endPara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9F537E8D-9575-D634-6341-99EF76DA18A5}"/>
                </a:ext>
              </a:extLst>
            </p:cNvPr>
            <p:cNvGrpSpPr/>
            <p:nvPr/>
          </p:nvGrpSpPr>
          <p:grpSpPr>
            <a:xfrm>
              <a:off x="7603343" y="10556496"/>
              <a:ext cx="3225266" cy="350694"/>
              <a:chOff x="7603343" y="12395131"/>
              <a:chExt cx="3225266" cy="350694"/>
            </a:xfrm>
          </p:grpSpPr>
          <p:sp>
            <p:nvSpPr>
              <p:cNvPr id="1193" name="직사각형 1192">
                <a:extLst>
                  <a:ext uri="{FF2B5EF4-FFF2-40B4-BE49-F238E27FC236}">
                    <a16:creationId xmlns:a16="http://schemas.microsoft.com/office/drawing/2014/main" id="{0443E3E7-4D21-6A7E-9ADD-5AA3FC8FD3EF}"/>
                  </a:ext>
                </a:extLst>
              </p:cNvPr>
              <p:cNvSpPr/>
              <p:nvPr/>
            </p:nvSpPr>
            <p:spPr>
              <a:xfrm>
                <a:off x="7603343" y="12395131"/>
                <a:ext cx="3225266" cy="35069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4" name="Content Placeholder 2">
                <a:extLst>
                  <a:ext uri="{FF2B5EF4-FFF2-40B4-BE49-F238E27FC236}">
                    <a16:creationId xmlns:a16="http://schemas.microsoft.com/office/drawing/2014/main" id="{9B8045B3-2F5E-B466-DF51-0B247FCF6E5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087501" y="12434069"/>
                <a:ext cx="2256951" cy="26686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Row Locality Monitor</a:t>
                </a:r>
                <a:endPara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1128" name="직사각형 1127">
              <a:extLst>
                <a:ext uri="{FF2B5EF4-FFF2-40B4-BE49-F238E27FC236}">
                  <a16:creationId xmlns:a16="http://schemas.microsoft.com/office/drawing/2014/main" id="{5C454FE5-09DA-E357-55EB-CF3D00B34C71}"/>
                </a:ext>
              </a:extLst>
            </p:cNvPr>
            <p:cNvSpPr/>
            <p:nvPr/>
          </p:nvSpPr>
          <p:spPr>
            <a:xfrm>
              <a:off x="7508392" y="9666912"/>
              <a:ext cx="4334961" cy="26206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9" name="직사각형 1128">
              <a:extLst>
                <a:ext uri="{FF2B5EF4-FFF2-40B4-BE49-F238E27FC236}">
                  <a16:creationId xmlns:a16="http://schemas.microsoft.com/office/drawing/2014/main" id="{FEC6F615-E496-7C36-FFA0-85070FF77EC3}"/>
                </a:ext>
              </a:extLst>
            </p:cNvPr>
            <p:cNvSpPr/>
            <p:nvPr/>
          </p:nvSpPr>
          <p:spPr>
            <a:xfrm>
              <a:off x="10949391" y="9783274"/>
              <a:ext cx="801977" cy="236411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0" name="직사각형 1129">
              <a:extLst>
                <a:ext uri="{FF2B5EF4-FFF2-40B4-BE49-F238E27FC236}">
                  <a16:creationId xmlns:a16="http://schemas.microsoft.com/office/drawing/2014/main" id="{4976C5CD-BF4D-19F0-5F7A-7020B8829AE1}"/>
                </a:ext>
              </a:extLst>
            </p:cNvPr>
            <p:cNvSpPr/>
            <p:nvPr/>
          </p:nvSpPr>
          <p:spPr>
            <a:xfrm>
              <a:off x="9196478" y="9478144"/>
              <a:ext cx="958791" cy="283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1" name="Content Placeholder 2">
              <a:extLst>
                <a:ext uri="{FF2B5EF4-FFF2-40B4-BE49-F238E27FC236}">
                  <a16:creationId xmlns:a16="http://schemas.microsoft.com/office/drawing/2014/main" id="{750887B2-7871-2980-F562-D6BADF848049}"/>
                </a:ext>
              </a:extLst>
            </p:cNvPr>
            <p:cNvSpPr txBox="1">
              <a:spLocks/>
            </p:cNvSpPr>
            <p:nvPr/>
          </p:nvSpPr>
          <p:spPr>
            <a:xfrm>
              <a:off x="9123379" y="9442487"/>
              <a:ext cx="1104987" cy="33322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Accelerator</a:t>
              </a:r>
            </a:p>
          </p:txBody>
        </p:sp>
        <p:grpSp>
          <p:nvGrpSpPr>
            <p:cNvPr id="1132" name="그룹 1131">
              <a:extLst>
                <a:ext uri="{FF2B5EF4-FFF2-40B4-BE49-F238E27FC236}">
                  <a16:creationId xmlns:a16="http://schemas.microsoft.com/office/drawing/2014/main" id="{62B04719-7826-C699-DC9D-E056AE309D15}"/>
                </a:ext>
              </a:extLst>
            </p:cNvPr>
            <p:cNvGrpSpPr/>
            <p:nvPr/>
          </p:nvGrpSpPr>
          <p:grpSpPr>
            <a:xfrm>
              <a:off x="7563127" y="10922286"/>
              <a:ext cx="3414165" cy="1225099"/>
              <a:chOff x="7563127" y="9644053"/>
              <a:chExt cx="3414165" cy="1225099"/>
            </a:xfrm>
          </p:grpSpPr>
          <p:sp>
            <p:nvSpPr>
              <p:cNvPr id="251" name="직사각형 250">
                <a:extLst>
                  <a:ext uri="{FF2B5EF4-FFF2-40B4-BE49-F238E27FC236}">
                    <a16:creationId xmlns:a16="http://schemas.microsoft.com/office/drawing/2014/main" id="{F7A2B0EB-0B26-557E-26DB-47600B8EF62F}"/>
                  </a:ext>
                </a:extLst>
              </p:cNvPr>
              <p:cNvSpPr/>
              <p:nvPr/>
            </p:nvSpPr>
            <p:spPr>
              <a:xfrm>
                <a:off x="7603343" y="9777258"/>
                <a:ext cx="1030221" cy="109096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2" name="직사각형 251">
                <a:extLst>
                  <a:ext uri="{FF2B5EF4-FFF2-40B4-BE49-F238E27FC236}">
                    <a16:creationId xmlns:a16="http://schemas.microsoft.com/office/drawing/2014/main" id="{07A49D30-962B-1826-BF70-549A1B3CB0DB}"/>
                  </a:ext>
                </a:extLst>
              </p:cNvPr>
              <p:cNvSpPr/>
              <p:nvPr/>
            </p:nvSpPr>
            <p:spPr>
              <a:xfrm>
                <a:off x="7670464" y="9885046"/>
                <a:ext cx="895981" cy="38482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3" name="직사각형 252">
                <a:extLst>
                  <a:ext uri="{FF2B5EF4-FFF2-40B4-BE49-F238E27FC236}">
                    <a16:creationId xmlns:a16="http://schemas.microsoft.com/office/drawing/2014/main" id="{DCF450A5-7114-DEA4-CA66-8814FB4D5F69}"/>
                  </a:ext>
                </a:extLst>
              </p:cNvPr>
              <p:cNvSpPr/>
              <p:nvPr/>
            </p:nvSpPr>
            <p:spPr>
              <a:xfrm>
                <a:off x="7670464" y="10413822"/>
                <a:ext cx="895981" cy="3860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4" name="직사각형 253">
                <a:extLst>
                  <a:ext uri="{FF2B5EF4-FFF2-40B4-BE49-F238E27FC236}">
                    <a16:creationId xmlns:a16="http://schemas.microsoft.com/office/drawing/2014/main" id="{6BA296D2-67DD-ACAA-1E11-4A46ADFAFDD3}"/>
                  </a:ext>
                </a:extLst>
              </p:cNvPr>
              <p:cNvSpPr/>
              <p:nvPr/>
            </p:nvSpPr>
            <p:spPr>
              <a:xfrm>
                <a:off x="10028717" y="9778184"/>
                <a:ext cx="799893" cy="109096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5" name="직사각형 254">
                <a:extLst>
                  <a:ext uri="{FF2B5EF4-FFF2-40B4-BE49-F238E27FC236}">
                    <a16:creationId xmlns:a16="http://schemas.microsoft.com/office/drawing/2014/main" id="{BBF08E9A-2F28-A0CB-A333-22D78326FEBF}"/>
                  </a:ext>
                </a:extLst>
              </p:cNvPr>
              <p:cNvSpPr/>
              <p:nvPr/>
            </p:nvSpPr>
            <p:spPr>
              <a:xfrm>
                <a:off x="10083128" y="9884781"/>
                <a:ext cx="683348" cy="33148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2" name="직사각형 1151">
                <a:extLst>
                  <a:ext uri="{FF2B5EF4-FFF2-40B4-BE49-F238E27FC236}">
                    <a16:creationId xmlns:a16="http://schemas.microsoft.com/office/drawing/2014/main" id="{C4FD717F-86A6-869C-0D42-45B15018B7D4}"/>
                  </a:ext>
                </a:extLst>
              </p:cNvPr>
              <p:cNvSpPr/>
              <p:nvPr/>
            </p:nvSpPr>
            <p:spPr>
              <a:xfrm>
                <a:off x="10120523" y="10510609"/>
                <a:ext cx="609860" cy="2423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3" name="직사각형 1152">
                <a:extLst>
                  <a:ext uri="{FF2B5EF4-FFF2-40B4-BE49-F238E27FC236}">
                    <a16:creationId xmlns:a16="http://schemas.microsoft.com/office/drawing/2014/main" id="{7E1D8924-4D20-7F14-C043-1E18B1DDA9C1}"/>
                  </a:ext>
                </a:extLst>
              </p:cNvPr>
              <p:cNvSpPr/>
              <p:nvPr/>
            </p:nvSpPr>
            <p:spPr>
              <a:xfrm>
                <a:off x="9721728" y="9777256"/>
                <a:ext cx="244752" cy="109189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154" name="그룹 1153">
                <a:extLst>
                  <a:ext uri="{FF2B5EF4-FFF2-40B4-BE49-F238E27FC236}">
                    <a16:creationId xmlns:a16="http://schemas.microsoft.com/office/drawing/2014/main" id="{C482B7A6-6AE1-54E7-59B4-025A8AEB16D1}"/>
                  </a:ext>
                </a:extLst>
              </p:cNvPr>
              <p:cNvGrpSpPr/>
              <p:nvPr/>
            </p:nvGrpSpPr>
            <p:grpSpPr>
              <a:xfrm>
                <a:off x="9721728" y="9976487"/>
                <a:ext cx="244752" cy="705416"/>
                <a:chOff x="2873375" y="5071455"/>
                <a:chExt cx="417029" cy="501263"/>
              </a:xfrm>
            </p:grpSpPr>
            <p:cxnSp>
              <p:nvCxnSpPr>
                <p:cNvPr id="1187" name="직선 연결선 1186">
                  <a:extLst>
                    <a:ext uri="{FF2B5EF4-FFF2-40B4-BE49-F238E27FC236}">
                      <a16:creationId xmlns:a16="http://schemas.microsoft.com/office/drawing/2014/main" id="{01303B30-9F89-D174-1390-2C4096A7B0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07255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8" name="직선 연결선 1187">
                  <a:extLst>
                    <a:ext uri="{FF2B5EF4-FFF2-40B4-BE49-F238E27FC236}">
                      <a16:creationId xmlns:a16="http://schemas.microsoft.com/office/drawing/2014/main" id="{0E370254-9DAD-F97F-C5F3-A987179AEC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071456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9" name="직선 연결선 1188">
                  <a:extLst>
                    <a:ext uri="{FF2B5EF4-FFF2-40B4-BE49-F238E27FC236}">
                      <a16:creationId xmlns:a16="http://schemas.microsoft.com/office/drawing/2014/main" id="{FA9DC181-8548-B165-5756-E981EB51D1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56954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0" name="직선 연결선 1189">
                  <a:extLst>
                    <a:ext uri="{FF2B5EF4-FFF2-40B4-BE49-F238E27FC236}">
                      <a16:creationId xmlns:a16="http://schemas.microsoft.com/office/drawing/2014/main" id="{F2E63FD9-D6D8-4C90-5206-D9F75618EEC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565271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1" name="직선 연결선 1190">
                  <a:extLst>
                    <a:ext uri="{FF2B5EF4-FFF2-40B4-BE49-F238E27FC236}">
                      <a16:creationId xmlns:a16="http://schemas.microsoft.com/office/drawing/2014/main" id="{2769C050-88A0-750F-484A-215D1F1174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990481" y="5071456"/>
                  <a:ext cx="182817" cy="50126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2" name="직선 연결선 1191">
                  <a:extLst>
                    <a:ext uri="{FF2B5EF4-FFF2-40B4-BE49-F238E27FC236}">
                      <a16:creationId xmlns:a16="http://schemas.microsoft.com/office/drawing/2014/main" id="{C48F00B3-2B3F-1134-4FFD-FBC01D3EA81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90481" y="5071455"/>
                  <a:ext cx="182817" cy="49381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55" name="직사각형 1154">
                <a:extLst>
                  <a:ext uri="{FF2B5EF4-FFF2-40B4-BE49-F238E27FC236}">
                    <a16:creationId xmlns:a16="http://schemas.microsoft.com/office/drawing/2014/main" id="{0CC7D735-A23C-7587-D08B-2F42E35E1158}"/>
                  </a:ext>
                </a:extLst>
              </p:cNvPr>
              <p:cNvSpPr/>
              <p:nvPr/>
            </p:nvSpPr>
            <p:spPr>
              <a:xfrm>
                <a:off x="7745471" y="9675352"/>
                <a:ext cx="740299" cy="1505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6" name="Content Placeholder 2">
                <a:extLst>
                  <a:ext uri="{FF2B5EF4-FFF2-40B4-BE49-F238E27FC236}">
                    <a16:creationId xmlns:a16="http://schemas.microsoft.com/office/drawing/2014/main" id="{61C67BBB-6B84-4E2E-FF71-E31380F9936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563127" y="9644053"/>
                <a:ext cx="1104987" cy="20370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Prefetcher</a:t>
                </a:r>
              </a:p>
            </p:txBody>
          </p:sp>
          <p:sp>
            <p:nvSpPr>
              <p:cNvPr id="1157" name="직사각형 1156">
                <a:extLst>
                  <a:ext uri="{FF2B5EF4-FFF2-40B4-BE49-F238E27FC236}">
                    <a16:creationId xmlns:a16="http://schemas.microsoft.com/office/drawing/2014/main" id="{B7300837-B5C8-B8ED-C5FF-9CA2C7B566A8}"/>
                  </a:ext>
                </a:extLst>
              </p:cNvPr>
              <p:cNvSpPr/>
              <p:nvPr/>
            </p:nvSpPr>
            <p:spPr>
              <a:xfrm>
                <a:off x="10106575" y="9680498"/>
                <a:ext cx="636444" cy="1505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8" name="Content Placeholder 2">
                <a:extLst>
                  <a:ext uri="{FF2B5EF4-FFF2-40B4-BE49-F238E27FC236}">
                    <a16:creationId xmlns:a16="http://schemas.microsoft.com/office/drawing/2014/main" id="{A6112949-CAF3-E8AF-20B2-CFED92C443E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72305" y="9649198"/>
                <a:ext cx="1104987" cy="20370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Updater</a:t>
                </a:r>
              </a:p>
            </p:txBody>
          </p:sp>
          <p:sp>
            <p:nvSpPr>
              <p:cNvPr id="1159" name="Content Placeholder 2">
                <a:extLst>
                  <a:ext uri="{FF2B5EF4-FFF2-40B4-BE49-F238E27FC236}">
                    <a16:creationId xmlns:a16="http://schemas.microsoft.com/office/drawing/2014/main" id="{416A8D19-4614-53B8-F7AD-83830E1B17B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9876722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Vertex</a:t>
                </a:r>
              </a:p>
            </p:txBody>
          </p:sp>
          <p:sp>
            <p:nvSpPr>
              <p:cNvPr id="1160" name="Content Placeholder 2">
                <a:extLst>
                  <a:ext uri="{FF2B5EF4-FFF2-40B4-BE49-F238E27FC236}">
                    <a16:creationId xmlns:a16="http://schemas.microsoft.com/office/drawing/2014/main" id="{CD65B099-84D4-1733-02A3-164FFAEFB52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10031485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  <p:sp>
            <p:nvSpPr>
              <p:cNvPr id="1161" name="직사각형 1160">
                <a:extLst>
                  <a:ext uri="{FF2B5EF4-FFF2-40B4-BE49-F238E27FC236}">
                    <a16:creationId xmlns:a16="http://schemas.microsoft.com/office/drawing/2014/main" id="{5DF73404-7908-2DDD-93F2-4BE2F3C28363}"/>
                  </a:ext>
                </a:extLst>
              </p:cNvPr>
              <p:cNvSpPr/>
              <p:nvPr/>
            </p:nvSpPr>
            <p:spPr>
              <a:xfrm>
                <a:off x="8722422" y="9777258"/>
                <a:ext cx="944683" cy="109096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2" name="직사각형 1161">
                <a:extLst>
                  <a:ext uri="{FF2B5EF4-FFF2-40B4-BE49-F238E27FC236}">
                    <a16:creationId xmlns:a16="http://schemas.microsoft.com/office/drawing/2014/main" id="{83FB7A3B-AA59-537C-1BEF-7313423E0BD3}"/>
                  </a:ext>
                </a:extLst>
              </p:cNvPr>
              <p:cNvSpPr/>
              <p:nvPr/>
            </p:nvSpPr>
            <p:spPr>
              <a:xfrm>
                <a:off x="8820006" y="9679265"/>
                <a:ext cx="740299" cy="1446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3" name="Content Placeholder 2">
                <a:extLst>
                  <a:ext uri="{FF2B5EF4-FFF2-40B4-BE49-F238E27FC236}">
                    <a16:creationId xmlns:a16="http://schemas.microsoft.com/office/drawing/2014/main" id="{41064853-72AD-59F2-6AA4-4E5081929E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37663" y="9649198"/>
                <a:ext cx="1104987" cy="19568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Processor</a:t>
                </a:r>
              </a:p>
            </p:txBody>
          </p:sp>
          <p:sp>
            <p:nvSpPr>
              <p:cNvPr id="1164" name="직사각형 1163">
                <a:extLst>
                  <a:ext uri="{FF2B5EF4-FFF2-40B4-BE49-F238E27FC236}">
                    <a16:creationId xmlns:a16="http://schemas.microsoft.com/office/drawing/2014/main" id="{29CA7B11-25FD-8AC5-426F-B16B783DB6E0}"/>
                  </a:ext>
                </a:extLst>
              </p:cNvPr>
              <p:cNvSpPr/>
              <p:nvPr/>
            </p:nvSpPr>
            <p:spPr>
              <a:xfrm>
                <a:off x="8780537" y="9885046"/>
                <a:ext cx="828452" cy="32354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5" name="직사각형 1164">
                <a:extLst>
                  <a:ext uri="{FF2B5EF4-FFF2-40B4-BE49-F238E27FC236}">
                    <a16:creationId xmlns:a16="http://schemas.microsoft.com/office/drawing/2014/main" id="{A01E411D-9E60-B60D-27B9-10537642E344}"/>
                  </a:ext>
                </a:extLst>
              </p:cNvPr>
              <p:cNvSpPr/>
              <p:nvPr/>
            </p:nvSpPr>
            <p:spPr>
              <a:xfrm>
                <a:off x="8780537" y="10459064"/>
                <a:ext cx="828452" cy="34084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6" name="Content Placeholder 2">
                <a:extLst>
                  <a:ext uri="{FF2B5EF4-FFF2-40B4-BE49-F238E27FC236}">
                    <a16:creationId xmlns:a16="http://schemas.microsoft.com/office/drawing/2014/main" id="{0198CDC6-999C-A86D-57E0-5385069617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37087" y="9928229"/>
                <a:ext cx="715354" cy="23047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</a:t>
                </a:r>
              </a:p>
            </p:txBody>
          </p:sp>
          <p:grpSp>
            <p:nvGrpSpPr>
              <p:cNvPr id="1167" name="그룹 1166">
                <a:extLst>
                  <a:ext uri="{FF2B5EF4-FFF2-40B4-BE49-F238E27FC236}">
                    <a16:creationId xmlns:a16="http://schemas.microsoft.com/office/drawing/2014/main" id="{52289401-5A35-6AC5-DE16-66B932FD5FFE}"/>
                  </a:ext>
                </a:extLst>
              </p:cNvPr>
              <p:cNvGrpSpPr/>
              <p:nvPr/>
            </p:nvGrpSpPr>
            <p:grpSpPr>
              <a:xfrm>
                <a:off x="8797267" y="10504368"/>
                <a:ext cx="794996" cy="249194"/>
                <a:chOff x="2025932" y="4129559"/>
                <a:chExt cx="740435" cy="232093"/>
              </a:xfrm>
            </p:grpSpPr>
            <p:grpSp>
              <p:nvGrpSpPr>
                <p:cNvPr id="1177" name="그룹 1176">
                  <a:extLst>
                    <a:ext uri="{FF2B5EF4-FFF2-40B4-BE49-F238E27FC236}">
                      <a16:creationId xmlns:a16="http://schemas.microsoft.com/office/drawing/2014/main" id="{BF8CC51F-7523-6E6C-9853-60C4A0109A38}"/>
                    </a:ext>
                  </a:extLst>
                </p:cNvPr>
                <p:cNvGrpSpPr/>
                <p:nvPr/>
              </p:nvGrpSpPr>
              <p:grpSpPr>
                <a:xfrm>
                  <a:off x="2054991" y="4134561"/>
                  <a:ext cx="681400" cy="227091"/>
                  <a:chOff x="1963250" y="5405629"/>
                  <a:chExt cx="681400" cy="167089"/>
                </a:xfrm>
              </p:grpSpPr>
              <p:sp>
                <p:nvSpPr>
                  <p:cNvPr id="1183" name="직사각형 1182">
                    <a:extLst>
                      <a:ext uri="{FF2B5EF4-FFF2-40B4-BE49-F238E27FC236}">
                        <a16:creationId xmlns:a16="http://schemas.microsoft.com/office/drawing/2014/main" id="{281CD6DC-E1C5-CC0C-839C-04B2A09DA8D1}"/>
                      </a:ext>
                    </a:extLst>
                  </p:cNvPr>
                  <p:cNvSpPr/>
                  <p:nvPr/>
                </p:nvSpPr>
                <p:spPr>
                  <a:xfrm>
                    <a:off x="19632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184" name="직사각형 1183">
                    <a:extLst>
                      <a:ext uri="{FF2B5EF4-FFF2-40B4-BE49-F238E27FC236}">
                        <a16:creationId xmlns:a16="http://schemas.microsoft.com/office/drawing/2014/main" id="{DAE7FFBA-7D0C-81BE-50DC-424CF7830D79}"/>
                      </a:ext>
                    </a:extLst>
                  </p:cNvPr>
                  <p:cNvSpPr/>
                  <p:nvPr/>
                </p:nvSpPr>
                <p:spPr>
                  <a:xfrm>
                    <a:off x="21336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185" name="직사각형 1184">
                    <a:extLst>
                      <a:ext uri="{FF2B5EF4-FFF2-40B4-BE49-F238E27FC236}">
                        <a16:creationId xmlns:a16="http://schemas.microsoft.com/office/drawing/2014/main" id="{0627A06E-A166-BBED-7C7A-7BCE16B37056}"/>
                      </a:ext>
                    </a:extLst>
                  </p:cNvPr>
                  <p:cNvSpPr/>
                  <p:nvPr/>
                </p:nvSpPr>
                <p:spPr>
                  <a:xfrm>
                    <a:off x="23039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186" name="직사각형 1185">
                    <a:extLst>
                      <a:ext uri="{FF2B5EF4-FFF2-40B4-BE49-F238E27FC236}">
                        <a16:creationId xmlns:a16="http://schemas.microsoft.com/office/drawing/2014/main" id="{B83CFA81-4A63-6470-DFF6-2F76A35ECDBA}"/>
                      </a:ext>
                    </a:extLst>
                  </p:cNvPr>
                  <p:cNvSpPr/>
                  <p:nvPr/>
                </p:nvSpPr>
                <p:spPr>
                  <a:xfrm>
                    <a:off x="24743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1178" name="그룹 1177">
                  <a:extLst>
                    <a:ext uri="{FF2B5EF4-FFF2-40B4-BE49-F238E27FC236}">
                      <a16:creationId xmlns:a16="http://schemas.microsoft.com/office/drawing/2014/main" id="{D05EAFB5-6F83-CA08-BF9F-A79D25624CD6}"/>
                    </a:ext>
                  </a:extLst>
                </p:cNvPr>
                <p:cNvGrpSpPr/>
                <p:nvPr/>
              </p:nvGrpSpPr>
              <p:grpSpPr>
                <a:xfrm>
                  <a:off x="2025932" y="4129559"/>
                  <a:ext cx="740435" cy="172478"/>
                  <a:chOff x="2025932" y="4129559"/>
                  <a:chExt cx="740435" cy="290790"/>
                </a:xfrm>
              </p:grpSpPr>
              <p:sp>
                <p:nvSpPr>
                  <p:cNvPr id="1179" name="Content Placeholder 2">
                    <a:extLst>
                      <a:ext uri="{FF2B5EF4-FFF2-40B4-BE49-F238E27FC236}">
                        <a16:creationId xmlns:a16="http://schemas.microsoft.com/office/drawing/2014/main" id="{41C76BD4-ACDD-DD50-4DFD-D91D5CEC0A7E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025932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S</a:t>
                    </a:r>
                  </a:p>
                </p:txBody>
              </p:sp>
              <p:sp>
                <p:nvSpPr>
                  <p:cNvPr id="1180" name="Content Placeholder 2">
                    <a:extLst>
                      <a:ext uri="{FF2B5EF4-FFF2-40B4-BE49-F238E27FC236}">
                        <a16:creationId xmlns:a16="http://schemas.microsoft.com/office/drawing/2014/main" id="{586C3EA5-4E0D-5A4B-B5A6-98F23272D557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199674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I</a:t>
                    </a:r>
                  </a:p>
                </p:txBody>
              </p:sp>
              <p:sp>
                <p:nvSpPr>
                  <p:cNvPr id="1181" name="Content Placeholder 2">
                    <a:extLst>
                      <a:ext uri="{FF2B5EF4-FFF2-40B4-BE49-F238E27FC236}">
                        <a16:creationId xmlns:a16="http://schemas.microsoft.com/office/drawing/2014/main" id="{CC875660-400E-9C5D-02C3-B7384308D926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37140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M</a:t>
                    </a:r>
                  </a:p>
                </p:txBody>
              </p:sp>
              <p:sp>
                <p:nvSpPr>
                  <p:cNvPr id="1182" name="Content Placeholder 2">
                    <a:extLst>
                      <a:ext uri="{FF2B5EF4-FFF2-40B4-BE49-F238E27FC236}">
                        <a16:creationId xmlns:a16="http://schemas.microsoft.com/office/drawing/2014/main" id="{D6E8303A-7BA3-691C-A157-1CC89B9DFED6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53739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D</a:t>
                    </a:r>
                  </a:p>
                </p:txBody>
              </p:sp>
            </p:grpSp>
          </p:grpSp>
          <p:sp>
            <p:nvSpPr>
              <p:cNvPr id="1168" name="Content Placeholder 2">
                <a:extLst>
                  <a:ext uri="{FF2B5EF4-FFF2-40B4-BE49-F238E27FC236}">
                    <a16:creationId xmlns:a16="http://schemas.microsoft.com/office/drawing/2014/main" id="{2FCFC50B-5BA0-7A61-A2B4-80F695932423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8980380" y="10227104"/>
                <a:ext cx="319142" cy="221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  <p:sp>
            <p:nvSpPr>
              <p:cNvPr id="1169" name="Content Placeholder 2">
                <a:extLst>
                  <a:ext uri="{FF2B5EF4-FFF2-40B4-BE49-F238E27FC236}">
                    <a16:creationId xmlns:a16="http://schemas.microsoft.com/office/drawing/2014/main" id="{D3209446-07AD-578A-9DDB-344A9C656B3A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9743923" y="10211617"/>
                <a:ext cx="236122" cy="221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  <p:sp>
            <p:nvSpPr>
              <p:cNvPr id="1170" name="Content Placeholder 2">
                <a:extLst>
                  <a:ext uri="{FF2B5EF4-FFF2-40B4-BE49-F238E27FC236}">
                    <a16:creationId xmlns:a16="http://schemas.microsoft.com/office/drawing/2014/main" id="{1ACEE40A-8FD9-4C40-5724-040E85BE6B2F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9574364" y="10196800"/>
                <a:ext cx="322228" cy="25149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  <p:sp>
            <p:nvSpPr>
              <p:cNvPr id="1171" name="Content Placeholder 2">
                <a:extLst>
                  <a:ext uri="{FF2B5EF4-FFF2-40B4-BE49-F238E27FC236}">
                    <a16:creationId xmlns:a16="http://schemas.microsoft.com/office/drawing/2014/main" id="{48B8D2BB-1698-161F-FDB8-A88DAD14F4A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229420" y="9932533"/>
                <a:ext cx="390760" cy="221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UE</a:t>
                </a:r>
              </a:p>
            </p:txBody>
          </p:sp>
          <p:sp>
            <p:nvSpPr>
              <p:cNvPr id="1172" name="Content Placeholder 2">
                <a:extLst>
                  <a:ext uri="{FF2B5EF4-FFF2-40B4-BE49-F238E27FC236}">
                    <a16:creationId xmlns:a16="http://schemas.microsoft.com/office/drawing/2014/main" id="{E1BD5729-F0C2-BC94-5CB9-C017E096BF6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87270" y="10510609"/>
                <a:ext cx="675060" cy="24239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RA Unit</a:t>
                </a:r>
              </a:p>
            </p:txBody>
          </p:sp>
          <p:cxnSp>
            <p:nvCxnSpPr>
              <p:cNvPr id="1173" name="직선 화살표 연결선 1172">
                <a:extLst>
                  <a:ext uri="{FF2B5EF4-FFF2-40B4-BE49-F238E27FC236}">
                    <a16:creationId xmlns:a16="http://schemas.microsoft.com/office/drawing/2014/main" id="{91DAA701-B4B7-60B2-C423-3CEF0B9731A2}"/>
                  </a:ext>
                </a:extLst>
              </p:cNvPr>
              <p:cNvCxnSpPr>
                <a:cxnSpLocks/>
                <a:stCxn id="252" idx="2"/>
                <a:endCxn id="253" idx="0"/>
              </p:cNvCxnSpPr>
              <p:nvPr/>
            </p:nvCxnSpPr>
            <p:spPr>
              <a:xfrm>
                <a:off x="8118453" y="10269871"/>
                <a:ext cx="0" cy="143952"/>
              </a:xfrm>
              <a:prstGeom prst="straightConnector1">
                <a:avLst/>
              </a:prstGeom>
              <a:ln w="19050">
                <a:solidFill>
                  <a:srgbClr val="00A0E9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4" name="Content Placeholder 2">
                <a:extLst>
                  <a:ext uri="{FF2B5EF4-FFF2-40B4-BE49-F238E27FC236}">
                    <a16:creationId xmlns:a16="http://schemas.microsoft.com/office/drawing/2014/main" id="{F413602C-C245-178B-D97D-323BC47D60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10406133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Edge</a:t>
                </a:r>
                <a:endPara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175" name="Content Placeholder 2">
                <a:extLst>
                  <a:ext uri="{FF2B5EF4-FFF2-40B4-BE49-F238E27FC236}">
                    <a16:creationId xmlns:a16="http://schemas.microsoft.com/office/drawing/2014/main" id="{435209D3-D4A7-B32E-CBC7-61F7688DFF7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10560896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  <p:sp>
            <p:nvSpPr>
              <p:cNvPr id="1176" name="직사각형 1175">
                <a:extLst>
                  <a:ext uri="{FF2B5EF4-FFF2-40B4-BE49-F238E27FC236}">
                    <a16:creationId xmlns:a16="http://schemas.microsoft.com/office/drawing/2014/main" id="{F4F0644C-7D20-BB7B-7992-0848500939A9}"/>
                  </a:ext>
                </a:extLst>
              </p:cNvPr>
              <p:cNvSpPr/>
              <p:nvPr/>
            </p:nvSpPr>
            <p:spPr>
              <a:xfrm>
                <a:off x="10083128" y="10459066"/>
                <a:ext cx="683347" cy="34084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33" name="직사각형 1132">
              <a:extLst>
                <a:ext uri="{FF2B5EF4-FFF2-40B4-BE49-F238E27FC236}">
                  <a16:creationId xmlns:a16="http://schemas.microsoft.com/office/drawing/2014/main" id="{A8E68D4C-4685-CDC1-1949-85C48401B7AB}"/>
                </a:ext>
              </a:extLst>
            </p:cNvPr>
            <p:cNvSpPr/>
            <p:nvPr/>
          </p:nvSpPr>
          <p:spPr>
            <a:xfrm>
              <a:off x="11011454" y="9842625"/>
              <a:ext cx="677848" cy="2245408"/>
            </a:xfrm>
            <a:prstGeom prst="rect">
              <a:avLst/>
            </a:prstGeom>
            <a:solidFill>
              <a:srgbClr val="DCDDD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4" name="직사각형 1133">
              <a:extLst>
                <a:ext uri="{FF2B5EF4-FFF2-40B4-BE49-F238E27FC236}">
                  <a16:creationId xmlns:a16="http://schemas.microsoft.com/office/drawing/2014/main" id="{B5F03B02-B092-F1BD-7326-522CD47D8593}"/>
                </a:ext>
              </a:extLst>
            </p:cNvPr>
            <p:cNvSpPr/>
            <p:nvPr/>
          </p:nvSpPr>
          <p:spPr>
            <a:xfrm>
              <a:off x="11093377" y="9723110"/>
              <a:ext cx="511823" cy="7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5" name="Content Placeholder 2">
              <a:extLst>
                <a:ext uri="{FF2B5EF4-FFF2-40B4-BE49-F238E27FC236}">
                  <a16:creationId xmlns:a16="http://schemas.microsoft.com/office/drawing/2014/main" id="{ED495FD5-13E0-53C8-D11D-775F239E11C0}"/>
                </a:ext>
              </a:extLst>
            </p:cNvPr>
            <p:cNvSpPr txBox="1">
              <a:spLocks/>
            </p:cNvSpPr>
            <p:nvPr/>
          </p:nvSpPr>
          <p:spPr>
            <a:xfrm>
              <a:off x="10898385" y="9640296"/>
              <a:ext cx="901806" cy="26686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Cache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1136" name="그룹 1135">
              <a:extLst>
                <a:ext uri="{FF2B5EF4-FFF2-40B4-BE49-F238E27FC236}">
                  <a16:creationId xmlns:a16="http://schemas.microsoft.com/office/drawing/2014/main" id="{D1D028AF-6CB5-961F-A954-D87B07708DAC}"/>
                </a:ext>
              </a:extLst>
            </p:cNvPr>
            <p:cNvGrpSpPr/>
            <p:nvPr/>
          </p:nvGrpSpPr>
          <p:grpSpPr>
            <a:xfrm>
              <a:off x="7625176" y="7608713"/>
              <a:ext cx="4021731" cy="1603328"/>
              <a:chOff x="906262" y="1601873"/>
              <a:chExt cx="3899941" cy="1554776"/>
            </a:xfrm>
          </p:grpSpPr>
          <p:sp>
            <p:nvSpPr>
              <p:cNvPr id="236" name="직사각형 235">
                <a:extLst>
                  <a:ext uri="{FF2B5EF4-FFF2-40B4-BE49-F238E27FC236}">
                    <a16:creationId xmlns:a16="http://schemas.microsoft.com/office/drawing/2014/main" id="{AE65BEF5-CFC9-410C-6CBE-F3126E2697B7}"/>
                  </a:ext>
                </a:extLst>
              </p:cNvPr>
              <p:cNvSpPr/>
              <p:nvPr/>
            </p:nvSpPr>
            <p:spPr>
              <a:xfrm>
                <a:off x="906262" y="1614152"/>
                <a:ext cx="3899941" cy="15424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237" name="그룹 236">
                <a:extLst>
                  <a:ext uri="{FF2B5EF4-FFF2-40B4-BE49-F238E27FC236}">
                    <a16:creationId xmlns:a16="http://schemas.microsoft.com/office/drawing/2014/main" id="{D9F7D826-D5B6-B899-058C-8A14BA7D2CF1}"/>
                  </a:ext>
                </a:extLst>
              </p:cNvPr>
              <p:cNvGrpSpPr/>
              <p:nvPr/>
            </p:nvGrpSpPr>
            <p:grpSpPr>
              <a:xfrm>
                <a:off x="1050602" y="1804568"/>
                <a:ext cx="3674210" cy="1280580"/>
                <a:chOff x="1011041" y="1806378"/>
                <a:chExt cx="3674210" cy="1280580"/>
              </a:xfrm>
            </p:grpSpPr>
            <p:sp>
              <p:nvSpPr>
                <p:cNvPr id="239" name="사각형: 둥근 모서리 238">
                  <a:extLst>
                    <a:ext uri="{FF2B5EF4-FFF2-40B4-BE49-F238E27FC236}">
                      <a16:creationId xmlns:a16="http://schemas.microsoft.com/office/drawing/2014/main" id="{10D999BE-794A-1722-21B0-D348EB1C10E0}"/>
                    </a:ext>
                  </a:extLst>
                </p:cNvPr>
                <p:cNvSpPr/>
                <p:nvPr/>
              </p:nvSpPr>
              <p:spPr>
                <a:xfrm>
                  <a:off x="1020032" y="2642347"/>
                  <a:ext cx="3654059" cy="444611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5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40" name="TextBox 239">
                  <a:extLst>
                    <a:ext uri="{FF2B5EF4-FFF2-40B4-BE49-F238E27FC236}">
                      <a16:creationId xmlns:a16="http://schemas.microsoft.com/office/drawing/2014/main" id="{491CC0AE-AAE6-B14F-169E-CA5D83FB9B75}"/>
                    </a:ext>
                  </a:extLst>
                </p:cNvPr>
                <p:cNvSpPr txBox="1"/>
                <p:nvPr/>
              </p:nvSpPr>
              <p:spPr>
                <a:xfrm>
                  <a:off x="1899130" y="2710764"/>
                  <a:ext cx="1823925" cy="307777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FALA-PIM/CAS</a:t>
                  </a:r>
                  <a:endParaRPr lang="ko-KR" altLang="en-US" sz="14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241" name="직선 연결선 240">
                  <a:extLst>
                    <a:ext uri="{FF2B5EF4-FFF2-40B4-BE49-F238E27FC236}">
                      <a16:creationId xmlns:a16="http://schemas.microsoft.com/office/drawing/2014/main" id="{4015E758-DEC8-C7AD-2F6E-0F88167B01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19616" y="1977507"/>
                  <a:ext cx="1" cy="53933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직선 연결선 241">
                  <a:extLst>
                    <a:ext uri="{FF2B5EF4-FFF2-40B4-BE49-F238E27FC236}">
                      <a16:creationId xmlns:a16="http://schemas.microsoft.com/office/drawing/2014/main" id="{D4653997-C6B8-D6FD-3D71-2AE02B5D0E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84205" y="2062539"/>
                  <a:ext cx="0" cy="419134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3" name="사다리꼴 242">
                  <a:extLst>
                    <a:ext uri="{FF2B5EF4-FFF2-40B4-BE49-F238E27FC236}">
                      <a16:creationId xmlns:a16="http://schemas.microsoft.com/office/drawing/2014/main" id="{5DFDA5AE-C17A-0301-B447-9CDB31900C47}"/>
                    </a:ext>
                  </a:extLst>
                </p:cNvPr>
                <p:cNvSpPr/>
                <p:nvPr/>
              </p:nvSpPr>
              <p:spPr>
                <a:xfrm flipV="1">
                  <a:off x="1020031" y="2405200"/>
                  <a:ext cx="3654059" cy="180000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244" name="TextBox 243">
                  <a:extLst>
                    <a:ext uri="{FF2B5EF4-FFF2-40B4-BE49-F238E27FC236}">
                      <a16:creationId xmlns:a16="http://schemas.microsoft.com/office/drawing/2014/main" id="{CAE5E6E7-5340-4FD8-242A-5B4AAEAA923A}"/>
                    </a:ext>
                  </a:extLst>
                </p:cNvPr>
                <p:cNvSpPr txBox="1"/>
                <p:nvPr/>
              </p:nvSpPr>
              <p:spPr>
                <a:xfrm>
                  <a:off x="1637255" y="2355912"/>
                  <a:ext cx="2347672" cy="276999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Global Sense Amplifier</a:t>
                  </a:r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45" name="사다리꼴 244">
                  <a:extLst>
                    <a:ext uri="{FF2B5EF4-FFF2-40B4-BE49-F238E27FC236}">
                      <a16:creationId xmlns:a16="http://schemas.microsoft.com/office/drawing/2014/main" id="{1D808F4D-3BFD-C986-3EFB-EE3D07D7EED0}"/>
                    </a:ext>
                  </a:extLst>
                </p:cNvPr>
                <p:cNvSpPr/>
                <p:nvPr/>
              </p:nvSpPr>
              <p:spPr>
                <a:xfrm flipV="1">
                  <a:off x="1011041" y="2165701"/>
                  <a:ext cx="1754407" cy="180000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246" name="TextBox 245">
                  <a:extLst>
                    <a:ext uri="{FF2B5EF4-FFF2-40B4-BE49-F238E27FC236}">
                      <a16:creationId xmlns:a16="http://schemas.microsoft.com/office/drawing/2014/main" id="{3413F8BB-E095-27FC-8523-33A9DEAD3DDC}"/>
                    </a:ext>
                  </a:extLst>
                </p:cNvPr>
                <p:cNvSpPr txBox="1"/>
                <p:nvPr/>
              </p:nvSpPr>
              <p:spPr>
                <a:xfrm>
                  <a:off x="1086842" y="2109790"/>
                  <a:ext cx="1557214" cy="276999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Column Decoder</a:t>
                  </a:r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47" name="사다리꼴 246">
                  <a:extLst>
                    <a:ext uri="{FF2B5EF4-FFF2-40B4-BE49-F238E27FC236}">
                      <a16:creationId xmlns:a16="http://schemas.microsoft.com/office/drawing/2014/main" id="{7C9392C6-8A8C-0409-BF93-5D5AC0F49B78}"/>
                    </a:ext>
                  </a:extLst>
                </p:cNvPr>
                <p:cNvSpPr/>
                <p:nvPr/>
              </p:nvSpPr>
              <p:spPr>
                <a:xfrm flipV="1">
                  <a:off x="2885251" y="2165701"/>
                  <a:ext cx="1800000" cy="180000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248" name="TextBox 247">
                  <a:extLst>
                    <a:ext uri="{FF2B5EF4-FFF2-40B4-BE49-F238E27FC236}">
                      <a16:creationId xmlns:a16="http://schemas.microsoft.com/office/drawing/2014/main" id="{C1309A05-D75E-BAA1-A7BA-3BD6817213D2}"/>
                    </a:ext>
                  </a:extLst>
                </p:cNvPr>
                <p:cNvSpPr txBox="1"/>
                <p:nvPr/>
              </p:nvSpPr>
              <p:spPr>
                <a:xfrm>
                  <a:off x="3072691" y="2109790"/>
                  <a:ext cx="1425120" cy="276999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Column Decoder</a:t>
                  </a:r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249" name="직사각형 248">
                  <a:extLst>
                    <a:ext uri="{FF2B5EF4-FFF2-40B4-BE49-F238E27FC236}">
                      <a16:creationId xmlns:a16="http://schemas.microsoft.com/office/drawing/2014/main" id="{63AD0ECE-DAD6-580E-1F02-8A918A90FEF1}"/>
                    </a:ext>
                  </a:extLst>
                </p:cNvPr>
                <p:cNvSpPr/>
                <p:nvPr/>
              </p:nvSpPr>
              <p:spPr>
                <a:xfrm>
                  <a:off x="1055015" y="1806378"/>
                  <a:ext cx="3630235" cy="30452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0" name="Content Placeholder 2">
                  <a:extLst>
                    <a:ext uri="{FF2B5EF4-FFF2-40B4-BE49-F238E27FC236}">
                      <a16:creationId xmlns:a16="http://schemas.microsoft.com/office/drawing/2014/main" id="{4125A91D-36AE-2B1F-7F7F-F4966F2A61D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930280" y="1847320"/>
                  <a:ext cx="1785367" cy="222643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2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Data Cell Array</a:t>
                  </a:r>
                </a:p>
              </p:txBody>
            </p:sp>
          </p:grpSp>
          <p:sp>
            <p:nvSpPr>
              <p:cNvPr id="238" name="Content Placeholder 2">
                <a:extLst>
                  <a:ext uri="{FF2B5EF4-FFF2-40B4-BE49-F238E27FC236}">
                    <a16:creationId xmlns:a16="http://schemas.microsoft.com/office/drawing/2014/main" id="{69CA9E52-AF9E-3D73-C7E0-7AE4D63DF85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45283" y="1601873"/>
                <a:ext cx="1221898" cy="22264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Bank 15</a:t>
                </a:r>
              </a:p>
            </p:txBody>
          </p:sp>
        </p:grpSp>
        <p:sp>
          <p:nvSpPr>
            <p:cNvPr id="1137" name="직사각형 1136">
              <a:extLst>
                <a:ext uri="{FF2B5EF4-FFF2-40B4-BE49-F238E27FC236}">
                  <a16:creationId xmlns:a16="http://schemas.microsoft.com/office/drawing/2014/main" id="{97501C65-62D4-FABF-02B1-5887E849F985}"/>
                </a:ext>
              </a:extLst>
            </p:cNvPr>
            <p:cNvSpPr/>
            <p:nvPr/>
          </p:nvSpPr>
          <p:spPr>
            <a:xfrm>
              <a:off x="7735079" y="7787306"/>
              <a:ext cx="4021731" cy="15906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38" name="사각형: 둥근 모서리 1137">
              <a:extLst>
                <a:ext uri="{FF2B5EF4-FFF2-40B4-BE49-F238E27FC236}">
                  <a16:creationId xmlns:a16="http://schemas.microsoft.com/office/drawing/2014/main" id="{CE9F43C0-9FCF-29B9-4A9E-8A147F8F265D}"/>
                </a:ext>
              </a:extLst>
            </p:cNvPr>
            <p:cNvSpPr/>
            <p:nvPr/>
          </p:nvSpPr>
          <p:spPr>
            <a:xfrm>
              <a:off x="7819012" y="8950333"/>
              <a:ext cx="3842357" cy="353905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39" name="TextBox 1138">
              <a:extLst>
                <a:ext uri="{FF2B5EF4-FFF2-40B4-BE49-F238E27FC236}">
                  <a16:creationId xmlns:a16="http://schemas.microsoft.com/office/drawing/2014/main" id="{0D813F13-6E5F-A9F0-1D71-6919AD02C180}"/>
                </a:ext>
              </a:extLst>
            </p:cNvPr>
            <p:cNvSpPr txBox="1"/>
            <p:nvPr/>
          </p:nvSpPr>
          <p:spPr>
            <a:xfrm>
              <a:off x="8799749" y="8960503"/>
              <a:ext cx="1880884" cy="317388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b="1" dirty="0">
                  <a:latin typeface="Tahoma" panose="020B0604030504040204" pitchFamily="34" charset="0"/>
                  <a:cs typeface="Tahoma" panose="020B0604030504040204" pitchFamily="34" charset="0"/>
                </a:rPr>
                <a:t>FALA-PIM</a:t>
              </a:r>
              <a:endParaRPr lang="ko-KR" altLang="en-US" sz="14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1140" name="직선 연결선 1139">
              <a:extLst>
                <a:ext uri="{FF2B5EF4-FFF2-40B4-BE49-F238E27FC236}">
                  <a16:creationId xmlns:a16="http://schemas.microsoft.com/office/drawing/2014/main" id="{DE842995-7D2A-8834-8AEC-E2E11F44822F}"/>
                </a:ext>
              </a:extLst>
            </p:cNvPr>
            <p:cNvCxnSpPr>
              <a:cxnSpLocks/>
            </p:cNvCxnSpPr>
            <p:nvPr/>
          </p:nvCxnSpPr>
          <p:spPr>
            <a:xfrm>
              <a:off x="8765016" y="8199435"/>
              <a:ext cx="1" cy="55617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1" name="직선 연결선 1140">
              <a:extLst>
                <a:ext uri="{FF2B5EF4-FFF2-40B4-BE49-F238E27FC236}">
                  <a16:creationId xmlns:a16="http://schemas.microsoft.com/office/drawing/2014/main" id="{D55FC792-C6A2-6EB0-9DF9-1D84B6FDE56C}"/>
                </a:ext>
              </a:extLst>
            </p:cNvPr>
            <p:cNvCxnSpPr>
              <a:cxnSpLocks/>
            </p:cNvCxnSpPr>
            <p:nvPr/>
          </p:nvCxnSpPr>
          <p:spPr>
            <a:xfrm>
              <a:off x="10744771" y="8287123"/>
              <a:ext cx="0" cy="43222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2" name="사다리꼴 1141">
              <a:extLst>
                <a:ext uri="{FF2B5EF4-FFF2-40B4-BE49-F238E27FC236}">
                  <a16:creationId xmlns:a16="http://schemas.microsoft.com/office/drawing/2014/main" id="{D702F47A-2228-5884-9056-9C829BFB7871}"/>
                </a:ext>
              </a:extLst>
            </p:cNvPr>
            <p:cNvSpPr/>
            <p:nvPr/>
          </p:nvSpPr>
          <p:spPr>
            <a:xfrm flipV="1">
              <a:off x="7819011" y="8640485"/>
              <a:ext cx="3842357" cy="185621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1143" name="TextBox 1142">
              <a:extLst>
                <a:ext uri="{FF2B5EF4-FFF2-40B4-BE49-F238E27FC236}">
                  <a16:creationId xmlns:a16="http://schemas.microsoft.com/office/drawing/2014/main" id="{63DA4746-4A9D-5B4A-0617-9789A0901629}"/>
                </a:ext>
              </a:extLst>
            </p:cNvPr>
            <p:cNvSpPr txBox="1"/>
            <p:nvPr/>
          </p:nvSpPr>
          <p:spPr>
            <a:xfrm>
              <a:off x="8529697" y="8589658"/>
              <a:ext cx="2420986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Global Sense Amplifier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44" name="사다리꼴 1143">
              <a:extLst>
                <a:ext uri="{FF2B5EF4-FFF2-40B4-BE49-F238E27FC236}">
                  <a16:creationId xmlns:a16="http://schemas.microsoft.com/office/drawing/2014/main" id="{CCC0E570-235B-A69F-2658-F69EC75F0295}"/>
                </a:ext>
              </a:extLst>
            </p:cNvPr>
            <p:cNvSpPr/>
            <p:nvPr/>
          </p:nvSpPr>
          <p:spPr>
            <a:xfrm flipV="1">
              <a:off x="7836912" y="8393507"/>
              <a:ext cx="1856211" cy="185621"/>
            </a:xfrm>
            <a:prstGeom prst="trapezoid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1145" name="TextBox 1144">
              <a:extLst>
                <a:ext uri="{FF2B5EF4-FFF2-40B4-BE49-F238E27FC236}">
                  <a16:creationId xmlns:a16="http://schemas.microsoft.com/office/drawing/2014/main" id="{02B41779-5316-1207-B98B-449A4F3C8BB6}"/>
                </a:ext>
              </a:extLst>
            </p:cNvPr>
            <p:cNvSpPr txBox="1"/>
            <p:nvPr/>
          </p:nvSpPr>
          <p:spPr>
            <a:xfrm>
              <a:off x="7962095" y="8335850"/>
              <a:ext cx="1605843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Column Decoder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46" name="사다리꼴 1145">
              <a:extLst>
                <a:ext uri="{FF2B5EF4-FFF2-40B4-BE49-F238E27FC236}">
                  <a16:creationId xmlns:a16="http://schemas.microsoft.com/office/drawing/2014/main" id="{F8548233-A3E4-F6F2-734F-79CE4E063697}"/>
                </a:ext>
              </a:extLst>
            </p:cNvPr>
            <p:cNvSpPr/>
            <p:nvPr/>
          </p:nvSpPr>
          <p:spPr>
            <a:xfrm flipV="1">
              <a:off x="9816666" y="8393507"/>
              <a:ext cx="1856211" cy="185621"/>
            </a:xfrm>
            <a:prstGeom prst="trapezoid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1147" name="TextBox 1146">
              <a:extLst>
                <a:ext uri="{FF2B5EF4-FFF2-40B4-BE49-F238E27FC236}">
                  <a16:creationId xmlns:a16="http://schemas.microsoft.com/office/drawing/2014/main" id="{CD12ABCC-AD0A-99CA-56AB-BDFBDEF16D21}"/>
                </a:ext>
              </a:extLst>
            </p:cNvPr>
            <p:cNvSpPr txBox="1"/>
            <p:nvPr/>
          </p:nvSpPr>
          <p:spPr>
            <a:xfrm>
              <a:off x="10009959" y="8335850"/>
              <a:ext cx="1469623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Column Decoder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48" name="직사각형 1147">
              <a:extLst>
                <a:ext uri="{FF2B5EF4-FFF2-40B4-BE49-F238E27FC236}">
                  <a16:creationId xmlns:a16="http://schemas.microsoft.com/office/drawing/2014/main" id="{65161820-EDAA-EB81-B5A4-05EB6CA66216}"/>
                </a:ext>
              </a:extLst>
            </p:cNvPr>
            <p:cNvSpPr/>
            <p:nvPr/>
          </p:nvSpPr>
          <p:spPr>
            <a:xfrm>
              <a:off x="7831988" y="8022962"/>
              <a:ext cx="3840889" cy="31403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49" name="Content Placeholder 2">
              <a:extLst>
                <a:ext uri="{FF2B5EF4-FFF2-40B4-BE49-F238E27FC236}">
                  <a16:creationId xmlns:a16="http://schemas.microsoft.com/office/drawing/2014/main" id="{6A85546C-2261-793A-0006-90EF088E825D}"/>
                </a:ext>
              </a:extLst>
            </p:cNvPr>
            <p:cNvSpPr txBox="1">
              <a:spLocks/>
            </p:cNvSpPr>
            <p:nvPr/>
          </p:nvSpPr>
          <p:spPr>
            <a:xfrm>
              <a:off x="8831873" y="8065183"/>
              <a:ext cx="1841121" cy="22959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Data Cell Array</a:t>
              </a:r>
            </a:p>
          </p:txBody>
        </p:sp>
        <p:sp>
          <p:nvSpPr>
            <p:cNvPr id="1150" name="Content Placeholder 2">
              <a:extLst>
                <a:ext uri="{FF2B5EF4-FFF2-40B4-BE49-F238E27FC236}">
                  <a16:creationId xmlns:a16="http://schemas.microsoft.com/office/drawing/2014/main" id="{F59BEFB0-33E3-A33E-AED2-9600F9267BEA}"/>
                </a:ext>
              </a:extLst>
            </p:cNvPr>
            <p:cNvSpPr txBox="1">
              <a:spLocks/>
            </p:cNvSpPr>
            <p:nvPr/>
          </p:nvSpPr>
          <p:spPr>
            <a:xfrm>
              <a:off x="9115915" y="7774644"/>
              <a:ext cx="1260055" cy="22959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Bank 0</a:t>
              </a:r>
            </a:p>
          </p:txBody>
        </p:sp>
        <p:sp>
          <p:nvSpPr>
            <p:cNvPr id="1151" name="TextBox 1150">
              <a:extLst>
                <a:ext uri="{FF2B5EF4-FFF2-40B4-BE49-F238E27FC236}">
                  <a16:creationId xmlns:a16="http://schemas.microsoft.com/office/drawing/2014/main" id="{6AC23C8A-7A6E-1D1D-37C5-8B9C4CA6D7FA}"/>
                </a:ext>
              </a:extLst>
            </p:cNvPr>
            <p:cNvSpPr txBox="1"/>
            <p:nvPr/>
          </p:nvSpPr>
          <p:spPr>
            <a:xfrm rot="2770983">
              <a:off x="11375448" y="7528255"/>
              <a:ext cx="356465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…</a:t>
              </a:r>
              <a:endParaRPr lang="ko-KR" altLang="en-US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4" name="TextBox 233">
              <a:extLst>
                <a:ext uri="{FF2B5EF4-FFF2-40B4-BE49-F238E27FC236}">
                  <a16:creationId xmlns:a16="http://schemas.microsoft.com/office/drawing/2014/main" id="{BD8B5758-52C5-69CB-A91F-92CFF8D64A2C}"/>
                </a:ext>
              </a:extLst>
            </p:cNvPr>
            <p:cNvSpPr txBox="1"/>
            <p:nvPr/>
          </p:nvSpPr>
          <p:spPr>
            <a:xfrm rot="2770983">
              <a:off x="7591929" y="7536304"/>
              <a:ext cx="356465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…</a:t>
              </a:r>
              <a:endParaRPr lang="ko-KR" altLang="en-US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5" name="TextBox 234">
              <a:extLst>
                <a:ext uri="{FF2B5EF4-FFF2-40B4-BE49-F238E27FC236}">
                  <a16:creationId xmlns:a16="http://schemas.microsoft.com/office/drawing/2014/main" id="{E96FE552-50C3-080D-A341-75009D88E85B}"/>
                </a:ext>
              </a:extLst>
            </p:cNvPr>
            <p:cNvSpPr txBox="1"/>
            <p:nvPr/>
          </p:nvSpPr>
          <p:spPr>
            <a:xfrm rot="2770983">
              <a:off x="7533509" y="9114028"/>
              <a:ext cx="356465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…</a:t>
              </a:r>
              <a:endParaRPr lang="ko-KR" altLang="en-US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114" name="그룹 1113">
            <a:extLst>
              <a:ext uri="{FF2B5EF4-FFF2-40B4-BE49-F238E27FC236}">
                <a16:creationId xmlns:a16="http://schemas.microsoft.com/office/drawing/2014/main" id="{7058A764-94CE-20D0-B115-64C21C9FDEC4}"/>
              </a:ext>
            </a:extLst>
          </p:cNvPr>
          <p:cNvGrpSpPr/>
          <p:nvPr/>
        </p:nvGrpSpPr>
        <p:grpSpPr>
          <a:xfrm>
            <a:off x="5972094" y="2273535"/>
            <a:ext cx="1894447" cy="2354605"/>
            <a:chOff x="7339029" y="4105846"/>
            <a:chExt cx="1894447" cy="2354605"/>
          </a:xfrm>
        </p:grpSpPr>
        <p:cxnSp>
          <p:nvCxnSpPr>
            <p:cNvPr id="1115" name="직선 연결선 1114">
              <a:extLst>
                <a:ext uri="{FF2B5EF4-FFF2-40B4-BE49-F238E27FC236}">
                  <a16:creationId xmlns:a16="http://schemas.microsoft.com/office/drawing/2014/main" id="{3CA8C2FC-831C-1EB4-297E-A61BFDBFC56C}"/>
                </a:ext>
              </a:extLst>
            </p:cNvPr>
            <p:cNvCxnSpPr>
              <a:cxnSpLocks/>
              <a:stCxn id="1116" idx="1"/>
              <a:endCxn id="1077" idx="3"/>
            </p:cNvCxnSpPr>
            <p:nvPr/>
          </p:nvCxnSpPr>
          <p:spPr>
            <a:xfrm flipH="1" flipV="1">
              <a:off x="7339029" y="4105846"/>
              <a:ext cx="1762317" cy="2222475"/>
            </a:xfrm>
            <a:prstGeom prst="line">
              <a:avLst/>
            </a:prstGeom>
            <a:ln w="57150">
              <a:solidFill>
                <a:schemeClr val="accent6">
                  <a:lumMod val="50000"/>
                </a:schemeClr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6" name="타원 1115">
              <a:extLst>
                <a:ext uri="{FF2B5EF4-FFF2-40B4-BE49-F238E27FC236}">
                  <a16:creationId xmlns:a16="http://schemas.microsoft.com/office/drawing/2014/main" id="{5AD17EED-E22E-EC43-D0CF-E3D8DA1B380D}"/>
                </a:ext>
              </a:extLst>
            </p:cNvPr>
            <p:cNvSpPr/>
            <p:nvPr/>
          </p:nvSpPr>
          <p:spPr>
            <a:xfrm>
              <a:off x="9078676" y="6305651"/>
              <a:ext cx="154800" cy="1548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9081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1A3BEF-E423-A33F-D9E5-506955E4E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부제목 2">
            <a:extLst>
              <a:ext uri="{FF2B5EF4-FFF2-40B4-BE49-F238E27FC236}">
                <a16:creationId xmlns:a16="http://schemas.microsoft.com/office/drawing/2014/main" id="{C5536402-84D3-1DC3-4A48-60FA37E2F6D7}"/>
              </a:ext>
            </a:extLst>
          </p:cNvPr>
          <p:cNvSpPr txBox="1">
            <a:spLocks/>
          </p:cNvSpPr>
          <p:nvPr/>
        </p:nvSpPr>
        <p:spPr>
          <a:xfrm>
            <a:off x="827226" y="4857074"/>
            <a:ext cx="5927835" cy="122229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3000"/>
              </a:lnSpc>
              <a:buNone/>
            </a:pPr>
            <a:r>
              <a:rPr lang="en-US" altLang="ko-KR" sz="2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Store req. type </a:t>
            </a:r>
            <a:r>
              <a:rPr lang="en-US" altLang="ko-K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sz="2800" b="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PIM or Cache</a:t>
            </a:r>
          </a:p>
          <a:p>
            <a:pPr marL="0" indent="0" algn="ctr">
              <a:lnSpc>
                <a:spcPts val="3000"/>
              </a:lnSpc>
              <a:buNone/>
            </a:pPr>
            <a:r>
              <a:rPr lang="en-US" altLang="ko-KR" sz="2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Store req. info. </a:t>
            </a:r>
            <a:r>
              <a:rPr lang="en-US" altLang="ko-K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r>
              <a:rPr lang="en-US" altLang="ko-KR" sz="2800" b="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Col. Offset &amp; Data</a:t>
            </a: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EA6072B8-C35A-2915-DF11-609F63FAA99A}"/>
              </a:ext>
            </a:extLst>
          </p:cNvPr>
          <p:cNvSpPr txBox="1">
            <a:spLocks/>
          </p:cNvSpPr>
          <p:nvPr/>
        </p:nvSpPr>
        <p:spPr>
          <a:xfrm>
            <a:off x="1379982" y="3507959"/>
            <a:ext cx="4822322" cy="1071290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Collect memory requests  that target the same row</a:t>
            </a:r>
          </a:p>
        </p:txBody>
      </p:sp>
      <p:grpSp>
        <p:nvGrpSpPr>
          <p:cNvPr id="1088" name="그룹 1087">
            <a:extLst>
              <a:ext uri="{FF2B5EF4-FFF2-40B4-BE49-F238E27FC236}">
                <a16:creationId xmlns:a16="http://schemas.microsoft.com/office/drawing/2014/main" id="{096D979D-D883-1F75-9F12-F6024ED50AC2}"/>
              </a:ext>
            </a:extLst>
          </p:cNvPr>
          <p:cNvGrpSpPr/>
          <p:nvPr/>
        </p:nvGrpSpPr>
        <p:grpSpPr>
          <a:xfrm>
            <a:off x="-4691" y="1080848"/>
            <a:ext cx="5976785" cy="2222167"/>
            <a:chOff x="205782" y="1080848"/>
            <a:chExt cx="5976785" cy="2222167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878D9AF-EED3-576D-8A24-5E6792E0DB24}"/>
                </a:ext>
              </a:extLst>
            </p:cNvPr>
            <p:cNvSpPr/>
            <p:nvPr/>
          </p:nvSpPr>
          <p:spPr>
            <a:xfrm>
              <a:off x="1820668" y="1495928"/>
              <a:ext cx="4361899" cy="180708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solidFill>
                <a:schemeClr val="accent6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235" name="Content Placeholder 2">
              <a:extLst>
                <a:ext uri="{FF2B5EF4-FFF2-40B4-BE49-F238E27FC236}">
                  <a16:creationId xmlns:a16="http://schemas.microsoft.com/office/drawing/2014/main" id="{E803F94C-065C-6F46-7C85-6FC8C36F31A6}"/>
                </a:ext>
              </a:extLst>
            </p:cNvPr>
            <p:cNvSpPr txBox="1">
              <a:spLocks/>
            </p:cNvSpPr>
            <p:nvPr/>
          </p:nvSpPr>
          <p:spPr>
            <a:xfrm>
              <a:off x="2262295" y="1514250"/>
              <a:ext cx="3478642" cy="36933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PIM-Cache</a:t>
              </a:r>
              <a:r>
                <a:rPr lang="ko-KR" altLang="en-US" sz="1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Cooperation</a:t>
              </a:r>
              <a:r>
                <a:rPr lang="ko-KR" altLang="en-US" sz="1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8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Unit</a:t>
              </a:r>
              <a:endParaRPr lang="en-U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6" name="Content Placeholder 2">
              <a:extLst>
                <a:ext uri="{FF2B5EF4-FFF2-40B4-BE49-F238E27FC236}">
                  <a16:creationId xmlns:a16="http://schemas.microsoft.com/office/drawing/2014/main" id="{EFD16C53-B527-0181-99E5-1E0BC3E5ED35}"/>
                </a:ext>
              </a:extLst>
            </p:cNvPr>
            <p:cNvSpPr txBox="1">
              <a:spLocks/>
            </p:cNvSpPr>
            <p:nvPr/>
          </p:nvSpPr>
          <p:spPr>
            <a:xfrm>
              <a:off x="1796163" y="2137623"/>
              <a:ext cx="1128432" cy="44113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+mj-lt"/>
                <a:buNone/>
              </a:pPr>
              <a:r>
                <a:rPr lang="en-US" sz="2000" u="sng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Row </a:t>
              </a:r>
              <a:r>
                <a:rPr lang="en-US" sz="2000" b="1" u="sng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xx</a:t>
              </a:r>
            </a:p>
          </p:txBody>
        </p:sp>
        <p:sp>
          <p:nvSpPr>
            <p:cNvPr id="237" name="직사각형 236">
              <a:extLst>
                <a:ext uri="{FF2B5EF4-FFF2-40B4-BE49-F238E27FC236}">
                  <a16:creationId xmlns:a16="http://schemas.microsoft.com/office/drawing/2014/main" id="{B5F034A4-B489-9321-C2D1-2FC42B76EC2B}"/>
                </a:ext>
              </a:extLst>
            </p:cNvPr>
            <p:cNvSpPr/>
            <p:nvPr/>
          </p:nvSpPr>
          <p:spPr>
            <a:xfrm>
              <a:off x="2913963" y="2116509"/>
              <a:ext cx="720000" cy="4595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246" name="TextBox 245">
              <a:extLst>
                <a:ext uri="{FF2B5EF4-FFF2-40B4-BE49-F238E27FC236}">
                  <a16:creationId xmlns:a16="http://schemas.microsoft.com/office/drawing/2014/main" id="{27A9DB5E-4D7F-EF80-4345-E542697DF681}"/>
                </a:ext>
              </a:extLst>
            </p:cNvPr>
            <p:cNvSpPr txBox="1"/>
            <p:nvPr/>
          </p:nvSpPr>
          <p:spPr>
            <a:xfrm>
              <a:off x="2933352" y="1749115"/>
              <a:ext cx="68122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spcBef>
                  <a:spcPts val="0"/>
                </a:spcBef>
                <a:buFont typeface="+mj-lt"/>
                <a:buNone/>
              </a:pPr>
              <a:r>
                <a: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Type</a:t>
              </a:r>
            </a:p>
          </p:txBody>
        </p:sp>
        <p:grpSp>
          <p:nvGrpSpPr>
            <p:cNvPr id="254" name="그룹 253">
              <a:extLst>
                <a:ext uri="{FF2B5EF4-FFF2-40B4-BE49-F238E27FC236}">
                  <a16:creationId xmlns:a16="http://schemas.microsoft.com/office/drawing/2014/main" id="{82EAE6CB-CCB7-9124-B88B-F4C23FBC1B08}"/>
                </a:ext>
              </a:extLst>
            </p:cNvPr>
            <p:cNvGrpSpPr/>
            <p:nvPr/>
          </p:nvGrpSpPr>
          <p:grpSpPr>
            <a:xfrm>
              <a:off x="3633963" y="2116509"/>
              <a:ext cx="2430688" cy="459530"/>
              <a:chOff x="5774023" y="3855040"/>
              <a:chExt cx="1440000" cy="363238"/>
            </a:xfrm>
          </p:grpSpPr>
          <p:sp>
            <p:nvSpPr>
              <p:cNvPr id="291" name="직사각형 290">
                <a:extLst>
                  <a:ext uri="{FF2B5EF4-FFF2-40B4-BE49-F238E27FC236}">
                    <a16:creationId xmlns:a16="http://schemas.microsoft.com/office/drawing/2014/main" id="{C3554962-B96A-1093-E02C-0EDED35882DA}"/>
                  </a:ext>
                </a:extLst>
              </p:cNvPr>
              <p:cNvSpPr/>
              <p:nvPr/>
            </p:nvSpPr>
            <p:spPr>
              <a:xfrm>
                <a:off x="5774023" y="3855040"/>
                <a:ext cx="1440000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292" name="직사각형 291">
                <a:extLst>
                  <a:ext uri="{FF2B5EF4-FFF2-40B4-BE49-F238E27FC236}">
                    <a16:creationId xmlns:a16="http://schemas.microsoft.com/office/drawing/2014/main" id="{FCF7C792-B2E3-A411-570C-2073C36B5485}"/>
                  </a:ext>
                </a:extLst>
              </p:cNvPr>
              <p:cNvSpPr/>
              <p:nvPr/>
            </p:nvSpPr>
            <p:spPr>
              <a:xfrm>
                <a:off x="5774733" y="3858278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293" name="직사각형 292">
                <a:extLst>
                  <a:ext uri="{FF2B5EF4-FFF2-40B4-BE49-F238E27FC236}">
                    <a16:creationId xmlns:a16="http://schemas.microsoft.com/office/drawing/2014/main" id="{45764FE9-C1BC-1E06-5CF6-AC433504FB1C}"/>
                  </a:ext>
                </a:extLst>
              </p:cNvPr>
              <p:cNvSpPr/>
              <p:nvPr/>
            </p:nvSpPr>
            <p:spPr>
              <a:xfrm>
                <a:off x="6854023" y="3858278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294" name="직사각형 293">
                <a:extLst>
                  <a:ext uri="{FF2B5EF4-FFF2-40B4-BE49-F238E27FC236}">
                    <a16:creationId xmlns:a16="http://schemas.microsoft.com/office/drawing/2014/main" id="{9EC08875-EFEF-F2AD-52AC-58096FA5AB3C}"/>
                  </a:ext>
                </a:extLst>
              </p:cNvPr>
              <p:cNvSpPr/>
              <p:nvPr/>
            </p:nvSpPr>
            <p:spPr>
              <a:xfrm>
                <a:off x="6134496" y="3858278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295" name="직사각형 294">
                <a:extLst>
                  <a:ext uri="{FF2B5EF4-FFF2-40B4-BE49-F238E27FC236}">
                    <a16:creationId xmlns:a16="http://schemas.microsoft.com/office/drawing/2014/main" id="{4B6B0362-FE45-E259-146E-BE4953FF1F2D}"/>
                  </a:ext>
                </a:extLst>
              </p:cNvPr>
              <p:cNvSpPr/>
              <p:nvPr/>
            </p:nvSpPr>
            <p:spPr>
              <a:xfrm>
                <a:off x="6494259" y="3858278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</p:grp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DCDBC6C0-9596-C55A-3697-A6DCF5309476}"/>
                </a:ext>
              </a:extLst>
            </p:cNvPr>
            <p:cNvSpPr txBox="1"/>
            <p:nvPr/>
          </p:nvSpPr>
          <p:spPr>
            <a:xfrm>
              <a:off x="4464445" y="1749115"/>
              <a:ext cx="68122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spcBef>
                  <a:spcPts val="0"/>
                </a:spcBef>
                <a:buFont typeface="+mj-lt"/>
                <a:buNone/>
              </a:pPr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Field</a:t>
              </a:r>
              <a:endParaRPr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297" name="직선 연결선 296">
              <a:extLst>
                <a:ext uri="{FF2B5EF4-FFF2-40B4-BE49-F238E27FC236}">
                  <a16:creationId xmlns:a16="http://schemas.microsoft.com/office/drawing/2014/main" id="{9D905F44-420E-31AA-9205-58199D9A82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64551" y="2591879"/>
              <a:ext cx="1221976" cy="21299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직선 연결선 297">
              <a:extLst>
                <a:ext uri="{FF2B5EF4-FFF2-40B4-BE49-F238E27FC236}">
                  <a16:creationId xmlns:a16="http://schemas.microsoft.com/office/drawing/2014/main" id="{0F16DE22-2068-3A4C-9232-0BCCC0076C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87561" y="2578108"/>
              <a:ext cx="922851" cy="223553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9" name="그룹 298">
              <a:extLst>
                <a:ext uri="{FF2B5EF4-FFF2-40B4-BE49-F238E27FC236}">
                  <a16:creationId xmlns:a16="http://schemas.microsoft.com/office/drawing/2014/main" id="{00536703-BF49-B4EF-72C7-E46FFA196F49}"/>
                </a:ext>
              </a:extLst>
            </p:cNvPr>
            <p:cNvGrpSpPr/>
            <p:nvPr/>
          </p:nvGrpSpPr>
          <p:grpSpPr>
            <a:xfrm>
              <a:off x="2942512" y="2789688"/>
              <a:ext cx="2767903" cy="379936"/>
              <a:chOff x="8216557" y="4386252"/>
              <a:chExt cx="2767903" cy="379936"/>
            </a:xfrm>
          </p:grpSpPr>
          <p:sp>
            <p:nvSpPr>
              <p:cNvPr id="300" name="직사각형 299">
                <a:extLst>
                  <a:ext uri="{FF2B5EF4-FFF2-40B4-BE49-F238E27FC236}">
                    <a16:creationId xmlns:a16="http://schemas.microsoft.com/office/drawing/2014/main" id="{21411E3B-C2A2-CE2E-7824-F888DDB62164}"/>
                  </a:ext>
                </a:extLst>
              </p:cNvPr>
              <p:cNvSpPr/>
              <p:nvPr/>
            </p:nvSpPr>
            <p:spPr>
              <a:xfrm>
                <a:off x="8240238" y="4406188"/>
                <a:ext cx="1196998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301" name="직사각형 300">
                <a:extLst>
                  <a:ext uri="{FF2B5EF4-FFF2-40B4-BE49-F238E27FC236}">
                    <a16:creationId xmlns:a16="http://schemas.microsoft.com/office/drawing/2014/main" id="{970474EB-E57C-356A-5852-708CB328DD99}"/>
                  </a:ext>
                </a:extLst>
              </p:cNvPr>
              <p:cNvSpPr/>
              <p:nvPr/>
            </p:nvSpPr>
            <p:spPr>
              <a:xfrm>
                <a:off x="9437232" y="4406003"/>
                <a:ext cx="1547228" cy="3600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ACA95F66-A0F4-E48B-ADF2-30B526B6163C}"/>
                  </a:ext>
                </a:extLst>
              </p:cNvPr>
              <p:cNvSpPr txBox="1"/>
              <p:nvPr/>
            </p:nvSpPr>
            <p:spPr>
              <a:xfrm>
                <a:off x="8216557" y="4386252"/>
                <a:ext cx="124435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ctr">
                  <a:spcBef>
                    <a:spcPts val="0"/>
                  </a:spcBef>
                  <a:buFont typeface="+mj-lt"/>
                  <a:buNone/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Col. Offset</a:t>
                </a:r>
                <a:endPara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03" name="TextBox 302">
                <a:extLst>
                  <a:ext uri="{FF2B5EF4-FFF2-40B4-BE49-F238E27FC236}">
                    <a16:creationId xmlns:a16="http://schemas.microsoft.com/office/drawing/2014/main" id="{897836C6-D1EA-FCCB-DF5E-6AAAE0B3DEB7}"/>
                  </a:ext>
                </a:extLst>
              </p:cNvPr>
              <p:cNvSpPr txBox="1"/>
              <p:nvPr/>
            </p:nvSpPr>
            <p:spPr>
              <a:xfrm>
                <a:off x="9588668" y="4386724"/>
                <a:ext cx="124435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ctr">
                  <a:spcBef>
                    <a:spcPts val="0"/>
                  </a:spcBef>
                  <a:buFont typeface="+mj-lt"/>
                  <a:buNone/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Data</a:t>
                </a:r>
                <a:endPara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307" name="그룹 306">
              <a:extLst>
                <a:ext uri="{FF2B5EF4-FFF2-40B4-BE49-F238E27FC236}">
                  <a16:creationId xmlns:a16="http://schemas.microsoft.com/office/drawing/2014/main" id="{807DE20B-C290-0960-B92B-A8F0772EDBF2}"/>
                </a:ext>
              </a:extLst>
            </p:cNvPr>
            <p:cNvGrpSpPr/>
            <p:nvPr/>
          </p:nvGrpSpPr>
          <p:grpSpPr>
            <a:xfrm>
              <a:off x="3604027" y="2136627"/>
              <a:ext cx="647125" cy="415503"/>
              <a:chOff x="8179587" y="2398060"/>
              <a:chExt cx="647125" cy="415503"/>
            </a:xfrm>
          </p:grpSpPr>
          <p:sp>
            <p:nvSpPr>
              <p:cNvPr id="308" name="구름 307">
                <a:extLst>
                  <a:ext uri="{FF2B5EF4-FFF2-40B4-BE49-F238E27FC236}">
                    <a16:creationId xmlns:a16="http://schemas.microsoft.com/office/drawing/2014/main" id="{06FB9469-C9BF-0E5C-5773-972E6049DEB8}"/>
                  </a:ext>
                </a:extLst>
              </p:cNvPr>
              <p:cNvSpPr/>
              <p:nvPr/>
            </p:nvSpPr>
            <p:spPr>
              <a:xfrm>
                <a:off x="8179587" y="2398060"/>
                <a:ext cx="647125" cy="415503"/>
              </a:xfrm>
              <a:prstGeom prst="cloud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9" name="Content Placeholder 2">
                <a:extLst>
                  <a:ext uri="{FF2B5EF4-FFF2-40B4-BE49-F238E27FC236}">
                    <a16:creationId xmlns:a16="http://schemas.microsoft.com/office/drawing/2014/main" id="{9937ACAC-19D0-F56E-7362-A90B8CF689E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211611" y="2460363"/>
                <a:ext cx="583077" cy="23374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Req</a:t>
                </a:r>
              </a:p>
            </p:txBody>
          </p:sp>
        </p:grpSp>
        <p:grpSp>
          <p:nvGrpSpPr>
            <p:cNvPr id="310" name="그룹 309">
              <a:extLst>
                <a:ext uri="{FF2B5EF4-FFF2-40B4-BE49-F238E27FC236}">
                  <a16:creationId xmlns:a16="http://schemas.microsoft.com/office/drawing/2014/main" id="{15748EFF-AC9B-3529-3DDF-C87BBED7A490}"/>
                </a:ext>
              </a:extLst>
            </p:cNvPr>
            <p:cNvGrpSpPr/>
            <p:nvPr/>
          </p:nvGrpSpPr>
          <p:grpSpPr>
            <a:xfrm>
              <a:off x="4217711" y="2136627"/>
              <a:ext cx="647125" cy="415503"/>
              <a:chOff x="8179587" y="2398060"/>
              <a:chExt cx="647125" cy="415503"/>
            </a:xfrm>
          </p:grpSpPr>
          <p:sp>
            <p:nvSpPr>
              <p:cNvPr id="311" name="구름 310">
                <a:extLst>
                  <a:ext uri="{FF2B5EF4-FFF2-40B4-BE49-F238E27FC236}">
                    <a16:creationId xmlns:a16="http://schemas.microsoft.com/office/drawing/2014/main" id="{BEC34F90-A01A-C320-F91B-5DB66B0A6F50}"/>
                  </a:ext>
                </a:extLst>
              </p:cNvPr>
              <p:cNvSpPr/>
              <p:nvPr/>
            </p:nvSpPr>
            <p:spPr>
              <a:xfrm>
                <a:off x="8179587" y="2398060"/>
                <a:ext cx="647125" cy="415503"/>
              </a:xfrm>
              <a:prstGeom prst="cloud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2" name="Content Placeholder 2">
                <a:extLst>
                  <a:ext uri="{FF2B5EF4-FFF2-40B4-BE49-F238E27FC236}">
                    <a16:creationId xmlns:a16="http://schemas.microsoft.com/office/drawing/2014/main" id="{851BC569-6C6E-F213-B04E-6DFEA5E625F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211611" y="2460363"/>
                <a:ext cx="583077" cy="23374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Req</a:t>
                </a:r>
              </a:p>
            </p:txBody>
          </p:sp>
        </p:grpSp>
        <p:grpSp>
          <p:nvGrpSpPr>
            <p:cNvPr id="313" name="그룹 312">
              <a:extLst>
                <a:ext uri="{FF2B5EF4-FFF2-40B4-BE49-F238E27FC236}">
                  <a16:creationId xmlns:a16="http://schemas.microsoft.com/office/drawing/2014/main" id="{444A3896-FD2E-0B3F-DEE3-6808CCC79B43}"/>
                </a:ext>
              </a:extLst>
            </p:cNvPr>
            <p:cNvGrpSpPr/>
            <p:nvPr/>
          </p:nvGrpSpPr>
          <p:grpSpPr>
            <a:xfrm>
              <a:off x="4831395" y="2136627"/>
              <a:ext cx="647125" cy="415503"/>
              <a:chOff x="8179587" y="2398060"/>
              <a:chExt cx="647125" cy="415503"/>
            </a:xfrm>
          </p:grpSpPr>
          <p:sp>
            <p:nvSpPr>
              <p:cNvPr id="314" name="구름 313">
                <a:extLst>
                  <a:ext uri="{FF2B5EF4-FFF2-40B4-BE49-F238E27FC236}">
                    <a16:creationId xmlns:a16="http://schemas.microsoft.com/office/drawing/2014/main" id="{3F573663-500A-56CE-2B2C-4BB955EBF0B3}"/>
                  </a:ext>
                </a:extLst>
              </p:cNvPr>
              <p:cNvSpPr/>
              <p:nvPr/>
            </p:nvSpPr>
            <p:spPr>
              <a:xfrm>
                <a:off x="8179587" y="2398060"/>
                <a:ext cx="647125" cy="415503"/>
              </a:xfrm>
              <a:prstGeom prst="cloud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5" name="Content Placeholder 2">
                <a:extLst>
                  <a:ext uri="{FF2B5EF4-FFF2-40B4-BE49-F238E27FC236}">
                    <a16:creationId xmlns:a16="http://schemas.microsoft.com/office/drawing/2014/main" id="{035DDCFA-A32A-5667-1945-26571EA74CE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211611" y="2460363"/>
                <a:ext cx="583077" cy="23374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Req</a:t>
                </a:r>
              </a:p>
            </p:txBody>
          </p:sp>
        </p:grpSp>
        <p:grpSp>
          <p:nvGrpSpPr>
            <p:cNvPr id="316" name="그룹 315">
              <a:extLst>
                <a:ext uri="{FF2B5EF4-FFF2-40B4-BE49-F238E27FC236}">
                  <a16:creationId xmlns:a16="http://schemas.microsoft.com/office/drawing/2014/main" id="{EB66C35C-F6FC-3511-C8AC-80D33E2E486F}"/>
                </a:ext>
              </a:extLst>
            </p:cNvPr>
            <p:cNvGrpSpPr/>
            <p:nvPr/>
          </p:nvGrpSpPr>
          <p:grpSpPr>
            <a:xfrm>
              <a:off x="5445079" y="2136627"/>
              <a:ext cx="647125" cy="415503"/>
              <a:chOff x="8179587" y="2398060"/>
              <a:chExt cx="647125" cy="415503"/>
            </a:xfrm>
          </p:grpSpPr>
          <p:sp>
            <p:nvSpPr>
              <p:cNvPr id="317" name="구름 316">
                <a:extLst>
                  <a:ext uri="{FF2B5EF4-FFF2-40B4-BE49-F238E27FC236}">
                    <a16:creationId xmlns:a16="http://schemas.microsoft.com/office/drawing/2014/main" id="{16DC26D7-36B6-56EF-EE05-6E00B0CAADB1}"/>
                  </a:ext>
                </a:extLst>
              </p:cNvPr>
              <p:cNvSpPr/>
              <p:nvPr/>
            </p:nvSpPr>
            <p:spPr>
              <a:xfrm>
                <a:off x="8179587" y="2398060"/>
                <a:ext cx="647125" cy="415503"/>
              </a:xfrm>
              <a:prstGeom prst="cloud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8" name="Content Placeholder 2">
                <a:extLst>
                  <a:ext uri="{FF2B5EF4-FFF2-40B4-BE49-F238E27FC236}">
                    <a16:creationId xmlns:a16="http://schemas.microsoft.com/office/drawing/2014/main" id="{3D669860-9AE6-CF09-C6F6-DDC0F2B50E6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211611" y="2460363"/>
                <a:ext cx="583077" cy="23374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Req</a:t>
                </a:r>
              </a:p>
            </p:txBody>
          </p:sp>
        </p:grpSp>
        <p:sp>
          <p:nvSpPr>
            <p:cNvPr id="319" name="TextBox 318">
              <a:extLst>
                <a:ext uri="{FF2B5EF4-FFF2-40B4-BE49-F238E27FC236}">
                  <a16:creationId xmlns:a16="http://schemas.microsoft.com/office/drawing/2014/main" id="{0E3A9EC6-3BB9-256F-B616-D2F81D915443}"/>
                </a:ext>
              </a:extLst>
            </p:cNvPr>
            <p:cNvSpPr txBox="1"/>
            <p:nvPr/>
          </p:nvSpPr>
          <p:spPr>
            <a:xfrm>
              <a:off x="2851555" y="2147906"/>
              <a:ext cx="84169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spcBef>
                  <a:spcPts val="0"/>
                </a:spcBef>
                <a:buFont typeface="+mj-lt"/>
                <a:buNone/>
              </a:pPr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PIM/$</a:t>
              </a:r>
              <a:endParaRPr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3" name="연결선: 꺾임 2">
              <a:extLst>
                <a:ext uri="{FF2B5EF4-FFF2-40B4-BE49-F238E27FC236}">
                  <a16:creationId xmlns:a16="http://schemas.microsoft.com/office/drawing/2014/main" id="{43E03F66-4367-132A-C313-05C4A40C7D6F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 rot="16200000" flipH="1">
              <a:off x="1285351" y="1799363"/>
              <a:ext cx="884501" cy="186133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F539165-C00B-1753-2A24-B6663809DD45}"/>
                </a:ext>
              </a:extLst>
            </p:cNvPr>
            <p:cNvSpPr txBox="1"/>
            <p:nvPr/>
          </p:nvSpPr>
          <p:spPr>
            <a:xfrm>
              <a:off x="205782" y="1080848"/>
              <a:ext cx="285750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r">
                <a:spcBef>
                  <a:spcPts val="0"/>
                </a:spcBef>
                <a:buFont typeface="+mj-lt"/>
                <a:buNone/>
              </a:pPr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Indexed by </a:t>
              </a:r>
              <a:r>
                <a: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Row </a:t>
              </a:r>
              <a:r>
                <a:rPr lang="en-US" altLang="ko-KR" sz="18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Addr</a:t>
              </a:r>
              <a:r>
                <a:rPr lang="en-US" altLang="ko-KR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.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E95E678-4AEC-92DF-EDB2-C426558C8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PIM-Cache Cooperation Unit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19060E-B18D-7A3B-147C-48C8BA7B5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23</a:t>
            </a:fld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C986E06B-0F50-39E9-CAF0-257807B0A6A9}"/>
              </a:ext>
            </a:extLst>
          </p:cNvPr>
          <p:cNvGrpSpPr/>
          <p:nvPr/>
        </p:nvGrpSpPr>
        <p:grpSpPr>
          <a:xfrm>
            <a:off x="7508392" y="1057271"/>
            <a:ext cx="4350083" cy="5025423"/>
            <a:chOff x="7508392" y="7262122"/>
            <a:chExt cx="4350083" cy="502542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A9F1E4A-5B32-52E1-3D7D-8AC71F94256B}"/>
                </a:ext>
              </a:extLst>
            </p:cNvPr>
            <p:cNvSpPr/>
            <p:nvPr/>
          </p:nvSpPr>
          <p:spPr>
            <a:xfrm>
              <a:off x="7523514" y="7531261"/>
              <a:ext cx="4334961" cy="192416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4DA810A3-F099-115B-F6BB-1A29F72F3E73}"/>
                </a:ext>
              </a:extLst>
            </p:cNvPr>
            <p:cNvGrpSpPr/>
            <p:nvPr/>
          </p:nvGrpSpPr>
          <p:grpSpPr>
            <a:xfrm>
              <a:off x="8546339" y="7262122"/>
              <a:ext cx="2289312" cy="379496"/>
              <a:chOff x="1265252" y="2050432"/>
              <a:chExt cx="2219985" cy="368005"/>
            </a:xfrm>
          </p:grpSpPr>
          <p:sp>
            <p:nvSpPr>
              <p:cNvPr id="248" name="직사각형 247">
                <a:extLst>
                  <a:ext uri="{FF2B5EF4-FFF2-40B4-BE49-F238E27FC236}">
                    <a16:creationId xmlns:a16="http://schemas.microsoft.com/office/drawing/2014/main" id="{BCD8681C-96DD-024E-59AC-1426788BFEF8}"/>
                  </a:ext>
                </a:extLst>
              </p:cNvPr>
              <p:cNvSpPr/>
              <p:nvPr/>
            </p:nvSpPr>
            <p:spPr>
              <a:xfrm>
                <a:off x="1351286" y="2050432"/>
                <a:ext cx="2018592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9" name="Content Placeholder 2">
                <a:extLst>
                  <a:ext uri="{FF2B5EF4-FFF2-40B4-BE49-F238E27FC236}">
                    <a16:creationId xmlns:a16="http://schemas.microsoft.com/office/drawing/2014/main" id="{A12CD60F-194E-A86E-AF82-C9F563EE51F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65252" y="2095307"/>
                <a:ext cx="221998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Processing-in-Memory</a:t>
                </a: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513C68AF-F60E-9D3A-6BC4-09FCCA08F24B}"/>
                </a:ext>
              </a:extLst>
            </p:cNvPr>
            <p:cNvGrpSpPr/>
            <p:nvPr/>
          </p:nvGrpSpPr>
          <p:grpSpPr>
            <a:xfrm>
              <a:off x="7599821" y="9783274"/>
              <a:ext cx="3225267" cy="711103"/>
              <a:chOff x="7599821" y="12866491"/>
              <a:chExt cx="3225267" cy="711103"/>
            </a:xfrm>
          </p:grpSpPr>
          <p:sp>
            <p:nvSpPr>
              <p:cNvPr id="245" name="직사각형 244">
                <a:extLst>
                  <a:ext uri="{FF2B5EF4-FFF2-40B4-BE49-F238E27FC236}">
                    <a16:creationId xmlns:a16="http://schemas.microsoft.com/office/drawing/2014/main" id="{C3ED6F92-7A3B-4D04-7ABA-7F0AF456B987}"/>
                  </a:ext>
                </a:extLst>
              </p:cNvPr>
              <p:cNvSpPr/>
              <p:nvPr/>
            </p:nvSpPr>
            <p:spPr>
              <a:xfrm rot="16200000">
                <a:off x="8856903" y="11609409"/>
                <a:ext cx="711103" cy="322526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7" name="Content Placeholder 2">
                <a:extLst>
                  <a:ext uri="{FF2B5EF4-FFF2-40B4-BE49-F238E27FC236}">
                    <a16:creationId xmlns:a16="http://schemas.microsoft.com/office/drawing/2014/main" id="{0E54F79D-45C4-85ED-9271-4F62EB4780F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07480" y="12988667"/>
                <a:ext cx="2209949" cy="46674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PIM-Cache Cooperation Unit</a:t>
                </a:r>
                <a:endPara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703E5B3-DECE-1F34-17E3-747480E06DC6}"/>
                </a:ext>
              </a:extLst>
            </p:cNvPr>
            <p:cNvGrpSpPr/>
            <p:nvPr/>
          </p:nvGrpSpPr>
          <p:grpSpPr>
            <a:xfrm>
              <a:off x="7603343" y="10556496"/>
              <a:ext cx="3225266" cy="350694"/>
              <a:chOff x="7603343" y="12395131"/>
              <a:chExt cx="3225266" cy="350694"/>
            </a:xfrm>
          </p:grpSpPr>
          <p:sp>
            <p:nvSpPr>
              <p:cNvPr id="243" name="직사각형 242">
                <a:extLst>
                  <a:ext uri="{FF2B5EF4-FFF2-40B4-BE49-F238E27FC236}">
                    <a16:creationId xmlns:a16="http://schemas.microsoft.com/office/drawing/2014/main" id="{BF184AED-0983-C67E-7A5F-E760220174F8}"/>
                  </a:ext>
                </a:extLst>
              </p:cNvPr>
              <p:cNvSpPr/>
              <p:nvPr/>
            </p:nvSpPr>
            <p:spPr>
              <a:xfrm>
                <a:off x="7603343" y="12395131"/>
                <a:ext cx="3225266" cy="35069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4" name="Content Placeholder 2">
                <a:extLst>
                  <a:ext uri="{FF2B5EF4-FFF2-40B4-BE49-F238E27FC236}">
                    <a16:creationId xmlns:a16="http://schemas.microsoft.com/office/drawing/2014/main" id="{72ABCA12-753E-7BB0-6B6E-7BE52C33C3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087501" y="12434069"/>
                <a:ext cx="2256951" cy="26686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Row Locality Monitor</a:t>
                </a:r>
                <a:endPara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937" name="직사각형 936">
              <a:extLst>
                <a:ext uri="{FF2B5EF4-FFF2-40B4-BE49-F238E27FC236}">
                  <a16:creationId xmlns:a16="http://schemas.microsoft.com/office/drawing/2014/main" id="{771C7999-46B4-39C6-6B95-50EED7C51E2B}"/>
                </a:ext>
              </a:extLst>
            </p:cNvPr>
            <p:cNvSpPr/>
            <p:nvPr/>
          </p:nvSpPr>
          <p:spPr>
            <a:xfrm>
              <a:off x="7508392" y="9666912"/>
              <a:ext cx="4334961" cy="26206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8" name="직사각형 937">
              <a:extLst>
                <a:ext uri="{FF2B5EF4-FFF2-40B4-BE49-F238E27FC236}">
                  <a16:creationId xmlns:a16="http://schemas.microsoft.com/office/drawing/2014/main" id="{0DDA1281-A3CE-B441-35BD-2C1343A077E0}"/>
                </a:ext>
              </a:extLst>
            </p:cNvPr>
            <p:cNvSpPr/>
            <p:nvPr/>
          </p:nvSpPr>
          <p:spPr>
            <a:xfrm>
              <a:off x="10949391" y="9783274"/>
              <a:ext cx="801977" cy="236411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9" name="직사각형 938">
              <a:extLst>
                <a:ext uri="{FF2B5EF4-FFF2-40B4-BE49-F238E27FC236}">
                  <a16:creationId xmlns:a16="http://schemas.microsoft.com/office/drawing/2014/main" id="{31610DE1-2CAC-1F12-F130-E4BEA48BD7F6}"/>
                </a:ext>
              </a:extLst>
            </p:cNvPr>
            <p:cNvSpPr/>
            <p:nvPr/>
          </p:nvSpPr>
          <p:spPr>
            <a:xfrm>
              <a:off x="9196478" y="9478144"/>
              <a:ext cx="958791" cy="283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0" name="Content Placeholder 2">
              <a:extLst>
                <a:ext uri="{FF2B5EF4-FFF2-40B4-BE49-F238E27FC236}">
                  <a16:creationId xmlns:a16="http://schemas.microsoft.com/office/drawing/2014/main" id="{D3862994-3A77-F6E1-46C3-610381D1E715}"/>
                </a:ext>
              </a:extLst>
            </p:cNvPr>
            <p:cNvSpPr txBox="1">
              <a:spLocks/>
            </p:cNvSpPr>
            <p:nvPr/>
          </p:nvSpPr>
          <p:spPr>
            <a:xfrm>
              <a:off x="9123379" y="9442487"/>
              <a:ext cx="1104987" cy="33322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Accelerator</a:t>
              </a:r>
            </a:p>
          </p:txBody>
        </p:sp>
        <p:grpSp>
          <p:nvGrpSpPr>
            <p:cNvPr id="941" name="그룹 940">
              <a:extLst>
                <a:ext uri="{FF2B5EF4-FFF2-40B4-BE49-F238E27FC236}">
                  <a16:creationId xmlns:a16="http://schemas.microsoft.com/office/drawing/2014/main" id="{31F69D77-6859-AE25-F04A-91897FF044E8}"/>
                </a:ext>
              </a:extLst>
            </p:cNvPr>
            <p:cNvGrpSpPr/>
            <p:nvPr/>
          </p:nvGrpSpPr>
          <p:grpSpPr>
            <a:xfrm>
              <a:off x="7563127" y="10922286"/>
              <a:ext cx="3414165" cy="1225099"/>
              <a:chOff x="7563127" y="9644053"/>
              <a:chExt cx="3414165" cy="1225099"/>
            </a:xfrm>
          </p:grpSpPr>
          <p:sp>
            <p:nvSpPr>
              <p:cNvPr id="1042" name="직사각형 1041">
                <a:extLst>
                  <a:ext uri="{FF2B5EF4-FFF2-40B4-BE49-F238E27FC236}">
                    <a16:creationId xmlns:a16="http://schemas.microsoft.com/office/drawing/2014/main" id="{7A2B9B10-F868-DC5F-DCFE-1CDFD51E32F3}"/>
                  </a:ext>
                </a:extLst>
              </p:cNvPr>
              <p:cNvSpPr/>
              <p:nvPr/>
            </p:nvSpPr>
            <p:spPr>
              <a:xfrm>
                <a:off x="7603343" y="9777258"/>
                <a:ext cx="1030221" cy="109096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3" name="직사각형 1042">
                <a:extLst>
                  <a:ext uri="{FF2B5EF4-FFF2-40B4-BE49-F238E27FC236}">
                    <a16:creationId xmlns:a16="http://schemas.microsoft.com/office/drawing/2014/main" id="{571E11F1-4D46-164A-CDDA-A7BB34635C0A}"/>
                  </a:ext>
                </a:extLst>
              </p:cNvPr>
              <p:cNvSpPr/>
              <p:nvPr/>
            </p:nvSpPr>
            <p:spPr>
              <a:xfrm>
                <a:off x="7670464" y="9885046"/>
                <a:ext cx="895981" cy="38482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4" name="직사각형 1043">
                <a:extLst>
                  <a:ext uri="{FF2B5EF4-FFF2-40B4-BE49-F238E27FC236}">
                    <a16:creationId xmlns:a16="http://schemas.microsoft.com/office/drawing/2014/main" id="{5A8B06EE-FD60-9770-E81B-59AE9770F5F8}"/>
                  </a:ext>
                </a:extLst>
              </p:cNvPr>
              <p:cNvSpPr/>
              <p:nvPr/>
            </p:nvSpPr>
            <p:spPr>
              <a:xfrm>
                <a:off x="7670464" y="10413822"/>
                <a:ext cx="895981" cy="3860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5" name="직사각형 1044">
                <a:extLst>
                  <a:ext uri="{FF2B5EF4-FFF2-40B4-BE49-F238E27FC236}">
                    <a16:creationId xmlns:a16="http://schemas.microsoft.com/office/drawing/2014/main" id="{192EBAA6-A744-2299-C4BD-B10B6C933C4B}"/>
                  </a:ext>
                </a:extLst>
              </p:cNvPr>
              <p:cNvSpPr/>
              <p:nvPr/>
            </p:nvSpPr>
            <p:spPr>
              <a:xfrm>
                <a:off x="10028717" y="9778184"/>
                <a:ext cx="799893" cy="109096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6" name="직사각형 1045">
                <a:extLst>
                  <a:ext uri="{FF2B5EF4-FFF2-40B4-BE49-F238E27FC236}">
                    <a16:creationId xmlns:a16="http://schemas.microsoft.com/office/drawing/2014/main" id="{067C8A38-AB99-23A1-4F72-6B5E484DA75D}"/>
                  </a:ext>
                </a:extLst>
              </p:cNvPr>
              <p:cNvSpPr/>
              <p:nvPr/>
            </p:nvSpPr>
            <p:spPr>
              <a:xfrm>
                <a:off x="10083128" y="9884781"/>
                <a:ext cx="683348" cy="33148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7" name="직사각형 1046">
                <a:extLst>
                  <a:ext uri="{FF2B5EF4-FFF2-40B4-BE49-F238E27FC236}">
                    <a16:creationId xmlns:a16="http://schemas.microsoft.com/office/drawing/2014/main" id="{2CDF6732-AAA9-E3F5-338A-EC7278960154}"/>
                  </a:ext>
                </a:extLst>
              </p:cNvPr>
              <p:cNvSpPr/>
              <p:nvPr/>
            </p:nvSpPr>
            <p:spPr>
              <a:xfrm>
                <a:off x="10120523" y="10510609"/>
                <a:ext cx="609860" cy="2423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8" name="직사각형 1047">
                <a:extLst>
                  <a:ext uri="{FF2B5EF4-FFF2-40B4-BE49-F238E27FC236}">
                    <a16:creationId xmlns:a16="http://schemas.microsoft.com/office/drawing/2014/main" id="{46F308AC-E2BA-78CC-4665-F883D4C1E522}"/>
                  </a:ext>
                </a:extLst>
              </p:cNvPr>
              <p:cNvSpPr/>
              <p:nvPr/>
            </p:nvSpPr>
            <p:spPr>
              <a:xfrm>
                <a:off x="9721728" y="9777256"/>
                <a:ext cx="244752" cy="109189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49" name="그룹 1048">
                <a:extLst>
                  <a:ext uri="{FF2B5EF4-FFF2-40B4-BE49-F238E27FC236}">
                    <a16:creationId xmlns:a16="http://schemas.microsoft.com/office/drawing/2014/main" id="{2CDD43EF-BEBA-1685-4C30-384250A74C3D}"/>
                  </a:ext>
                </a:extLst>
              </p:cNvPr>
              <p:cNvGrpSpPr/>
              <p:nvPr/>
            </p:nvGrpSpPr>
            <p:grpSpPr>
              <a:xfrm>
                <a:off x="9721728" y="9976487"/>
                <a:ext cx="244752" cy="705416"/>
                <a:chOff x="2873375" y="5071455"/>
                <a:chExt cx="417029" cy="501263"/>
              </a:xfrm>
            </p:grpSpPr>
            <p:cxnSp>
              <p:nvCxnSpPr>
                <p:cNvPr id="234" name="직선 연결선 233">
                  <a:extLst>
                    <a:ext uri="{FF2B5EF4-FFF2-40B4-BE49-F238E27FC236}">
                      <a16:creationId xmlns:a16="http://schemas.microsoft.com/office/drawing/2014/main" id="{B5986381-8BCD-AF83-9043-69961105B9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07255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직선 연결선 237">
                  <a:extLst>
                    <a:ext uri="{FF2B5EF4-FFF2-40B4-BE49-F238E27FC236}">
                      <a16:creationId xmlns:a16="http://schemas.microsoft.com/office/drawing/2014/main" id="{735A5538-63BB-AFD8-FC21-97D2ACB04C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071456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직선 연결선 238">
                  <a:extLst>
                    <a:ext uri="{FF2B5EF4-FFF2-40B4-BE49-F238E27FC236}">
                      <a16:creationId xmlns:a16="http://schemas.microsoft.com/office/drawing/2014/main" id="{33BAC48E-205B-1E85-5790-9D92317A7E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56954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직선 연결선 239">
                  <a:extLst>
                    <a:ext uri="{FF2B5EF4-FFF2-40B4-BE49-F238E27FC236}">
                      <a16:creationId xmlns:a16="http://schemas.microsoft.com/office/drawing/2014/main" id="{86454A86-C45F-9C5C-7EAF-01D59B01B6D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565271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직선 연결선 240">
                  <a:extLst>
                    <a:ext uri="{FF2B5EF4-FFF2-40B4-BE49-F238E27FC236}">
                      <a16:creationId xmlns:a16="http://schemas.microsoft.com/office/drawing/2014/main" id="{B6A97609-1ABD-D107-C7B6-A67F2E0246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990481" y="5071456"/>
                  <a:ext cx="182817" cy="50126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직선 연결선 241">
                  <a:extLst>
                    <a:ext uri="{FF2B5EF4-FFF2-40B4-BE49-F238E27FC236}">
                      <a16:creationId xmlns:a16="http://schemas.microsoft.com/office/drawing/2014/main" id="{AAE14E51-13D5-27D2-59D9-8B1A79AEA35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90481" y="5071455"/>
                  <a:ext cx="182817" cy="49381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50" name="직사각형 1049">
                <a:extLst>
                  <a:ext uri="{FF2B5EF4-FFF2-40B4-BE49-F238E27FC236}">
                    <a16:creationId xmlns:a16="http://schemas.microsoft.com/office/drawing/2014/main" id="{514AA839-64F5-750F-FCC6-6EC78E997C80}"/>
                  </a:ext>
                </a:extLst>
              </p:cNvPr>
              <p:cNvSpPr/>
              <p:nvPr/>
            </p:nvSpPr>
            <p:spPr>
              <a:xfrm>
                <a:off x="7745471" y="9675352"/>
                <a:ext cx="740299" cy="1505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1" name="Content Placeholder 2">
                <a:extLst>
                  <a:ext uri="{FF2B5EF4-FFF2-40B4-BE49-F238E27FC236}">
                    <a16:creationId xmlns:a16="http://schemas.microsoft.com/office/drawing/2014/main" id="{33F701FB-CBAA-43B6-75D6-78CF99FADD5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563127" y="9644053"/>
                <a:ext cx="1104987" cy="20370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Prefetcher</a:t>
                </a:r>
              </a:p>
            </p:txBody>
          </p:sp>
          <p:sp>
            <p:nvSpPr>
              <p:cNvPr id="1052" name="직사각형 1051">
                <a:extLst>
                  <a:ext uri="{FF2B5EF4-FFF2-40B4-BE49-F238E27FC236}">
                    <a16:creationId xmlns:a16="http://schemas.microsoft.com/office/drawing/2014/main" id="{5C9ACE90-CA9C-969F-6E35-E2F23041AF38}"/>
                  </a:ext>
                </a:extLst>
              </p:cNvPr>
              <p:cNvSpPr/>
              <p:nvPr/>
            </p:nvSpPr>
            <p:spPr>
              <a:xfrm>
                <a:off x="10106575" y="9680498"/>
                <a:ext cx="636444" cy="1505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3" name="Content Placeholder 2">
                <a:extLst>
                  <a:ext uri="{FF2B5EF4-FFF2-40B4-BE49-F238E27FC236}">
                    <a16:creationId xmlns:a16="http://schemas.microsoft.com/office/drawing/2014/main" id="{8AF8AB47-6EE6-9C52-35D6-C0E1ED041C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72305" y="9649198"/>
                <a:ext cx="1104987" cy="20370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Updater</a:t>
                </a:r>
              </a:p>
            </p:txBody>
          </p:sp>
          <p:sp>
            <p:nvSpPr>
              <p:cNvPr id="1054" name="Content Placeholder 2">
                <a:extLst>
                  <a:ext uri="{FF2B5EF4-FFF2-40B4-BE49-F238E27FC236}">
                    <a16:creationId xmlns:a16="http://schemas.microsoft.com/office/drawing/2014/main" id="{57D86621-B4C6-E969-5903-E290EBBE4F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9876722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Vertex</a:t>
                </a:r>
              </a:p>
            </p:txBody>
          </p:sp>
          <p:sp>
            <p:nvSpPr>
              <p:cNvPr id="1055" name="Content Placeholder 2">
                <a:extLst>
                  <a:ext uri="{FF2B5EF4-FFF2-40B4-BE49-F238E27FC236}">
                    <a16:creationId xmlns:a16="http://schemas.microsoft.com/office/drawing/2014/main" id="{77F42DF3-C07A-3DB2-1AEC-6BCE2FEC172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10031485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  <p:sp>
            <p:nvSpPr>
              <p:cNvPr id="1056" name="직사각형 1055">
                <a:extLst>
                  <a:ext uri="{FF2B5EF4-FFF2-40B4-BE49-F238E27FC236}">
                    <a16:creationId xmlns:a16="http://schemas.microsoft.com/office/drawing/2014/main" id="{9B65EFD3-B7E6-8EEF-E55C-AC16446442A5}"/>
                  </a:ext>
                </a:extLst>
              </p:cNvPr>
              <p:cNvSpPr/>
              <p:nvPr/>
            </p:nvSpPr>
            <p:spPr>
              <a:xfrm>
                <a:off x="8722422" y="9777258"/>
                <a:ext cx="944683" cy="109096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7" name="직사각형 1056">
                <a:extLst>
                  <a:ext uri="{FF2B5EF4-FFF2-40B4-BE49-F238E27FC236}">
                    <a16:creationId xmlns:a16="http://schemas.microsoft.com/office/drawing/2014/main" id="{80FABA5E-660F-F4E5-A697-C8E53370C02D}"/>
                  </a:ext>
                </a:extLst>
              </p:cNvPr>
              <p:cNvSpPr/>
              <p:nvPr/>
            </p:nvSpPr>
            <p:spPr>
              <a:xfrm>
                <a:off x="8820006" y="9679265"/>
                <a:ext cx="740299" cy="1446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8" name="Content Placeholder 2">
                <a:extLst>
                  <a:ext uri="{FF2B5EF4-FFF2-40B4-BE49-F238E27FC236}">
                    <a16:creationId xmlns:a16="http://schemas.microsoft.com/office/drawing/2014/main" id="{FA82C62C-FA1A-47CD-FDDC-C61ED95D5F8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37663" y="9649198"/>
                <a:ext cx="1104987" cy="19568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Processor</a:t>
                </a:r>
              </a:p>
            </p:txBody>
          </p:sp>
          <p:sp>
            <p:nvSpPr>
              <p:cNvPr id="1059" name="직사각형 1058">
                <a:extLst>
                  <a:ext uri="{FF2B5EF4-FFF2-40B4-BE49-F238E27FC236}">
                    <a16:creationId xmlns:a16="http://schemas.microsoft.com/office/drawing/2014/main" id="{24D328B5-4A2A-DA49-70B2-292550FCC5D2}"/>
                  </a:ext>
                </a:extLst>
              </p:cNvPr>
              <p:cNvSpPr/>
              <p:nvPr/>
            </p:nvSpPr>
            <p:spPr>
              <a:xfrm>
                <a:off x="8780537" y="9885046"/>
                <a:ext cx="828452" cy="32354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0" name="직사각형 1059">
                <a:extLst>
                  <a:ext uri="{FF2B5EF4-FFF2-40B4-BE49-F238E27FC236}">
                    <a16:creationId xmlns:a16="http://schemas.microsoft.com/office/drawing/2014/main" id="{BD2197C3-16E8-2C00-E5D4-8AB2C2D02DED}"/>
                  </a:ext>
                </a:extLst>
              </p:cNvPr>
              <p:cNvSpPr/>
              <p:nvPr/>
            </p:nvSpPr>
            <p:spPr>
              <a:xfrm>
                <a:off x="8780537" y="10459064"/>
                <a:ext cx="828452" cy="34084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1" name="Content Placeholder 2">
                <a:extLst>
                  <a:ext uri="{FF2B5EF4-FFF2-40B4-BE49-F238E27FC236}">
                    <a16:creationId xmlns:a16="http://schemas.microsoft.com/office/drawing/2014/main" id="{172C2DCE-BFD9-2497-ED6F-99F79793FA0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37087" y="9928229"/>
                <a:ext cx="715354" cy="23047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</a:t>
                </a:r>
              </a:p>
            </p:txBody>
          </p:sp>
          <p:grpSp>
            <p:nvGrpSpPr>
              <p:cNvPr id="1062" name="그룹 1061">
                <a:extLst>
                  <a:ext uri="{FF2B5EF4-FFF2-40B4-BE49-F238E27FC236}">
                    <a16:creationId xmlns:a16="http://schemas.microsoft.com/office/drawing/2014/main" id="{2CFA2B56-69AE-EAFC-38BA-B9B0CA4930B7}"/>
                  </a:ext>
                </a:extLst>
              </p:cNvPr>
              <p:cNvGrpSpPr/>
              <p:nvPr/>
            </p:nvGrpSpPr>
            <p:grpSpPr>
              <a:xfrm>
                <a:off x="8797267" y="10504368"/>
                <a:ext cx="794996" cy="249194"/>
                <a:chOff x="2025932" y="4129559"/>
                <a:chExt cx="740435" cy="232093"/>
              </a:xfrm>
            </p:grpSpPr>
            <p:grpSp>
              <p:nvGrpSpPr>
                <p:cNvPr id="1078" name="그룹 1077">
                  <a:extLst>
                    <a:ext uri="{FF2B5EF4-FFF2-40B4-BE49-F238E27FC236}">
                      <a16:creationId xmlns:a16="http://schemas.microsoft.com/office/drawing/2014/main" id="{DD952888-FF5B-FA71-0594-C63F5AF9EA1F}"/>
                    </a:ext>
                  </a:extLst>
                </p:cNvPr>
                <p:cNvGrpSpPr/>
                <p:nvPr/>
              </p:nvGrpSpPr>
              <p:grpSpPr>
                <a:xfrm>
                  <a:off x="2054991" y="4134561"/>
                  <a:ext cx="681400" cy="227091"/>
                  <a:chOff x="1963250" y="5405629"/>
                  <a:chExt cx="681400" cy="167089"/>
                </a:xfrm>
              </p:grpSpPr>
              <p:sp>
                <p:nvSpPr>
                  <p:cNvPr id="1084" name="직사각형 1083">
                    <a:extLst>
                      <a:ext uri="{FF2B5EF4-FFF2-40B4-BE49-F238E27FC236}">
                        <a16:creationId xmlns:a16="http://schemas.microsoft.com/office/drawing/2014/main" id="{E7796028-913B-189F-FD85-186EE6C0C56C}"/>
                      </a:ext>
                    </a:extLst>
                  </p:cNvPr>
                  <p:cNvSpPr/>
                  <p:nvPr/>
                </p:nvSpPr>
                <p:spPr>
                  <a:xfrm>
                    <a:off x="19632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85" name="직사각형 1084">
                    <a:extLst>
                      <a:ext uri="{FF2B5EF4-FFF2-40B4-BE49-F238E27FC236}">
                        <a16:creationId xmlns:a16="http://schemas.microsoft.com/office/drawing/2014/main" id="{B1AB59A8-36A1-AF68-C190-796ED577FFB8}"/>
                      </a:ext>
                    </a:extLst>
                  </p:cNvPr>
                  <p:cNvSpPr/>
                  <p:nvPr/>
                </p:nvSpPr>
                <p:spPr>
                  <a:xfrm>
                    <a:off x="21336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86" name="직사각형 1085">
                    <a:extLst>
                      <a:ext uri="{FF2B5EF4-FFF2-40B4-BE49-F238E27FC236}">
                        <a16:creationId xmlns:a16="http://schemas.microsoft.com/office/drawing/2014/main" id="{9133EEAC-1040-1668-DB36-2A6FEFF5DE06}"/>
                      </a:ext>
                    </a:extLst>
                  </p:cNvPr>
                  <p:cNvSpPr/>
                  <p:nvPr/>
                </p:nvSpPr>
                <p:spPr>
                  <a:xfrm>
                    <a:off x="23039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87" name="직사각형 1086">
                    <a:extLst>
                      <a:ext uri="{FF2B5EF4-FFF2-40B4-BE49-F238E27FC236}">
                        <a16:creationId xmlns:a16="http://schemas.microsoft.com/office/drawing/2014/main" id="{78087B97-FD50-7B96-0F27-66364F334B06}"/>
                      </a:ext>
                    </a:extLst>
                  </p:cNvPr>
                  <p:cNvSpPr/>
                  <p:nvPr/>
                </p:nvSpPr>
                <p:spPr>
                  <a:xfrm>
                    <a:off x="24743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1079" name="그룹 1078">
                  <a:extLst>
                    <a:ext uri="{FF2B5EF4-FFF2-40B4-BE49-F238E27FC236}">
                      <a16:creationId xmlns:a16="http://schemas.microsoft.com/office/drawing/2014/main" id="{1AC25629-FB5E-06A5-BA03-59BC4092CC08}"/>
                    </a:ext>
                  </a:extLst>
                </p:cNvPr>
                <p:cNvGrpSpPr/>
                <p:nvPr/>
              </p:nvGrpSpPr>
              <p:grpSpPr>
                <a:xfrm>
                  <a:off x="2025932" y="4129559"/>
                  <a:ext cx="740435" cy="172478"/>
                  <a:chOff x="2025932" y="4129559"/>
                  <a:chExt cx="740435" cy="290790"/>
                </a:xfrm>
              </p:grpSpPr>
              <p:sp>
                <p:nvSpPr>
                  <p:cNvPr id="1080" name="Content Placeholder 2">
                    <a:extLst>
                      <a:ext uri="{FF2B5EF4-FFF2-40B4-BE49-F238E27FC236}">
                        <a16:creationId xmlns:a16="http://schemas.microsoft.com/office/drawing/2014/main" id="{16B47C57-A7C2-C294-929C-87F90EAD4382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025932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S</a:t>
                    </a:r>
                  </a:p>
                </p:txBody>
              </p:sp>
              <p:sp>
                <p:nvSpPr>
                  <p:cNvPr id="1081" name="Content Placeholder 2">
                    <a:extLst>
                      <a:ext uri="{FF2B5EF4-FFF2-40B4-BE49-F238E27FC236}">
                        <a16:creationId xmlns:a16="http://schemas.microsoft.com/office/drawing/2014/main" id="{3E6F1309-0105-D121-B17D-DE07197E21F5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199674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I</a:t>
                    </a:r>
                  </a:p>
                </p:txBody>
              </p:sp>
              <p:sp>
                <p:nvSpPr>
                  <p:cNvPr id="1082" name="Content Placeholder 2">
                    <a:extLst>
                      <a:ext uri="{FF2B5EF4-FFF2-40B4-BE49-F238E27FC236}">
                        <a16:creationId xmlns:a16="http://schemas.microsoft.com/office/drawing/2014/main" id="{267AE3BD-7297-5577-5D95-66BC1CCFED9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37140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M</a:t>
                    </a:r>
                  </a:p>
                </p:txBody>
              </p:sp>
              <p:sp>
                <p:nvSpPr>
                  <p:cNvPr id="1083" name="Content Placeholder 2">
                    <a:extLst>
                      <a:ext uri="{FF2B5EF4-FFF2-40B4-BE49-F238E27FC236}">
                        <a16:creationId xmlns:a16="http://schemas.microsoft.com/office/drawing/2014/main" id="{1E460DA2-71EA-FA56-29B1-2D574731DBB8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53739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D</a:t>
                    </a:r>
                  </a:p>
                </p:txBody>
              </p:sp>
            </p:grpSp>
          </p:grpSp>
          <p:sp>
            <p:nvSpPr>
              <p:cNvPr id="1063" name="Content Placeholder 2">
                <a:extLst>
                  <a:ext uri="{FF2B5EF4-FFF2-40B4-BE49-F238E27FC236}">
                    <a16:creationId xmlns:a16="http://schemas.microsoft.com/office/drawing/2014/main" id="{C91D113D-ED12-CA55-9BCE-B2B6F375FD14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8980380" y="10227104"/>
                <a:ext cx="319142" cy="221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  <p:sp>
            <p:nvSpPr>
              <p:cNvPr id="1064" name="Content Placeholder 2">
                <a:extLst>
                  <a:ext uri="{FF2B5EF4-FFF2-40B4-BE49-F238E27FC236}">
                    <a16:creationId xmlns:a16="http://schemas.microsoft.com/office/drawing/2014/main" id="{93FE8A23-F4E2-E8A5-1EA3-3BA4DAE3173C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9743923" y="10211617"/>
                <a:ext cx="236122" cy="221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  <p:sp>
            <p:nvSpPr>
              <p:cNvPr id="1065" name="Content Placeholder 2">
                <a:extLst>
                  <a:ext uri="{FF2B5EF4-FFF2-40B4-BE49-F238E27FC236}">
                    <a16:creationId xmlns:a16="http://schemas.microsoft.com/office/drawing/2014/main" id="{9AC8CAEF-F27B-00ED-3F0F-9176088A5A1F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9574364" y="10196800"/>
                <a:ext cx="322228" cy="25149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  <p:sp>
            <p:nvSpPr>
              <p:cNvPr id="1066" name="Content Placeholder 2">
                <a:extLst>
                  <a:ext uri="{FF2B5EF4-FFF2-40B4-BE49-F238E27FC236}">
                    <a16:creationId xmlns:a16="http://schemas.microsoft.com/office/drawing/2014/main" id="{84BC41A8-32A4-C0A3-B1E8-6915566023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229420" y="9932533"/>
                <a:ext cx="390760" cy="221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UE</a:t>
                </a:r>
              </a:p>
            </p:txBody>
          </p:sp>
          <p:sp>
            <p:nvSpPr>
              <p:cNvPr id="1070" name="Content Placeholder 2">
                <a:extLst>
                  <a:ext uri="{FF2B5EF4-FFF2-40B4-BE49-F238E27FC236}">
                    <a16:creationId xmlns:a16="http://schemas.microsoft.com/office/drawing/2014/main" id="{853E5D9B-428F-4625-4DFD-DF2904AA03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87270" y="10510609"/>
                <a:ext cx="675060" cy="24239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RA Unit</a:t>
                </a:r>
              </a:p>
            </p:txBody>
          </p:sp>
          <p:cxnSp>
            <p:nvCxnSpPr>
              <p:cNvPr id="1071" name="직선 화살표 연결선 1070">
                <a:extLst>
                  <a:ext uri="{FF2B5EF4-FFF2-40B4-BE49-F238E27FC236}">
                    <a16:creationId xmlns:a16="http://schemas.microsoft.com/office/drawing/2014/main" id="{5FB6FF22-3D01-05A4-C2A9-BE4AEF909E0B}"/>
                  </a:ext>
                </a:extLst>
              </p:cNvPr>
              <p:cNvCxnSpPr>
                <a:cxnSpLocks/>
                <a:stCxn id="1043" idx="2"/>
                <a:endCxn id="1044" idx="0"/>
              </p:cNvCxnSpPr>
              <p:nvPr/>
            </p:nvCxnSpPr>
            <p:spPr>
              <a:xfrm>
                <a:off x="8118453" y="10269871"/>
                <a:ext cx="0" cy="143952"/>
              </a:xfrm>
              <a:prstGeom prst="straightConnector1">
                <a:avLst/>
              </a:prstGeom>
              <a:ln w="19050">
                <a:solidFill>
                  <a:srgbClr val="00A0E9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5" name="Content Placeholder 2">
                <a:extLst>
                  <a:ext uri="{FF2B5EF4-FFF2-40B4-BE49-F238E27FC236}">
                    <a16:creationId xmlns:a16="http://schemas.microsoft.com/office/drawing/2014/main" id="{B640D0AA-6D2A-12C9-00A9-D81BC35112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10406133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Edge</a:t>
                </a:r>
                <a:endPara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076" name="Content Placeholder 2">
                <a:extLst>
                  <a:ext uri="{FF2B5EF4-FFF2-40B4-BE49-F238E27FC236}">
                    <a16:creationId xmlns:a16="http://schemas.microsoft.com/office/drawing/2014/main" id="{D6AA3514-B5B9-D048-7756-6B41025D174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60777" y="10560896"/>
                <a:ext cx="715354" cy="1877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  <p:sp>
            <p:nvSpPr>
              <p:cNvPr id="1077" name="직사각형 1076">
                <a:extLst>
                  <a:ext uri="{FF2B5EF4-FFF2-40B4-BE49-F238E27FC236}">
                    <a16:creationId xmlns:a16="http://schemas.microsoft.com/office/drawing/2014/main" id="{48DC4CF1-ECB1-FD65-97BA-E055FCB49231}"/>
                  </a:ext>
                </a:extLst>
              </p:cNvPr>
              <p:cNvSpPr/>
              <p:nvPr/>
            </p:nvSpPr>
            <p:spPr>
              <a:xfrm>
                <a:off x="10083128" y="10459066"/>
                <a:ext cx="683347" cy="34084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42" name="직사각형 941">
              <a:extLst>
                <a:ext uri="{FF2B5EF4-FFF2-40B4-BE49-F238E27FC236}">
                  <a16:creationId xmlns:a16="http://schemas.microsoft.com/office/drawing/2014/main" id="{C97DA3FD-DCD7-3CEF-9599-E17A8EBBE232}"/>
                </a:ext>
              </a:extLst>
            </p:cNvPr>
            <p:cNvSpPr/>
            <p:nvPr/>
          </p:nvSpPr>
          <p:spPr>
            <a:xfrm>
              <a:off x="11011454" y="9842625"/>
              <a:ext cx="677848" cy="2245408"/>
            </a:xfrm>
            <a:prstGeom prst="rect">
              <a:avLst/>
            </a:prstGeom>
            <a:solidFill>
              <a:srgbClr val="DCDDD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3" name="직사각형 942">
              <a:extLst>
                <a:ext uri="{FF2B5EF4-FFF2-40B4-BE49-F238E27FC236}">
                  <a16:creationId xmlns:a16="http://schemas.microsoft.com/office/drawing/2014/main" id="{92EA5C92-0388-4C43-18DE-D873ACCC9A2F}"/>
                </a:ext>
              </a:extLst>
            </p:cNvPr>
            <p:cNvSpPr/>
            <p:nvPr/>
          </p:nvSpPr>
          <p:spPr>
            <a:xfrm>
              <a:off x="11093377" y="9723110"/>
              <a:ext cx="511823" cy="7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4" name="Content Placeholder 2">
              <a:extLst>
                <a:ext uri="{FF2B5EF4-FFF2-40B4-BE49-F238E27FC236}">
                  <a16:creationId xmlns:a16="http://schemas.microsoft.com/office/drawing/2014/main" id="{3B601732-B935-B24A-7664-4F2F190CBD6D}"/>
                </a:ext>
              </a:extLst>
            </p:cNvPr>
            <p:cNvSpPr txBox="1">
              <a:spLocks/>
            </p:cNvSpPr>
            <p:nvPr/>
          </p:nvSpPr>
          <p:spPr>
            <a:xfrm>
              <a:off x="10898385" y="9640296"/>
              <a:ext cx="901806" cy="26686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Cache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945" name="그룹 944">
              <a:extLst>
                <a:ext uri="{FF2B5EF4-FFF2-40B4-BE49-F238E27FC236}">
                  <a16:creationId xmlns:a16="http://schemas.microsoft.com/office/drawing/2014/main" id="{7E7C6303-AAF3-D3E9-C5DA-3FFB703B2742}"/>
                </a:ext>
              </a:extLst>
            </p:cNvPr>
            <p:cNvGrpSpPr/>
            <p:nvPr/>
          </p:nvGrpSpPr>
          <p:grpSpPr>
            <a:xfrm>
              <a:off x="7625176" y="7608713"/>
              <a:ext cx="4021731" cy="1603328"/>
              <a:chOff x="906262" y="1601873"/>
              <a:chExt cx="3899941" cy="1554776"/>
            </a:xfrm>
          </p:grpSpPr>
          <p:sp>
            <p:nvSpPr>
              <p:cNvPr id="1027" name="직사각형 1026">
                <a:extLst>
                  <a:ext uri="{FF2B5EF4-FFF2-40B4-BE49-F238E27FC236}">
                    <a16:creationId xmlns:a16="http://schemas.microsoft.com/office/drawing/2014/main" id="{4A46BF7C-84CA-3C8B-D678-37B5472E8A0C}"/>
                  </a:ext>
                </a:extLst>
              </p:cNvPr>
              <p:cNvSpPr/>
              <p:nvPr/>
            </p:nvSpPr>
            <p:spPr>
              <a:xfrm>
                <a:off x="906262" y="1614152"/>
                <a:ext cx="3899941" cy="15424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028" name="그룹 1027">
                <a:extLst>
                  <a:ext uri="{FF2B5EF4-FFF2-40B4-BE49-F238E27FC236}">
                    <a16:creationId xmlns:a16="http://schemas.microsoft.com/office/drawing/2014/main" id="{F87D1B92-4292-45D7-55D2-35186E430AED}"/>
                  </a:ext>
                </a:extLst>
              </p:cNvPr>
              <p:cNvGrpSpPr/>
              <p:nvPr/>
            </p:nvGrpSpPr>
            <p:grpSpPr>
              <a:xfrm>
                <a:off x="1050602" y="1804568"/>
                <a:ext cx="3674210" cy="1280580"/>
                <a:chOff x="1011041" y="1806378"/>
                <a:chExt cx="3674210" cy="1280580"/>
              </a:xfrm>
            </p:grpSpPr>
            <p:sp>
              <p:nvSpPr>
                <p:cNvPr id="1030" name="사각형: 둥근 모서리 1029">
                  <a:extLst>
                    <a:ext uri="{FF2B5EF4-FFF2-40B4-BE49-F238E27FC236}">
                      <a16:creationId xmlns:a16="http://schemas.microsoft.com/office/drawing/2014/main" id="{9B2EF2F6-E2F1-E798-4747-C4F97B9D6DC1}"/>
                    </a:ext>
                  </a:extLst>
                </p:cNvPr>
                <p:cNvSpPr/>
                <p:nvPr/>
              </p:nvSpPr>
              <p:spPr>
                <a:xfrm>
                  <a:off x="1020032" y="2642347"/>
                  <a:ext cx="3654059" cy="444611"/>
                </a:xfrm>
                <a:prstGeom prst="roundRect">
                  <a:avLst>
                    <a:gd name="adj" fmla="val 1938"/>
                  </a:avLst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5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031" name="TextBox 1030">
                  <a:extLst>
                    <a:ext uri="{FF2B5EF4-FFF2-40B4-BE49-F238E27FC236}">
                      <a16:creationId xmlns:a16="http://schemas.microsoft.com/office/drawing/2014/main" id="{D0C8157E-B865-55CE-52F1-3D19F047BE23}"/>
                    </a:ext>
                  </a:extLst>
                </p:cNvPr>
                <p:cNvSpPr txBox="1"/>
                <p:nvPr/>
              </p:nvSpPr>
              <p:spPr>
                <a:xfrm>
                  <a:off x="1899130" y="2710764"/>
                  <a:ext cx="1823925" cy="307777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latin typeface="Tahoma" panose="020B0604030504040204" pitchFamily="34" charset="0"/>
                      <a:cs typeface="Tahoma" panose="020B0604030504040204" pitchFamily="34" charset="0"/>
                    </a:rPr>
                    <a:t>FALA-PIM/CAS</a:t>
                  </a:r>
                  <a:endParaRPr lang="ko-KR" altLang="en-US" sz="1400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1032" name="직선 연결선 1031">
                  <a:extLst>
                    <a:ext uri="{FF2B5EF4-FFF2-40B4-BE49-F238E27FC236}">
                      <a16:creationId xmlns:a16="http://schemas.microsoft.com/office/drawing/2014/main" id="{5ED548C3-33BC-81D3-02A4-B942B2F84C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19616" y="1977507"/>
                  <a:ext cx="1" cy="53933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3" name="직선 연결선 1032">
                  <a:extLst>
                    <a:ext uri="{FF2B5EF4-FFF2-40B4-BE49-F238E27FC236}">
                      <a16:creationId xmlns:a16="http://schemas.microsoft.com/office/drawing/2014/main" id="{E7C98A79-1B00-8C5A-C980-CB97566932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84205" y="2062539"/>
                  <a:ext cx="0" cy="419134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34" name="사다리꼴 1033">
                  <a:extLst>
                    <a:ext uri="{FF2B5EF4-FFF2-40B4-BE49-F238E27FC236}">
                      <a16:creationId xmlns:a16="http://schemas.microsoft.com/office/drawing/2014/main" id="{F737D343-F1E9-1499-555A-01B56655497C}"/>
                    </a:ext>
                  </a:extLst>
                </p:cNvPr>
                <p:cNvSpPr/>
                <p:nvPr/>
              </p:nvSpPr>
              <p:spPr>
                <a:xfrm flipV="1">
                  <a:off x="1020031" y="2405200"/>
                  <a:ext cx="3654059" cy="180000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035" name="TextBox 1034">
                  <a:extLst>
                    <a:ext uri="{FF2B5EF4-FFF2-40B4-BE49-F238E27FC236}">
                      <a16:creationId xmlns:a16="http://schemas.microsoft.com/office/drawing/2014/main" id="{247E9D97-5AB3-C0FB-032C-6B622897BF1B}"/>
                    </a:ext>
                  </a:extLst>
                </p:cNvPr>
                <p:cNvSpPr txBox="1"/>
                <p:nvPr/>
              </p:nvSpPr>
              <p:spPr>
                <a:xfrm>
                  <a:off x="1637255" y="2355912"/>
                  <a:ext cx="2347672" cy="276999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Global Sense Amplifier</a:t>
                  </a:r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036" name="사다리꼴 1035">
                  <a:extLst>
                    <a:ext uri="{FF2B5EF4-FFF2-40B4-BE49-F238E27FC236}">
                      <a16:creationId xmlns:a16="http://schemas.microsoft.com/office/drawing/2014/main" id="{B6F4ECD1-C5B0-FFFA-4FC3-799EDC8D57D6}"/>
                    </a:ext>
                  </a:extLst>
                </p:cNvPr>
                <p:cNvSpPr/>
                <p:nvPr/>
              </p:nvSpPr>
              <p:spPr>
                <a:xfrm flipV="1">
                  <a:off x="1011041" y="2165701"/>
                  <a:ext cx="1754407" cy="180000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037" name="TextBox 1036">
                  <a:extLst>
                    <a:ext uri="{FF2B5EF4-FFF2-40B4-BE49-F238E27FC236}">
                      <a16:creationId xmlns:a16="http://schemas.microsoft.com/office/drawing/2014/main" id="{7F7B4C0C-52B8-B61C-D705-1755525ABF62}"/>
                    </a:ext>
                  </a:extLst>
                </p:cNvPr>
                <p:cNvSpPr txBox="1"/>
                <p:nvPr/>
              </p:nvSpPr>
              <p:spPr>
                <a:xfrm>
                  <a:off x="1086842" y="2109790"/>
                  <a:ext cx="1557214" cy="276999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Column Decoder</a:t>
                  </a:r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038" name="사다리꼴 1037">
                  <a:extLst>
                    <a:ext uri="{FF2B5EF4-FFF2-40B4-BE49-F238E27FC236}">
                      <a16:creationId xmlns:a16="http://schemas.microsoft.com/office/drawing/2014/main" id="{BD6E9A45-665D-C9C3-7DC1-CD0E3014779D}"/>
                    </a:ext>
                  </a:extLst>
                </p:cNvPr>
                <p:cNvSpPr/>
                <p:nvPr/>
              </p:nvSpPr>
              <p:spPr>
                <a:xfrm flipV="1">
                  <a:off x="2885251" y="2165701"/>
                  <a:ext cx="1800000" cy="180000"/>
                </a:xfrm>
                <a:prstGeom prst="trapezoid">
                  <a:avLst>
                    <a:gd name="adj" fmla="val 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039" name="TextBox 1038">
                  <a:extLst>
                    <a:ext uri="{FF2B5EF4-FFF2-40B4-BE49-F238E27FC236}">
                      <a16:creationId xmlns:a16="http://schemas.microsoft.com/office/drawing/2014/main" id="{FF903E91-6A14-B838-5838-F64E99136F1F}"/>
                    </a:ext>
                  </a:extLst>
                </p:cNvPr>
                <p:cNvSpPr txBox="1"/>
                <p:nvPr/>
              </p:nvSpPr>
              <p:spPr>
                <a:xfrm>
                  <a:off x="3072691" y="2109790"/>
                  <a:ext cx="1425120" cy="276999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 anchor="ctr">
                  <a:spAutoFit/>
                </a:bodyPr>
                <a:lstStyle/>
                <a:p>
                  <a:pPr algn="ctr"/>
                  <a:r>
                    <a:rPr lang="en-US" altLang="ko-KR" sz="1200" dirty="0">
                      <a:solidFill>
                        <a:schemeClr val="tx1"/>
                      </a:solidFill>
                      <a:latin typeface="Tahoma" panose="020B0604030504040204" pitchFamily="34" charset="0"/>
                      <a:cs typeface="Tahoma" panose="020B0604030504040204" pitchFamily="34" charset="0"/>
                    </a:rPr>
                    <a:t>Column Decoder</a:t>
                  </a:r>
                  <a:endParaRPr lang="ko-KR" altLang="en-US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040" name="직사각형 1039">
                  <a:extLst>
                    <a:ext uri="{FF2B5EF4-FFF2-40B4-BE49-F238E27FC236}">
                      <a16:creationId xmlns:a16="http://schemas.microsoft.com/office/drawing/2014/main" id="{FE4F20E9-89DE-36A0-6E9E-41B80960D74B}"/>
                    </a:ext>
                  </a:extLst>
                </p:cNvPr>
                <p:cNvSpPr/>
                <p:nvPr/>
              </p:nvSpPr>
              <p:spPr>
                <a:xfrm>
                  <a:off x="1055015" y="1806378"/>
                  <a:ext cx="3630235" cy="30452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1" name="Content Placeholder 2">
                  <a:extLst>
                    <a:ext uri="{FF2B5EF4-FFF2-40B4-BE49-F238E27FC236}">
                      <a16:creationId xmlns:a16="http://schemas.microsoft.com/office/drawing/2014/main" id="{54D98FD8-D680-34CB-1A40-88EA3B4AD2E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930280" y="1847320"/>
                  <a:ext cx="1785367" cy="222643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2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Data Cell Array</a:t>
                  </a:r>
                </a:p>
              </p:txBody>
            </p:sp>
          </p:grpSp>
          <p:sp>
            <p:nvSpPr>
              <p:cNvPr id="1029" name="Content Placeholder 2">
                <a:extLst>
                  <a:ext uri="{FF2B5EF4-FFF2-40B4-BE49-F238E27FC236}">
                    <a16:creationId xmlns:a16="http://schemas.microsoft.com/office/drawing/2014/main" id="{C0909919-9779-264D-7AF7-06C780FAFD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45283" y="1601873"/>
                <a:ext cx="1221898" cy="22264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Bank 15</a:t>
                </a:r>
              </a:p>
            </p:txBody>
          </p:sp>
        </p:grpSp>
        <p:sp>
          <p:nvSpPr>
            <p:cNvPr id="946" name="직사각형 945">
              <a:extLst>
                <a:ext uri="{FF2B5EF4-FFF2-40B4-BE49-F238E27FC236}">
                  <a16:creationId xmlns:a16="http://schemas.microsoft.com/office/drawing/2014/main" id="{88DD3FDF-7881-E4C1-876E-D0A4EDB458F6}"/>
                </a:ext>
              </a:extLst>
            </p:cNvPr>
            <p:cNvSpPr/>
            <p:nvPr/>
          </p:nvSpPr>
          <p:spPr>
            <a:xfrm>
              <a:off x="7735079" y="7787306"/>
              <a:ext cx="4021731" cy="15906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47" name="사각형: 둥근 모서리 946">
              <a:extLst>
                <a:ext uri="{FF2B5EF4-FFF2-40B4-BE49-F238E27FC236}">
                  <a16:creationId xmlns:a16="http://schemas.microsoft.com/office/drawing/2014/main" id="{D2094ADD-7A35-139E-E00B-2A1CD87987D2}"/>
                </a:ext>
              </a:extLst>
            </p:cNvPr>
            <p:cNvSpPr/>
            <p:nvPr/>
          </p:nvSpPr>
          <p:spPr>
            <a:xfrm>
              <a:off x="7819012" y="8950333"/>
              <a:ext cx="3842357" cy="353905"/>
            </a:xfrm>
            <a:prstGeom prst="roundRect">
              <a:avLst>
                <a:gd name="adj" fmla="val 1938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48" name="TextBox 947">
              <a:extLst>
                <a:ext uri="{FF2B5EF4-FFF2-40B4-BE49-F238E27FC236}">
                  <a16:creationId xmlns:a16="http://schemas.microsoft.com/office/drawing/2014/main" id="{85F314BF-19C3-A733-5BA3-18347AF468B6}"/>
                </a:ext>
              </a:extLst>
            </p:cNvPr>
            <p:cNvSpPr txBox="1"/>
            <p:nvPr/>
          </p:nvSpPr>
          <p:spPr>
            <a:xfrm>
              <a:off x="8799749" y="8960503"/>
              <a:ext cx="1880884" cy="317388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b="1" dirty="0">
                  <a:latin typeface="Tahoma" panose="020B0604030504040204" pitchFamily="34" charset="0"/>
                  <a:cs typeface="Tahoma" panose="020B0604030504040204" pitchFamily="34" charset="0"/>
                </a:rPr>
                <a:t>FALA-PIM</a:t>
              </a:r>
              <a:endParaRPr lang="ko-KR" altLang="en-US" sz="14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949" name="직선 연결선 948">
              <a:extLst>
                <a:ext uri="{FF2B5EF4-FFF2-40B4-BE49-F238E27FC236}">
                  <a16:creationId xmlns:a16="http://schemas.microsoft.com/office/drawing/2014/main" id="{70907FD7-91B5-E6E7-A350-067A7A8C4ADA}"/>
                </a:ext>
              </a:extLst>
            </p:cNvPr>
            <p:cNvCxnSpPr>
              <a:cxnSpLocks/>
            </p:cNvCxnSpPr>
            <p:nvPr/>
          </p:nvCxnSpPr>
          <p:spPr>
            <a:xfrm>
              <a:off x="8765016" y="8199435"/>
              <a:ext cx="1" cy="55617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0" name="직선 연결선 949">
              <a:extLst>
                <a:ext uri="{FF2B5EF4-FFF2-40B4-BE49-F238E27FC236}">
                  <a16:creationId xmlns:a16="http://schemas.microsoft.com/office/drawing/2014/main" id="{A942BD53-4EE8-7EF1-2077-3B5052CCE578}"/>
                </a:ext>
              </a:extLst>
            </p:cNvPr>
            <p:cNvCxnSpPr>
              <a:cxnSpLocks/>
            </p:cNvCxnSpPr>
            <p:nvPr/>
          </p:nvCxnSpPr>
          <p:spPr>
            <a:xfrm>
              <a:off x="10744771" y="8287123"/>
              <a:ext cx="0" cy="43222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1" name="사다리꼴 950">
              <a:extLst>
                <a:ext uri="{FF2B5EF4-FFF2-40B4-BE49-F238E27FC236}">
                  <a16:creationId xmlns:a16="http://schemas.microsoft.com/office/drawing/2014/main" id="{C65E2244-5BBE-4621-921D-FB76EF592A39}"/>
                </a:ext>
              </a:extLst>
            </p:cNvPr>
            <p:cNvSpPr/>
            <p:nvPr/>
          </p:nvSpPr>
          <p:spPr>
            <a:xfrm flipV="1">
              <a:off x="7819011" y="8640485"/>
              <a:ext cx="3842357" cy="185621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952" name="TextBox 951">
              <a:extLst>
                <a:ext uri="{FF2B5EF4-FFF2-40B4-BE49-F238E27FC236}">
                  <a16:creationId xmlns:a16="http://schemas.microsoft.com/office/drawing/2014/main" id="{7067E4DE-6EA1-4B92-4F03-A8F0C8F955FD}"/>
                </a:ext>
              </a:extLst>
            </p:cNvPr>
            <p:cNvSpPr txBox="1"/>
            <p:nvPr/>
          </p:nvSpPr>
          <p:spPr>
            <a:xfrm>
              <a:off x="8529697" y="8589658"/>
              <a:ext cx="2420986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Global Sense Amplifier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53" name="사다리꼴 952">
              <a:extLst>
                <a:ext uri="{FF2B5EF4-FFF2-40B4-BE49-F238E27FC236}">
                  <a16:creationId xmlns:a16="http://schemas.microsoft.com/office/drawing/2014/main" id="{85557FA9-EEAD-342D-2667-09755CA5EB0C}"/>
                </a:ext>
              </a:extLst>
            </p:cNvPr>
            <p:cNvSpPr/>
            <p:nvPr/>
          </p:nvSpPr>
          <p:spPr>
            <a:xfrm flipV="1">
              <a:off x="7836912" y="8393507"/>
              <a:ext cx="1856211" cy="185621"/>
            </a:xfrm>
            <a:prstGeom prst="trapezoid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954" name="TextBox 953">
              <a:extLst>
                <a:ext uri="{FF2B5EF4-FFF2-40B4-BE49-F238E27FC236}">
                  <a16:creationId xmlns:a16="http://schemas.microsoft.com/office/drawing/2014/main" id="{7694EE1F-B47C-9D5D-F194-B4493FD5A26A}"/>
                </a:ext>
              </a:extLst>
            </p:cNvPr>
            <p:cNvSpPr txBox="1"/>
            <p:nvPr/>
          </p:nvSpPr>
          <p:spPr>
            <a:xfrm>
              <a:off x="7962095" y="8335850"/>
              <a:ext cx="1605843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Column Decoder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55" name="사다리꼴 954">
              <a:extLst>
                <a:ext uri="{FF2B5EF4-FFF2-40B4-BE49-F238E27FC236}">
                  <a16:creationId xmlns:a16="http://schemas.microsoft.com/office/drawing/2014/main" id="{8A1141D4-0F7E-D010-AE5D-5B619EB01236}"/>
                </a:ext>
              </a:extLst>
            </p:cNvPr>
            <p:cNvSpPr/>
            <p:nvPr/>
          </p:nvSpPr>
          <p:spPr>
            <a:xfrm flipV="1">
              <a:off x="9816666" y="8393507"/>
              <a:ext cx="1856211" cy="185621"/>
            </a:xfrm>
            <a:prstGeom prst="trapezoid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956" name="TextBox 955">
              <a:extLst>
                <a:ext uri="{FF2B5EF4-FFF2-40B4-BE49-F238E27FC236}">
                  <a16:creationId xmlns:a16="http://schemas.microsoft.com/office/drawing/2014/main" id="{D61522DB-6BB3-C0BE-B180-B5FEF68D60DC}"/>
                </a:ext>
              </a:extLst>
            </p:cNvPr>
            <p:cNvSpPr txBox="1"/>
            <p:nvPr/>
          </p:nvSpPr>
          <p:spPr>
            <a:xfrm>
              <a:off x="10009959" y="8335850"/>
              <a:ext cx="1469623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Column Decoder</a:t>
              </a:r>
              <a:endParaRPr lang="ko-KR" altLang="en-US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57" name="직사각형 956">
              <a:extLst>
                <a:ext uri="{FF2B5EF4-FFF2-40B4-BE49-F238E27FC236}">
                  <a16:creationId xmlns:a16="http://schemas.microsoft.com/office/drawing/2014/main" id="{F463CB51-5905-13E1-D4DF-20D062706C6F}"/>
                </a:ext>
              </a:extLst>
            </p:cNvPr>
            <p:cNvSpPr/>
            <p:nvPr/>
          </p:nvSpPr>
          <p:spPr>
            <a:xfrm>
              <a:off x="7831988" y="8022962"/>
              <a:ext cx="3840889" cy="31403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58" name="Content Placeholder 2">
              <a:extLst>
                <a:ext uri="{FF2B5EF4-FFF2-40B4-BE49-F238E27FC236}">
                  <a16:creationId xmlns:a16="http://schemas.microsoft.com/office/drawing/2014/main" id="{4D1CE78F-18B7-5F4D-7EA4-F627BC862301}"/>
                </a:ext>
              </a:extLst>
            </p:cNvPr>
            <p:cNvSpPr txBox="1">
              <a:spLocks/>
            </p:cNvSpPr>
            <p:nvPr/>
          </p:nvSpPr>
          <p:spPr>
            <a:xfrm>
              <a:off x="8831873" y="8065183"/>
              <a:ext cx="1841121" cy="22959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Data Cell Array</a:t>
              </a:r>
            </a:p>
          </p:txBody>
        </p:sp>
        <p:sp>
          <p:nvSpPr>
            <p:cNvPr id="959" name="Content Placeholder 2">
              <a:extLst>
                <a:ext uri="{FF2B5EF4-FFF2-40B4-BE49-F238E27FC236}">
                  <a16:creationId xmlns:a16="http://schemas.microsoft.com/office/drawing/2014/main" id="{6D1C5105-5C9D-3ABE-F936-2F1DC62DBA8B}"/>
                </a:ext>
              </a:extLst>
            </p:cNvPr>
            <p:cNvSpPr txBox="1">
              <a:spLocks/>
            </p:cNvSpPr>
            <p:nvPr/>
          </p:nvSpPr>
          <p:spPr>
            <a:xfrm>
              <a:off x="9115915" y="7774644"/>
              <a:ext cx="1260055" cy="22959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Bank 0</a:t>
              </a:r>
            </a:p>
          </p:txBody>
        </p:sp>
        <p:sp>
          <p:nvSpPr>
            <p:cNvPr id="1024" name="TextBox 1023">
              <a:extLst>
                <a:ext uri="{FF2B5EF4-FFF2-40B4-BE49-F238E27FC236}">
                  <a16:creationId xmlns:a16="http://schemas.microsoft.com/office/drawing/2014/main" id="{1120A6FC-D82F-1287-7D00-DAE8FC376AE9}"/>
                </a:ext>
              </a:extLst>
            </p:cNvPr>
            <p:cNvSpPr txBox="1"/>
            <p:nvPr/>
          </p:nvSpPr>
          <p:spPr>
            <a:xfrm rot="2770983">
              <a:off x="11375448" y="7528255"/>
              <a:ext cx="356465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…</a:t>
              </a:r>
              <a:endParaRPr lang="ko-KR" altLang="en-US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25" name="TextBox 1024">
              <a:extLst>
                <a:ext uri="{FF2B5EF4-FFF2-40B4-BE49-F238E27FC236}">
                  <a16:creationId xmlns:a16="http://schemas.microsoft.com/office/drawing/2014/main" id="{7E39836F-1799-ACB5-6C0F-E63272FDC0F6}"/>
                </a:ext>
              </a:extLst>
            </p:cNvPr>
            <p:cNvSpPr txBox="1"/>
            <p:nvPr/>
          </p:nvSpPr>
          <p:spPr>
            <a:xfrm rot="2770983">
              <a:off x="7591929" y="7536304"/>
              <a:ext cx="356465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…</a:t>
              </a:r>
              <a:endParaRPr lang="ko-KR" altLang="en-US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26" name="TextBox 1025">
              <a:extLst>
                <a:ext uri="{FF2B5EF4-FFF2-40B4-BE49-F238E27FC236}">
                  <a16:creationId xmlns:a16="http://schemas.microsoft.com/office/drawing/2014/main" id="{C9FF6B1C-A58B-1764-C37B-3CB23599BCC4}"/>
                </a:ext>
              </a:extLst>
            </p:cNvPr>
            <p:cNvSpPr txBox="1"/>
            <p:nvPr/>
          </p:nvSpPr>
          <p:spPr>
            <a:xfrm rot="2770983">
              <a:off x="7533509" y="9114028"/>
              <a:ext cx="356465" cy="285649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…</a:t>
              </a:r>
              <a:endParaRPr lang="ko-KR" altLang="en-US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8F2F7E-73B0-CCAA-564F-7F59F2DEE5DD}"/>
              </a:ext>
            </a:extLst>
          </p:cNvPr>
          <p:cNvGrpSpPr/>
          <p:nvPr/>
        </p:nvGrpSpPr>
        <p:grpSpPr>
          <a:xfrm>
            <a:off x="5972094" y="2399472"/>
            <a:ext cx="1894979" cy="1607297"/>
            <a:chOff x="4389417" y="4503693"/>
            <a:chExt cx="1894979" cy="1607297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C9259869-B820-CB74-600A-E18B7223983B}"/>
                </a:ext>
              </a:extLst>
            </p:cNvPr>
            <p:cNvCxnSpPr>
              <a:cxnSpLocks/>
              <a:stCxn id="8" idx="1"/>
              <a:endCxn id="39" idx="3"/>
            </p:cNvCxnSpPr>
            <p:nvPr/>
          </p:nvCxnSpPr>
          <p:spPr>
            <a:xfrm flipH="1" flipV="1">
              <a:off x="4389417" y="4503693"/>
              <a:ext cx="1762849" cy="1475167"/>
            </a:xfrm>
            <a:prstGeom prst="line">
              <a:avLst/>
            </a:prstGeom>
            <a:ln w="57150">
              <a:solidFill>
                <a:schemeClr val="accent6">
                  <a:lumMod val="50000"/>
                </a:schemeClr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5921864-D6FC-3A28-459C-FE8EEC1A42C0}"/>
                </a:ext>
              </a:extLst>
            </p:cNvPr>
            <p:cNvSpPr/>
            <p:nvPr/>
          </p:nvSpPr>
          <p:spPr>
            <a:xfrm>
              <a:off x="6129596" y="5956190"/>
              <a:ext cx="154800" cy="1548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9228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4B82A-1FEC-E774-CE60-F7F62F34D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>
            <a:extLst>
              <a:ext uri="{FF2B5EF4-FFF2-40B4-BE49-F238E27FC236}">
                <a16:creationId xmlns:a16="http://schemas.microsoft.com/office/drawing/2014/main" id="{77DF9D7E-B78F-C86C-C108-53E6AFA2DABB}"/>
              </a:ext>
            </a:extLst>
          </p:cNvPr>
          <p:cNvSpPr/>
          <p:nvPr/>
        </p:nvSpPr>
        <p:spPr>
          <a:xfrm>
            <a:off x="939876" y="1965663"/>
            <a:ext cx="7169352" cy="31076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5090A0F-7744-7CC3-0C9A-35ED1C3CA13F}"/>
              </a:ext>
            </a:extLst>
          </p:cNvPr>
          <p:cNvSpPr/>
          <p:nvPr/>
        </p:nvSpPr>
        <p:spPr>
          <a:xfrm>
            <a:off x="3615018" y="2882349"/>
            <a:ext cx="4362614" cy="7697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4762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896D80B-0F67-24C4-4997-961AE01A8CDA}"/>
              </a:ext>
            </a:extLst>
          </p:cNvPr>
          <p:cNvSpPr/>
          <p:nvPr/>
        </p:nvSpPr>
        <p:spPr>
          <a:xfrm>
            <a:off x="5656331" y="3009933"/>
            <a:ext cx="2232867" cy="32723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v</a:t>
            </a:r>
            <a:endParaRPr lang="ko-KR" altLang="en-US" sz="24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3E34D1D-DC2C-E1AB-2416-602C137443F2}"/>
              </a:ext>
            </a:extLst>
          </p:cNvPr>
          <p:cNvSpPr/>
          <p:nvPr/>
        </p:nvSpPr>
        <p:spPr>
          <a:xfrm>
            <a:off x="1071473" y="3783210"/>
            <a:ext cx="6906158" cy="11521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4762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2400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B398A3E3-C66E-A5BF-1168-0F99454F47FF}"/>
              </a:ext>
            </a:extLst>
          </p:cNvPr>
          <p:cNvGrpSpPr/>
          <p:nvPr/>
        </p:nvGrpSpPr>
        <p:grpSpPr>
          <a:xfrm>
            <a:off x="7727883" y="2869856"/>
            <a:ext cx="1002461" cy="1648431"/>
            <a:chOff x="7727883" y="2869856"/>
            <a:chExt cx="1002461" cy="1648431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FA7FC72-0D6A-ACF0-97A9-F0191E2B0071}"/>
                </a:ext>
              </a:extLst>
            </p:cNvPr>
            <p:cNvSpPr/>
            <p:nvPr/>
          </p:nvSpPr>
          <p:spPr>
            <a:xfrm rot="16200000">
              <a:off x="8159447" y="3949803"/>
              <a:ext cx="288861" cy="84810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화살표: 위쪽 21">
              <a:extLst>
                <a:ext uri="{FF2B5EF4-FFF2-40B4-BE49-F238E27FC236}">
                  <a16:creationId xmlns:a16="http://schemas.microsoft.com/office/drawing/2014/main" id="{BB7F8A48-8637-B98B-5AEE-1D10307BC487}"/>
                </a:ext>
              </a:extLst>
            </p:cNvPr>
            <p:cNvSpPr/>
            <p:nvPr/>
          </p:nvSpPr>
          <p:spPr>
            <a:xfrm rot="16200000">
              <a:off x="7941095" y="2656644"/>
              <a:ext cx="576037" cy="1002461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284E715-FB23-C205-E754-DC327EF8FEC0}"/>
                </a:ext>
              </a:extLst>
            </p:cNvPr>
            <p:cNvSpPr/>
            <p:nvPr/>
          </p:nvSpPr>
          <p:spPr>
            <a:xfrm>
              <a:off x="8439068" y="3192861"/>
              <a:ext cx="288861" cy="115937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0207241-3602-31C5-9C4F-859F166BE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Execution Flow (PIM Execution Flow)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DCF671-5D20-446B-BDC6-35A32660C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24</a:t>
            </a:fld>
            <a:endParaRPr lang="ko-KR" altLang="en-US" dirty="0"/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48D03192-D0A2-F7BF-1891-475DB737FE4B}"/>
              </a:ext>
            </a:extLst>
          </p:cNvPr>
          <p:cNvSpPr txBox="1">
            <a:spLocks/>
          </p:cNvSpPr>
          <p:nvPr/>
        </p:nvSpPr>
        <p:spPr>
          <a:xfrm>
            <a:off x="489968" y="988386"/>
            <a:ext cx="11847806" cy="580224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Execution flow when data is determined low locality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61F73F84-6E81-487C-D3CD-A6831088270D}"/>
              </a:ext>
            </a:extLst>
          </p:cNvPr>
          <p:cNvSpPr txBox="1"/>
          <p:nvPr/>
        </p:nvSpPr>
        <p:spPr>
          <a:xfrm>
            <a:off x="8967062" y="2531294"/>
            <a:ext cx="2285062" cy="7078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Check for Monitor Hit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219A8F72-B4CA-72E0-5935-2DC66790A9AF}"/>
              </a:ext>
            </a:extLst>
          </p:cNvPr>
          <p:cNvSpPr txBox="1"/>
          <p:nvPr/>
        </p:nvSpPr>
        <p:spPr>
          <a:xfrm>
            <a:off x="8967062" y="1678297"/>
            <a:ext cx="2285061" cy="7078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Check for </a:t>
            </a:r>
          </a:p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Cache Hit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BAADA506-ED7D-E487-5DAA-C45ABA191227}"/>
              </a:ext>
            </a:extLst>
          </p:cNvPr>
          <p:cNvSpPr txBox="1"/>
          <p:nvPr/>
        </p:nvSpPr>
        <p:spPr>
          <a:xfrm>
            <a:off x="8967062" y="3384291"/>
            <a:ext cx="2285061" cy="7078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Collect PIM Requests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2CF6CD2A-799A-0606-F6C4-BBEB1D4B705C}"/>
              </a:ext>
            </a:extLst>
          </p:cNvPr>
          <p:cNvSpPr txBox="1"/>
          <p:nvPr/>
        </p:nvSpPr>
        <p:spPr>
          <a:xfrm>
            <a:off x="8967063" y="4237288"/>
            <a:ext cx="2285062" cy="7078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Issue FALA-PIM Request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C8073850-9E53-7E45-28B7-5E49ECEF14FD}"/>
              </a:ext>
            </a:extLst>
          </p:cNvPr>
          <p:cNvSpPr txBox="1"/>
          <p:nvPr/>
        </p:nvSpPr>
        <p:spPr>
          <a:xfrm>
            <a:off x="8967063" y="5090285"/>
            <a:ext cx="2285062" cy="7078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4’. Update Locality Information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4332CCC-4657-C338-41E9-8A634764A8C8}"/>
              </a:ext>
            </a:extLst>
          </p:cNvPr>
          <p:cNvCxnSpPr>
            <a:cxnSpLocks/>
          </p:cNvCxnSpPr>
          <p:nvPr/>
        </p:nvCxnSpPr>
        <p:spPr>
          <a:xfrm flipV="1">
            <a:off x="938028" y="5272056"/>
            <a:ext cx="7171200" cy="10963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68B4A8A-3D90-66D5-B38B-422AE311EF88}"/>
              </a:ext>
            </a:extLst>
          </p:cNvPr>
          <p:cNvSpPr/>
          <p:nvPr/>
        </p:nvSpPr>
        <p:spPr>
          <a:xfrm>
            <a:off x="938028" y="5576806"/>
            <a:ext cx="7171200" cy="7697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4762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4461E48-FEBB-8CF3-0EF0-D968A251C4AD}"/>
              </a:ext>
            </a:extLst>
          </p:cNvPr>
          <p:cNvSpPr txBox="1"/>
          <p:nvPr/>
        </p:nvSpPr>
        <p:spPr>
          <a:xfrm>
            <a:off x="938028" y="5772299"/>
            <a:ext cx="259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altLang="ko-K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FALA-PIM/FALA-CAS</a:t>
            </a:r>
            <a:endParaRPr lang="en-US" altLang="ko-KR" sz="1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39425C4-1A5C-B302-8C0E-B987F8B6219D}"/>
              </a:ext>
            </a:extLst>
          </p:cNvPr>
          <p:cNvSpPr/>
          <p:nvPr/>
        </p:nvSpPr>
        <p:spPr>
          <a:xfrm>
            <a:off x="1071473" y="2088463"/>
            <a:ext cx="6906158" cy="66987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796980A-5E68-1310-D543-B4205DC9A4A7}"/>
              </a:ext>
            </a:extLst>
          </p:cNvPr>
          <p:cNvSpPr txBox="1"/>
          <p:nvPr/>
        </p:nvSpPr>
        <p:spPr>
          <a:xfrm>
            <a:off x="1208122" y="2238732"/>
            <a:ext cx="19177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buFont typeface="+mj-lt"/>
              <a:buNone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Accelerator Core</a:t>
            </a:r>
            <a:endParaRPr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F7754C-D349-B8CE-485C-D3AFC74B1506}"/>
              </a:ext>
            </a:extLst>
          </p:cNvPr>
          <p:cNvSpPr txBox="1"/>
          <p:nvPr/>
        </p:nvSpPr>
        <p:spPr>
          <a:xfrm>
            <a:off x="4219164" y="2229670"/>
            <a:ext cx="2531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ko-KR" alt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Addr</a:t>
            </a:r>
            <a:r>
              <a:rPr lang="en-US" altLang="ko-K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r>
              <a:rPr lang="ko-KR" altLang="en-US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 </a:t>
            </a:r>
            <a:r>
              <a:rPr lang="en-US" altLang="ko-KR" b="1" u="sng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yy</a:t>
            </a:r>
            <a:r>
              <a:rPr lang="en-US" altLang="ko-KR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Col 4</a:t>
            </a:r>
            <a:endParaRPr lang="en-US" altLang="ko-KR" sz="1800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50EFA8-00CB-D3ED-6EF6-13907366DA38}"/>
              </a:ext>
            </a:extLst>
          </p:cNvPr>
          <p:cNvSpPr txBox="1">
            <a:spLocks/>
          </p:cNvSpPr>
          <p:nvPr/>
        </p:nvSpPr>
        <p:spPr>
          <a:xfrm>
            <a:off x="1121070" y="4013345"/>
            <a:ext cx="2294221" cy="7070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00"/>
              </a:lnSpc>
              <a:buFont typeface="+mj-lt"/>
              <a:buNone/>
            </a:pPr>
            <a:r>
              <a:rPr lang="en-U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PIM-Cache</a:t>
            </a:r>
            <a:r>
              <a:rPr lang="ko-KR" altLang="en-U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ko-KR" sz="1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ts val="1400"/>
              </a:lnSpc>
              <a:buFont typeface="+mj-lt"/>
              <a:buNone/>
            </a:pPr>
            <a:r>
              <a:rPr lang="en-US" altLang="ko-KR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Cooperation</a:t>
            </a:r>
            <a:r>
              <a:rPr lang="ko-KR" altLang="en-U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Unit</a:t>
            </a:r>
            <a:endParaRPr lang="en-US" sz="1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3" name="Content Placeholder 2">
            <a:extLst>
              <a:ext uri="{FF2B5EF4-FFF2-40B4-BE49-F238E27FC236}">
                <a16:creationId xmlns:a16="http://schemas.microsoft.com/office/drawing/2014/main" id="{01434728-BACF-436E-8A0A-A29BA6A442BF}"/>
              </a:ext>
            </a:extLst>
          </p:cNvPr>
          <p:cNvSpPr txBox="1">
            <a:spLocks/>
          </p:cNvSpPr>
          <p:nvPr/>
        </p:nvSpPr>
        <p:spPr>
          <a:xfrm>
            <a:off x="3317163" y="4158756"/>
            <a:ext cx="1128432" cy="4411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sz="2000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</a:t>
            </a:r>
            <a:r>
              <a:rPr lang="en-US" sz="20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u="sng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yy</a:t>
            </a:r>
            <a:endParaRPr lang="en-US" sz="2000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8F67DAFE-B131-BC9E-DA66-0DB6846F83CA}"/>
              </a:ext>
            </a:extLst>
          </p:cNvPr>
          <p:cNvSpPr txBox="1">
            <a:spLocks/>
          </p:cNvSpPr>
          <p:nvPr/>
        </p:nvSpPr>
        <p:spPr>
          <a:xfrm rot="5400000">
            <a:off x="5795966" y="4563176"/>
            <a:ext cx="415504" cy="4411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sz="1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A06D789-B112-4B33-6360-80E66D27A855}"/>
              </a:ext>
            </a:extLst>
          </p:cNvPr>
          <p:cNvSpPr/>
          <p:nvPr/>
        </p:nvSpPr>
        <p:spPr>
          <a:xfrm>
            <a:off x="4414967" y="4115551"/>
            <a:ext cx="720000" cy="5256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8569740-2F07-3F31-225A-5753296DD5D3}"/>
              </a:ext>
            </a:extLst>
          </p:cNvPr>
          <p:cNvSpPr txBox="1"/>
          <p:nvPr/>
        </p:nvSpPr>
        <p:spPr>
          <a:xfrm>
            <a:off x="4423697" y="3746219"/>
            <a:ext cx="6812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Type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D15C290-7FE4-1731-4B23-B0D56A612883}"/>
              </a:ext>
            </a:extLst>
          </p:cNvPr>
          <p:cNvGrpSpPr/>
          <p:nvPr/>
        </p:nvGrpSpPr>
        <p:grpSpPr>
          <a:xfrm>
            <a:off x="5118426" y="4115551"/>
            <a:ext cx="2770772" cy="523824"/>
            <a:chOff x="5774023" y="3855040"/>
            <a:chExt cx="1440000" cy="363238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2E9B48F5-9BF3-6B65-3508-46CA4B1B73B2}"/>
                </a:ext>
              </a:extLst>
            </p:cNvPr>
            <p:cNvSpPr/>
            <p:nvPr/>
          </p:nvSpPr>
          <p:spPr>
            <a:xfrm>
              <a:off x="5774023" y="3855040"/>
              <a:ext cx="1440000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BC35F5C-3647-6E5B-85F1-DE918992F583}"/>
                </a:ext>
              </a:extLst>
            </p:cNvPr>
            <p:cNvSpPr/>
            <p:nvPr/>
          </p:nvSpPr>
          <p:spPr>
            <a:xfrm>
              <a:off x="5774733" y="3858278"/>
              <a:ext cx="360000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461D9BA8-D4B5-265F-D34C-E7CDD548A103}"/>
                </a:ext>
              </a:extLst>
            </p:cNvPr>
            <p:cNvSpPr/>
            <p:nvPr/>
          </p:nvSpPr>
          <p:spPr>
            <a:xfrm>
              <a:off x="6854023" y="3858278"/>
              <a:ext cx="360000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CAEAB713-DB63-22F5-2115-57DF40E836BB}"/>
                </a:ext>
              </a:extLst>
            </p:cNvPr>
            <p:cNvSpPr/>
            <p:nvPr/>
          </p:nvSpPr>
          <p:spPr>
            <a:xfrm>
              <a:off x="6134496" y="3858278"/>
              <a:ext cx="360000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74058B48-DC02-83D1-CB73-A80DBD1DD223}"/>
                </a:ext>
              </a:extLst>
            </p:cNvPr>
            <p:cNvSpPr/>
            <p:nvPr/>
          </p:nvSpPr>
          <p:spPr>
            <a:xfrm>
              <a:off x="6494259" y="3858278"/>
              <a:ext cx="360000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41BDBFB7-9882-4501-86F7-045C8C8642F3}"/>
              </a:ext>
            </a:extLst>
          </p:cNvPr>
          <p:cNvSpPr txBox="1"/>
          <p:nvPr/>
        </p:nvSpPr>
        <p:spPr>
          <a:xfrm>
            <a:off x="6163201" y="3776066"/>
            <a:ext cx="6812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Field</a:t>
            </a:r>
            <a:endParaRPr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096989D-A328-08CF-EB2B-72C87ADF611F}"/>
              </a:ext>
            </a:extLst>
          </p:cNvPr>
          <p:cNvSpPr txBox="1"/>
          <p:nvPr/>
        </p:nvSpPr>
        <p:spPr>
          <a:xfrm>
            <a:off x="4343033" y="4204669"/>
            <a:ext cx="841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PIM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DC8C25-DBC3-05ED-387F-89B7EFB16724}"/>
              </a:ext>
            </a:extLst>
          </p:cNvPr>
          <p:cNvSpPr/>
          <p:nvPr/>
        </p:nvSpPr>
        <p:spPr>
          <a:xfrm>
            <a:off x="1071473" y="2882349"/>
            <a:ext cx="2402425" cy="76970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797A5FD-5B7B-0EDF-8388-26AEEB79ECC3}"/>
              </a:ext>
            </a:extLst>
          </p:cNvPr>
          <p:cNvSpPr txBox="1"/>
          <p:nvPr/>
        </p:nvSpPr>
        <p:spPr>
          <a:xfrm>
            <a:off x="1083981" y="3082533"/>
            <a:ext cx="873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buFont typeface="+mj-lt"/>
              <a:buNone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Cache</a:t>
            </a:r>
            <a:endParaRPr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2" name="Content Placeholder 2">
            <a:extLst>
              <a:ext uri="{FF2B5EF4-FFF2-40B4-BE49-F238E27FC236}">
                <a16:creationId xmlns:a16="http://schemas.microsoft.com/office/drawing/2014/main" id="{790A2195-44D0-EE39-E4A5-0C89B6E31137}"/>
              </a:ext>
            </a:extLst>
          </p:cNvPr>
          <p:cNvSpPr txBox="1">
            <a:spLocks/>
          </p:cNvSpPr>
          <p:nvPr/>
        </p:nvSpPr>
        <p:spPr>
          <a:xfrm>
            <a:off x="3711033" y="2998554"/>
            <a:ext cx="1729668" cy="5372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400"/>
              </a:lnSpc>
              <a:buFont typeface="+mj-lt"/>
              <a:buNone/>
            </a:pPr>
            <a:r>
              <a:rPr lang="en-U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 Locality </a:t>
            </a:r>
          </a:p>
          <a:p>
            <a:pPr marL="0" indent="0" algn="ctr">
              <a:lnSpc>
                <a:spcPts val="1400"/>
              </a:lnSpc>
              <a:buFont typeface="+mj-lt"/>
              <a:buNone/>
            </a:pPr>
            <a:r>
              <a:rPr lang="en-U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Monitor</a:t>
            </a:r>
          </a:p>
        </p:txBody>
      </p:sp>
      <p:sp>
        <p:nvSpPr>
          <p:cNvPr id="185" name="Content Placeholder 2">
            <a:extLst>
              <a:ext uri="{FF2B5EF4-FFF2-40B4-BE49-F238E27FC236}">
                <a16:creationId xmlns:a16="http://schemas.microsoft.com/office/drawing/2014/main" id="{7DEEA164-947F-2D41-A91D-AD778B266452}"/>
              </a:ext>
            </a:extLst>
          </p:cNvPr>
          <p:cNvSpPr txBox="1">
            <a:spLocks/>
          </p:cNvSpPr>
          <p:nvPr/>
        </p:nvSpPr>
        <p:spPr>
          <a:xfrm>
            <a:off x="6172719" y="2987084"/>
            <a:ext cx="1200091" cy="4411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sz="2000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 xx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62AEC167-0399-B27A-C6D9-F04BB65869BA}"/>
              </a:ext>
            </a:extLst>
          </p:cNvPr>
          <p:cNvSpPr txBox="1">
            <a:spLocks/>
          </p:cNvSpPr>
          <p:nvPr/>
        </p:nvSpPr>
        <p:spPr>
          <a:xfrm rot="5400000">
            <a:off x="6634060" y="3264896"/>
            <a:ext cx="302864" cy="4411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sz="1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  <p:sp>
        <p:nvSpPr>
          <p:cNvPr id="31" name="폭발: 8pt 30">
            <a:extLst>
              <a:ext uri="{FF2B5EF4-FFF2-40B4-BE49-F238E27FC236}">
                <a16:creationId xmlns:a16="http://schemas.microsoft.com/office/drawing/2014/main" id="{FFEE531A-C3ED-086A-D054-195ACF92BC51}"/>
              </a:ext>
            </a:extLst>
          </p:cNvPr>
          <p:cNvSpPr/>
          <p:nvPr/>
        </p:nvSpPr>
        <p:spPr>
          <a:xfrm>
            <a:off x="7250520" y="2865014"/>
            <a:ext cx="1479824" cy="646331"/>
          </a:xfrm>
          <a:prstGeom prst="irregularSeal1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Miss</a:t>
            </a:r>
            <a:endParaRPr lang="ko-KR" altLang="en-US" b="1" dirty="0">
              <a:solidFill>
                <a:srgbClr val="C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11AA1962-F5FE-D8AD-23FE-0AD8B25B8360}"/>
              </a:ext>
            </a:extLst>
          </p:cNvPr>
          <p:cNvSpPr/>
          <p:nvPr/>
        </p:nvSpPr>
        <p:spPr>
          <a:xfrm>
            <a:off x="1886781" y="2985517"/>
            <a:ext cx="1479823" cy="56509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3" name="구름 2">
            <a:extLst>
              <a:ext uri="{FF2B5EF4-FFF2-40B4-BE49-F238E27FC236}">
                <a16:creationId xmlns:a16="http://schemas.microsoft.com/office/drawing/2014/main" id="{8C8F44F7-1B49-B03B-101B-29B08B4E875C}"/>
              </a:ext>
            </a:extLst>
          </p:cNvPr>
          <p:cNvSpPr/>
          <p:nvPr/>
        </p:nvSpPr>
        <p:spPr>
          <a:xfrm>
            <a:off x="5061468" y="4115644"/>
            <a:ext cx="819899" cy="523824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구름 4">
            <a:extLst>
              <a:ext uri="{FF2B5EF4-FFF2-40B4-BE49-F238E27FC236}">
                <a16:creationId xmlns:a16="http://schemas.microsoft.com/office/drawing/2014/main" id="{39285784-A534-F538-A371-73D4F931109D}"/>
              </a:ext>
            </a:extLst>
          </p:cNvPr>
          <p:cNvSpPr/>
          <p:nvPr/>
        </p:nvSpPr>
        <p:spPr>
          <a:xfrm>
            <a:off x="5742690" y="4115644"/>
            <a:ext cx="819899" cy="523824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구름 5">
            <a:extLst>
              <a:ext uri="{FF2B5EF4-FFF2-40B4-BE49-F238E27FC236}">
                <a16:creationId xmlns:a16="http://schemas.microsoft.com/office/drawing/2014/main" id="{C3F31FB7-C86F-9794-C274-03EC42BA144E}"/>
              </a:ext>
            </a:extLst>
          </p:cNvPr>
          <p:cNvSpPr/>
          <p:nvPr/>
        </p:nvSpPr>
        <p:spPr>
          <a:xfrm>
            <a:off x="6440662" y="4115644"/>
            <a:ext cx="819899" cy="523824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구름 12">
            <a:extLst>
              <a:ext uri="{FF2B5EF4-FFF2-40B4-BE49-F238E27FC236}">
                <a16:creationId xmlns:a16="http://schemas.microsoft.com/office/drawing/2014/main" id="{AC0667F0-6A95-4BC1-72F3-2F1657FF3120}"/>
              </a:ext>
            </a:extLst>
          </p:cNvPr>
          <p:cNvSpPr/>
          <p:nvPr/>
        </p:nvSpPr>
        <p:spPr>
          <a:xfrm>
            <a:off x="7132901" y="4115644"/>
            <a:ext cx="819899" cy="523824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0" name="폭발: 8pt 149">
            <a:extLst>
              <a:ext uri="{FF2B5EF4-FFF2-40B4-BE49-F238E27FC236}">
                <a16:creationId xmlns:a16="http://schemas.microsoft.com/office/drawing/2014/main" id="{EF71294C-88C8-B4F7-2FAF-674111A79EFA}"/>
              </a:ext>
            </a:extLst>
          </p:cNvPr>
          <p:cNvSpPr/>
          <p:nvPr/>
        </p:nvSpPr>
        <p:spPr>
          <a:xfrm>
            <a:off x="1865200" y="2948654"/>
            <a:ext cx="1479824" cy="646331"/>
          </a:xfrm>
          <a:prstGeom prst="irregularSeal1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Miss</a:t>
            </a:r>
            <a:endParaRPr lang="ko-KR" altLang="en-US" b="1" dirty="0">
              <a:solidFill>
                <a:srgbClr val="C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DA92F2AD-808A-8272-ADC6-5759926BC447}"/>
              </a:ext>
            </a:extLst>
          </p:cNvPr>
          <p:cNvSpPr txBox="1">
            <a:spLocks/>
          </p:cNvSpPr>
          <p:nvPr/>
        </p:nvSpPr>
        <p:spPr>
          <a:xfrm>
            <a:off x="6172719" y="2987084"/>
            <a:ext cx="1200091" cy="4411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sz="2000" b="1" u="sng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 </a:t>
            </a:r>
            <a:r>
              <a:rPr lang="en-US" sz="2000" b="1" u="sng" dirty="0" err="1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yy</a:t>
            </a:r>
            <a:endParaRPr lang="en-US" sz="2000" b="1" u="sng" dirty="0">
              <a:solidFill>
                <a:schemeClr val="accent6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화살표: 위쪽 7">
            <a:extLst>
              <a:ext uri="{FF2B5EF4-FFF2-40B4-BE49-F238E27FC236}">
                <a16:creationId xmlns:a16="http://schemas.microsoft.com/office/drawing/2014/main" id="{B9276CDF-075D-CE0B-1EB8-DEBDD8BEF806}"/>
              </a:ext>
            </a:extLst>
          </p:cNvPr>
          <p:cNvSpPr/>
          <p:nvPr/>
        </p:nvSpPr>
        <p:spPr>
          <a:xfrm rot="13727466">
            <a:off x="3159938" y="2501658"/>
            <a:ext cx="315190" cy="712923"/>
          </a:xfrm>
          <a:prstGeom prst="upArrow">
            <a:avLst/>
          </a:prstGeom>
          <a:solidFill>
            <a:srgbClr val="FF79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구름 6">
            <a:extLst>
              <a:ext uri="{FF2B5EF4-FFF2-40B4-BE49-F238E27FC236}">
                <a16:creationId xmlns:a16="http://schemas.microsoft.com/office/drawing/2014/main" id="{FB7ECD95-F316-13E9-3CC3-0847BE36E254}"/>
              </a:ext>
            </a:extLst>
          </p:cNvPr>
          <p:cNvSpPr/>
          <p:nvPr/>
        </p:nvSpPr>
        <p:spPr>
          <a:xfrm>
            <a:off x="3399265" y="2167906"/>
            <a:ext cx="819899" cy="523824"/>
          </a:xfrm>
          <a:prstGeom prst="cloud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7C3FE0BD-2EC5-7CBE-279F-FA65B499B280}"/>
              </a:ext>
            </a:extLst>
          </p:cNvPr>
          <p:cNvGrpSpPr/>
          <p:nvPr/>
        </p:nvGrpSpPr>
        <p:grpSpPr>
          <a:xfrm>
            <a:off x="5134967" y="4656089"/>
            <a:ext cx="2754231" cy="1501686"/>
            <a:chOff x="5134967" y="4656089"/>
            <a:chExt cx="2754231" cy="1501686"/>
          </a:xfrm>
        </p:grpSpPr>
        <p:sp>
          <p:nvSpPr>
            <p:cNvPr id="66" name="화살표: 아래쪽 65">
              <a:extLst>
                <a:ext uri="{FF2B5EF4-FFF2-40B4-BE49-F238E27FC236}">
                  <a16:creationId xmlns:a16="http://schemas.microsoft.com/office/drawing/2014/main" id="{0D15B75A-F4CA-6FD9-3B5D-76E6374FCCCF}"/>
                </a:ext>
              </a:extLst>
            </p:cNvPr>
            <p:cNvSpPr/>
            <p:nvPr/>
          </p:nvSpPr>
          <p:spPr>
            <a:xfrm>
              <a:off x="6180000" y="4721880"/>
              <a:ext cx="683211" cy="1435895"/>
            </a:xfrm>
            <a:prstGeom prst="downArrow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다리꼴 67">
              <a:extLst>
                <a:ext uri="{FF2B5EF4-FFF2-40B4-BE49-F238E27FC236}">
                  <a16:creationId xmlns:a16="http://schemas.microsoft.com/office/drawing/2014/main" id="{14344F19-6605-1348-D3CF-311ED3C04DA1}"/>
                </a:ext>
              </a:extLst>
            </p:cNvPr>
            <p:cNvSpPr/>
            <p:nvPr/>
          </p:nvSpPr>
          <p:spPr>
            <a:xfrm rot="10800000">
              <a:off x="5134967" y="4656089"/>
              <a:ext cx="2754231" cy="279312"/>
            </a:xfrm>
            <a:prstGeom prst="trapezoid">
              <a:avLst>
                <a:gd name="adj" fmla="val 340635"/>
              </a:avLst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37000">
                  <a:schemeClr val="accent1">
                    <a:lumMod val="40000"/>
                    <a:lumOff val="60000"/>
                  </a:schemeClr>
                </a:gs>
                <a:gs pos="81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0C8C5F6D-EB64-5880-261A-EC9AC7E6AA72}"/>
                </a:ext>
              </a:extLst>
            </p:cNvPr>
            <p:cNvGrpSpPr/>
            <p:nvPr/>
          </p:nvGrpSpPr>
          <p:grpSpPr>
            <a:xfrm>
              <a:off x="5959463" y="4783550"/>
              <a:ext cx="1105239" cy="657339"/>
              <a:chOff x="5968018" y="4599778"/>
              <a:chExt cx="1105239" cy="657339"/>
            </a:xfrm>
          </p:grpSpPr>
          <p:sp>
            <p:nvSpPr>
              <p:cNvPr id="15" name="구름 14">
                <a:extLst>
                  <a:ext uri="{FF2B5EF4-FFF2-40B4-BE49-F238E27FC236}">
                    <a16:creationId xmlns:a16="http://schemas.microsoft.com/office/drawing/2014/main" id="{46FB94CB-BC20-CA7B-0391-09FBAE94AAAA}"/>
                  </a:ext>
                </a:extLst>
              </p:cNvPr>
              <p:cNvSpPr/>
              <p:nvPr/>
            </p:nvSpPr>
            <p:spPr>
              <a:xfrm>
                <a:off x="5968018" y="4599778"/>
                <a:ext cx="1105239" cy="657339"/>
              </a:xfrm>
              <a:prstGeom prst="cloud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ts val="1700"/>
                  </a:lnSpc>
                </a:pPr>
                <a:endParaRPr lang="ko-KR" altLang="en-US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9247CF9E-0DB9-E1EF-9D7B-8FA1FDF3676B}"/>
                  </a:ext>
                </a:extLst>
              </p:cNvPr>
              <p:cNvGrpSpPr/>
              <p:nvPr/>
            </p:nvGrpSpPr>
            <p:grpSpPr>
              <a:xfrm>
                <a:off x="5994026" y="4715115"/>
                <a:ext cx="1072271" cy="426665"/>
                <a:chOff x="5998708" y="4718395"/>
                <a:chExt cx="1072271" cy="426665"/>
              </a:xfrm>
            </p:grpSpPr>
            <p:sp>
              <p:nvSpPr>
                <p:cNvPr id="16" name="Content Placeholder 2">
                  <a:extLst>
                    <a:ext uri="{FF2B5EF4-FFF2-40B4-BE49-F238E27FC236}">
                      <a16:creationId xmlns:a16="http://schemas.microsoft.com/office/drawing/2014/main" id="{058F2764-4288-3751-1341-81C938E651DC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998708" y="4718395"/>
                  <a:ext cx="1072271" cy="23490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400" b="1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FALA-PIM</a:t>
                  </a:r>
                </a:p>
              </p:txBody>
            </p:sp>
            <p:sp>
              <p:nvSpPr>
                <p:cNvPr id="17" name="Content Placeholder 2">
                  <a:extLst>
                    <a:ext uri="{FF2B5EF4-FFF2-40B4-BE49-F238E27FC236}">
                      <a16:creationId xmlns:a16="http://schemas.microsoft.com/office/drawing/2014/main" id="{0F1B8499-FC43-9FAD-931C-9428C2C51D6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234887" y="4910158"/>
                  <a:ext cx="599913" cy="23490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400" b="1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Req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82505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-0.0007 L 0.16198 0.1215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6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B4C6E7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042 0.12083 L 0.16042 0.22176 L 0.30625 0.22176 L 0.30625 0.28379 " pathEditMode="relative" rAng="0" ptsTypes="AAAA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92" y="8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" grpId="0" animBg="1"/>
      <p:bldP spid="104" grpId="0" animBg="1"/>
      <p:bldP spid="168" grpId="0" animBg="1"/>
      <p:bldP spid="169" grpId="0" animBg="1"/>
      <p:bldP spid="193" grpId="0" animBg="1"/>
      <p:bldP spid="185" grpId="0"/>
      <p:bldP spid="31" grpId="0" animBg="1"/>
      <p:bldP spid="31" grpId="1" animBg="1"/>
      <p:bldP spid="13" grpId="0" animBg="1"/>
      <p:bldP spid="150" grpId="0" animBg="1"/>
      <p:bldP spid="150" grpId="1" animBg="1"/>
      <p:bldP spid="55" grpId="0"/>
      <p:bldP spid="8" grpId="0" animBg="1"/>
      <p:bldP spid="8" grpId="1" animBg="1"/>
      <p:bldP spid="7" grpId="1" animBg="1"/>
      <p:bldP spid="7" grpId="2" animBg="1"/>
      <p:bldP spid="7" grpId="3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27A0E2-7500-7A6F-6E7E-8AA522467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>
            <a:extLst>
              <a:ext uri="{FF2B5EF4-FFF2-40B4-BE49-F238E27FC236}">
                <a16:creationId xmlns:a16="http://schemas.microsoft.com/office/drawing/2014/main" id="{141FC172-E03A-07EC-B28B-4F28294B65AD}"/>
              </a:ext>
            </a:extLst>
          </p:cNvPr>
          <p:cNvSpPr/>
          <p:nvPr/>
        </p:nvSpPr>
        <p:spPr>
          <a:xfrm>
            <a:off x="939876" y="1965663"/>
            <a:ext cx="7169352" cy="31076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BEB6500-0976-1021-A171-187EE0D0FA46}"/>
              </a:ext>
            </a:extLst>
          </p:cNvPr>
          <p:cNvSpPr/>
          <p:nvPr/>
        </p:nvSpPr>
        <p:spPr>
          <a:xfrm>
            <a:off x="3615018" y="2882349"/>
            <a:ext cx="4362614" cy="7697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4762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1D820B9E-8307-2C10-1829-6E3DF831EDCC}"/>
              </a:ext>
            </a:extLst>
          </p:cNvPr>
          <p:cNvSpPr/>
          <p:nvPr/>
        </p:nvSpPr>
        <p:spPr>
          <a:xfrm>
            <a:off x="5656331" y="3009933"/>
            <a:ext cx="2232867" cy="32723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v</a:t>
            </a:r>
            <a:endParaRPr lang="ko-KR" altLang="en-US" sz="24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A915318-F0FD-746E-A18A-75E71422D6C6}"/>
              </a:ext>
            </a:extLst>
          </p:cNvPr>
          <p:cNvSpPr/>
          <p:nvPr/>
        </p:nvSpPr>
        <p:spPr>
          <a:xfrm>
            <a:off x="1071473" y="3783210"/>
            <a:ext cx="6906158" cy="11521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4762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2400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36ABB690-DCB6-B0BC-8DFA-DACE29934739}"/>
              </a:ext>
            </a:extLst>
          </p:cNvPr>
          <p:cNvGrpSpPr/>
          <p:nvPr/>
        </p:nvGrpSpPr>
        <p:grpSpPr>
          <a:xfrm>
            <a:off x="7727883" y="2869856"/>
            <a:ext cx="1002461" cy="1648431"/>
            <a:chOff x="7727883" y="2869856"/>
            <a:chExt cx="1002461" cy="1648431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729E93B-3714-9B02-5B97-5949B26A90E7}"/>
                </a:ext>
              </a:extLst>
            </p:cNvPr>
            <p:cNvSpPr/>
            <p:nvPr/>
          </p:nvSpPr>
          <p:spPr>
            <a:xfrm rot="16200000">
              <a:off x="8159447" y="3949803"/>
              <a:ext cx="288861" cy="84810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화살표: 위쪽 21">
              <a:extLst>
                <a:ext uri="{FF2B5EF4-FFF2-40B4-BE49-F238E27FC236}">
                  <a16:creationId xmlns:a16="http://schemas.microsoft.com/office/drawing/2014/main" id="{7D222AD2-E94E-BE41-ACA4-76F60F74C1A4}"/>
                </a:ext>
              </a:extLst>
            </p:cNvPr>
            <p:cNvSpPr/>
            <p:nvPr/>
          </p:nvSpPr>
          <p:spPr>
            <a:xfrm rot="16200000">
              <a:off x="7941095" y="2656644"/>
              <a:ext cx="576037" cy="1002461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93D82B26-BE25-00BC-186A-0D9A6C9721B3}"/>
                </a:ext>
              </a:extLst>
            </p:cNvPr>
            <p:cNvSpPr/>
            <p:nvPr/>
          </p:nvSpPr>
          <p:spPr>
            <a:xfrm>
              <a:off x="8439068" y="3192861"/>
              <a:ext cx="288861" cy="115937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B14240B-3888-BDB9-66EF-D1ED3275A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Execution Flow (Host Execution Flow)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AC5F0E-79C2-B7AF-5B44-10C64F8C7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25</a:t>
            </a:fld>
            <a:endParaRPr lang="ko-KR" altLang="en-US" dirty="0"/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E61D82F3-B733-8F0E-8CD2-73D6643BEA9B}"/>
              </a:ext>
            </a:extLst>
          </p:cNvPr>
          <p:cNvSpPr txBox="1">
            <a:spLocks/>
          </p:cNvSpPr>
          <p:nvPr/>
        </p:nvSpPr>
        <p:spPr>
          <a:xfrm>
            <a:off x="489968" y="988386"/>
            <a:ext cx="11847806" cy="580224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8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Execution flow when data is determined high locality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BC46AEC7-352E-2008-D996-5EA55D435C61}"/>
              </a:ext>
            </a:extLst>
          </p:cNvPr>
          <p:cNvSpPr txBox="1"/>
          <p:nvPr/>
        </p:nvSpPr>
        <p:spPr>
          <a:xfrm>
            <a:off x="8967063" y="2531294"/>
            <a:ext cx="2285062" cy="7078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Check for Monitor hit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44E46F4-21EA-3A3F-7C84-3D753C9EAAF3}"/>
              </a:ext>
            </a:extLst>
          </p:cNvPr>
          <p:cNvSpPr txBox="1"/>
          <p:nvPr/>
        </p:nvSpPr>
        <p:spPr>
          <a:xfrm>
            <a:off x="8967063" y="1678297"/>
            <a:ext cx="2285061" cy="7078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Check for </a:t>
            </a:r>
          </a:p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Cache Hit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C566EDB8-ADD7-1A8A-AAC7-BA156E4DCEBC}"/>
              </a:ext>
            </a:extLst>
          </p:cNvPr>
          <p:cNvSpPr txBox="1"/>
          <p:nvPr/>
        </p:nvSpPr>
        <p:spPr>
          <a:xfrm>
            <a:off x="8967063" y="3384291"/>
            <a:ext cx="2285061" cy="7078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Collect Cache Requests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32B23CB1-AA63-97A1-645C-0E21C89D2649}"/>
              </a:ext>
            </a:extLst>
          </p:cNvPr>
          <p:cNvSpPr txBox="1"/>
          <p:nvPr/>
        </p:nvSpPr>
        <p:spPr>
          <a:xfrm>
            <a:off x="8967064" y="4237288"/>
            <a:ext cx="2285062" cy="7078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Issue FALA-CAS Request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1B96D1C-D4A9-D313-471E-E8815EEE8B92}"/>
              </a:ext>
            </a:extLst>
          </p:cNvPr>
          <p:cNvSpPr txBox="1"/>
          <p:nvPr/>
        </p:nvSpPr>
        <p:spPr>
          <a:xfrm>
            <a:off x="8967064" y="5090285"/>
            <a:ext cx="2285062" cy="7078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4’. Update Locality Information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59BB478-2D50-FD27-25E2-EBD37F606C03}"/>
              </a:ext>
            </a:extLst>
          </p:cNvPr>
          <p:cNvCxnSpPr>
            <a:cxnSpLocks/>
          </p:cNvCxnSpPr>
          <p:nvPr/>
        </p:nvCxnSpPr>
        <p:spPr>
          <a:xfrm flipV="1">
            <a:off x="938028" y="5272056"/>
            <a:ext cx="7171200" cy="10963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E322ADF-D18F-001D-51FE-9AFF7EC5C277}"/>
              </a:ext>
            </a:extLst>
          </p:cNvPr>
          <p:cNvSpPr/>
          <p:nvPr/>
        </p:nvSpPr>
        <p:spPr>
          <a:xfrm>
            <a:off x="938028" y="5576806"/>
            <a:ext cx="7171200" cy="7697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4762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F45775-175D-1E07-9278-E0B6E6400EAC}"/>
              </a:ext>
            </a:extLst>
          </p:cNvPr>
          <p:cNvSpPr txBox="1"/>
          <p:nvPr/>
        </p:nvSpPr>
        <p:spPr>
          <a:xfrm>
            <a:off x="938028" y="5772299"/>
            <a:ext cx="259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altLang="ko-K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FALA-PIM/FALA-CAS</a:t>
            </a:r>
            <a:endParaRPr lang="en-US" altLang="ko-KR" sz="1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47D4CF-8DC9-A41F-B323-E8CF50B11560}"/>
              </a:ext>
            </a:extLst>
          </p:cNvPr>
          <p:cNvSpPr/>
          <p:nvPr/>
        </p:nvSpPr>
        <p:spPr>
          <a:xfrm>
            <a:off x="1071473" y="2088463"/>
            <a:ext cx="6906158" cy="66987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BABA408-C6D7-EF9D-E922-7F87D09118FF}"/>
              </a:ext>
            </a:extLst>
          </p:cNvPr>
          <p:cNvSpPr txBox="1"/>
          <p:nvPr/>
        </p:nvSpPr>
        <p:spPr>
          <a:xfrm>
            <a:off x="1208122" y="2238732"/>
            <a:ext cx="19177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buFont typeface="+mj-lt"/>
              <a:buNone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Accelerator Core</a:t>
            </a:r>
            <a:endParaRPr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AC521C-3CAD-6308-9B29-7308C00BD7DE}"/>
              </a:ext>
            </a:extLst>
          </p:cNvPr>
          <p:cNvSpPr txBox="1"/>
          <p:nvPr/>
        </p:nvSpPr>
        <p:spPr>
          <a:xfrm>
            <a:off x="4219164" y="2229670"/>
            <a:ext cx="25318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ko-KR" alt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Addr</a:t>
            </a:r>
            <a:r>
              <a:rPr lang="en-US" altLang="ko-K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r>
              <a:rPr lang="ko-KR" altLang="en-US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 </a:t>
            </a:r>
            <a:r>
              <a:rPr lang="en-US" altLang="ko-KR" b="1" u="sng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yy</a:t>
            </a:r>
            <a:r>
              <a:rPr lang="en-US" altLang="ko-KR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Col 8</a:t>
            </a:r>
            <a:endParaRPr lang="en-US" altLang="ko-KR" sz="1800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D49F79E-975A-90FF-0F6D-B427A133135D}"/>
              </a:ext>
            </a:extLst>
          </p:cNvPr>
          <p:cNvSpPr txBox="1">
            <a:spLocks/>
          </p:cNvSpPr>
          <p:nvPr/>
        </p:nvSpPr>
        <p:spPr>
          <a:xfrm>
            <a:off x="1121070" y="4013345"/>
            <a:ext cx="2294221" cy="7070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00"/>
              </a:lnSpc>
              <a:buFont typeface="+mj-lt"/>
              <a:buNone/>
            </a:pPr>
            <a:r>
              <a:rPr lang="en-U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PIM-Cache</a:t>
            </a:r>
            <a:r>
              <a:rPr lang="ko-KR" altLang="en-U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ko-KR" sz="1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ts val="1400"/>
              </a:lnSpc>
              <a:buFont typeface="+mj-lt"/>
              <a:buNone/>
            </a:pPr>
            <a:r>
              <a:rPr lang="en-US" altLang="ko-KR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Cooperation</a:t>
            </a:r>
            <a:r>
              <a:rPr lang="ko-KR" altLang="en-U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Unit</a:t>
            </a:r>
            <a:endParaRPr lang="en-US" sz="1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3" name="Content Placeholder 2">
            <a:extLst>
              <a:ext uri="{FF2B5EF4-FFF2-40B4-BE49-F238E27FC236}">
                <a16:creationId xmlns:a16="http://schemas.microsoft.com/office/drawing/2014/main" id="{F3F825F4-A2DD-159E-F43D-4C5CAEB8F2A8}"/>
              </a:ext>
            </a:extLst>
          </p:cNvPr>
          <p:cNvSpPr txBox="1">
            <a:spLocks/>
          </p:cNvSpPr>
          <p:nvPr/>
        </p:nvSpPr>
        <p:spPr>
          <a:xfrm>
            <a:off x="3317163" y="4158756"/>
            <a:ext cx="1128432" cy="4411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sz="2000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</a:t>
            </a:r>
            <a:r>
              <a:rPr lang="en-US" sz="20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u="sng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yy</a:t>
            </a:r>
            <a:endParaRPr lang="en-US" sz="2000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333A597-68DC-9984-843E-75A09AEA5A4C}"/>
              </a:ext>
            </a:extLst>
          </p:cNvPr>
          <p:cNvSpPr txBox="1">
            <a:spLocks/>
          </p:cNvSpPr>
          <p:nvPr/>
        </p:nvSpPr>
        <p:spPr>
          <a:xfrm rot="5400000">
            <a:off x="5795966" y="4563176"/>
            <a:ext cx="415504" cy="4411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sz="1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A22222C-7551-3709-29EF-7BBAAD6AC6EE}"/>
              </a:ext>
            </a:extLst>
          </p:cNvPr>
          <p:cNvSpPr/>
          <p:nvPr/>
        </p:nvSpPr>
        <p:spPr>
          <a:xfrm>
            <a:off x="4414967" y="4115551"/>
            <a:ext cx="720000" cy="5256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F6385A5-2E85-187D-F4B7-71A28B5294A0}"/>
              </a:ext>
            </a:extLst>
          </p:cNvPr>
          <p:cNvSpPr txBox="1"/>
          <p:nvPr/>
        </p:nvSpPr>
        <p:spPr>
          <a:xfrm>
            <a:off x="4423697" y="3746219"/>
            <a:ext cx="6812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Type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A57C214-8480-27FB-9E07-F0683CB076F6}"/>
              </a:ext>
            </a:extLst>
          </p:cNvPr>
          <p:cNvGrpSpPr/>
          <p:nvPr/>
        </p:nvGrpSpPr>
        <p:grpSpPr>
          <a:xfrm>
            <a:off x="5118426" y="4115551"/>
            <a:ext cx="2770772" cy="523824"/>
            <a:chOff x="5774023" y="3855040"/>
            <a:chExt cx="1440000" cy="363238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801BE47-C3A8-12DD-CD87-5D5CD4F182FB}"/>
                </a:ext>
              </a:extLst>
            </p:cNvPr>
            <p:cNvSpPr/>
            <p:nvPr/>
          </p:nvSpPr>
          <p:spPr>
            <a:xfrm>
              <a:off x="5774023" y="3855040"/>
              <a:ext cx="1440000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8C2A21A-1B94-0CD9-17E0-DF3DA8A20080}"/>
                </a:ext>
              </a:extLst>
            </p:cNvPr>
            <p:cNvSpPr/>
            <p:nvPr/>
          </p:nvSpPr>
          <p:spPr>
            <a:xfrm>
              <a:off x="5774733" y="3858278"/>
              <a:ext cx="360000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C41C6C4E-FD90-1741-8BF7-4A2667FB34A9}"/>
                </a:ext>
              </a:extLst>
            </p:cNvPr>
            <p:cNvSpPr/>
            <p:nvPr/>
          </p:nvSpPr>
          <p:spPr>
            <a:xfrm>
              <a:off x="6854023" y="3858278"/>
              <a:ext cx="360000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E4BFAD79-0749-27D9-1D74-E188279FE551}"/>
                </a:ext>
              </a:extLst>
            </p:cNvPr>
            <p:cNvSpPr/>
            <p:nvPr/>
          </p:nvSpPr>
          <p:spPr>
            <a:xfrm>
              <a:off x="6134496" y="3858278"/>
              <a:ext cx="360000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D2C9741A-1747-B6E9-B744-CE73AC55E48B}"/>
                </a:ext>
              </a:extLst>
            </p:cNvPr>
            <p:cNvSpPr/>
            <p:nvPr/>
          </p:nvSpPr>
          <p:spPr>
            <a:xfrm>
              <a:off x="6494259" y="3858278"/>
              <a:ext cx="360000" cy="3600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4618DA12-EBE6-8299-E504-42C32C01DA3C}"/>
              </a:ext>
            </a:extLst>
          </p:cNvPr>
          <p:cNvSpPr txBox="1"/>
          <p:nvPr/>
        </p:nvSpPr>
        <p:spPr>
          <a:xfrm>
            <a:off x="6163201" y="3776066"/>
            <a:ext cx="6812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Field</a:t>
            </a:r>
            <a:endParaRPr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8041E09-65EA-5FFC-7CDD-ADD62AF5B734}"/>
              </a:ext>
            </a:extLst>
          </p:cNvPr>
          <p:cNvSpPr txBox="1"/>
          <p:nvPr/>
        </p:nvSpPr>
        <p:spPr>
          <a:xfrm>
            <a:off x="4343033" y="4198319"/>
            <a:ext cx="841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Cache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0FC5465-389D-C0F6-AEB3-9E33B4EDDDC3}"/>
              </a:ext>
            </a:extLst>
          </p:cNvPr>
          <p:cNvSpPr/>
          <p:nvPr/>
        </p:nvSpPr>
        <p:spPr>
          <a:xfrm>
            <a:off x="1071473" y="2882349"/>
            <a:ext cx="2402425" cy="76970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98862C9-F08B-1135-F681-6EB84043C850}"/>
              </a:ext>
            </a:extLst>
          </p:cNvPr>
          <p:cNvSpPr txBox="1"/>
          <p:nvPr/>
        </p:nvSpPr>
        <p:spPr>
          <a:xfrm>
            <a:off x="1083981" y="3082533"/>
            <a:ext cx="873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buFont typeface="+mj-lt"/>
              <a:buNone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Cache</a:t>
            </a:r>
            <a:endParaRPr lang="en-US" altLang="ko-KR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2" name="Content Placeholder 2">
            <a:extLst>
              <a:ext uri="{FF2B5EF4-FFF2-40B4-BE49-F238E27FC236}">
                <a16:creationId xmlns:a16="http://schemas.microsoft.com/office/drawing/2014/main" id="{59730377-A9AE-1E70-53AF-D728997901AA}"/>
              </a:ext>
            </a:extLst>
          </p:cNvPr>
          <p:cNvSpPr txBox="1">
            <a:spLocks/>
          </p:cNvSpPr>
          <p:nvPr/>
        </p:nvSpPr>
        <p:spPr>
          <a:xfrm>
            <a:off x="3711033" y="2998554"/>
            <a:ext cx="1729668" cy="5372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400"/>
              </a:lnSpc>
              <a:buFont typeface="+mj-lt"/>
              <a:buNone/>
            </a:pPr>
            <a:r>
              <a:rPr lang="en-U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 Locality </a:t>
            </a:r>
          </a:p>
          <a:p>
            <a:pPr marL="0" indent="0" algn="ctr">
              <a:lnSpc>
                <a:spcPts val="1400"/>
              </a:lnSpc>
              <a:buFont typeface="+mj-lt"/>
              <a:buNone/>
            </a:pPr>
            <a:r>
              <a:rPr lang="en-US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Monitor</a:t>
            </a:r>
          </a:p>
        </p:txBody>
      </p:sp>
      <p:sp>
        <p:nvSpPr>
          <p:cNvPr id="185" name="Content Placeholder 2">
            <a:extLst>
              <a:ext uri="{FF2B5EF4-FFF2-40B4-BE49-F238E27FC236}">
                <a16:creationId xmlns:a16="http://schemas.microsoft.com/office/drawing/2014/main" id="{167A57C9-539D-B2D5-BBAD-438DEE42D7FD}"/>
              </a:ext>
            </a:extLst>
          </p:cNvPr>
          <p:cNvSpPr txBox="1">
            <a:spLocks/>
          </p:cNvSpPr>
          <p:nvPr/>
        </p:nvSpPr>
        <p:spPr>
          <a:xfrm>
            <a:off x="6172719" y="2987084"/>
            <a:ext cx="1200091" cy="4411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sz="2000" b="1" u="sng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 </a:t>
            </a:r>
            <a:r>
              <a:rPr lang="en-US" sz="2000" b="1" u="sng" dirty="0" err="1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yy</a:t>
            </a:r>
            <a:endParaRPr lang="en-US" sz="2000" b="1" u="sng" dirty="0">
              <a:solidFill>
                <a:schemeClr val="accent6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DB162E6B-EFF8-D63F-0A14-32AE97E2B6ED}"/>
              </a:ext>
            </a:extLst>
          </p:cNvPr>
          <p:cNvSpPr txBox="1">
            <a:spLocks/>
          </p:cNvSpPr>
          <p:nvPr/>
        </p:nvSpPr>
        <p:spPr>
          <a:xfrm rot="5400000">
            <a:off x="6634060" y="3264896"/>
            <a:ext cx="302864" cy="4411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sz="1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  <p:sp>
        <p:nvSpPr>
          <p:cNvPr id="31" name="폭발: 8pt 30">
            <a:extLst>
              <a:ext uri="{FF2B5EF4-FFF2-40B4-BE49-F238E27FC236}">
                <a16:creationId xmlns:a16="http://schemas.microsoft.com/office/drawing/2014/main" id="{E8A9DFCD-B4CA-975A-C8CE-84189173F9FA}"/>
              </a:ext>
            </a:extLst>
          </p:cNvPr>
          <p:cNvSpPr/>
          <p:nvPr/>
        </p:nvSpPr>
        <p:spPr>
          <a:xfrm>
            <a:off x="7250520" y="2865014"/>
            <a:ext cx="1479824" cy="646331"/>
          </a:xfrm>
          <a:prstGeom prst="irregularSeal1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Hit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AAF04337-08D3-2DF2-E856-BB0B731ECE72}"/>
              </a:ext>
            </a:extLst>
          </p:cNvPr>
          <p:cNvSpPr/>
          <p:nvPr/>
        </p:nvSpPr>
        <p:spPr>
          <a:xfrm>
            <a:off x="1886781" y="2985517"/>
            <a:ext cx="1479823" cy="56509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3" name="구름 2">
            <a:extLst>
              <a:ext uri="{FF2B5EF4-FFF2-40B4-BE49-F238E27FC236}">
                <a16:creationId xmlns:a16="http://schemas.microsoft.com/office/drawing/2014/main" id="{BA4E53DB-5776-96B5-B3CE-A13186C72B2A}"/>
              </a:ext>
            </a:extLst>
          </p:cNvPr>
          <p:cNvSpPr/>
          <p:nvPr/>
        </p:nvSpPr>
        <p:spPr>
          <a:xfrm>
            <a:off x="5061468" y="4115644"/>
            <a:ext cx="819899" cy="523824"/>
          </a:xfrm>
          <a:prstGeom prst="cloud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구름 4">
            <a:extLst>
              <a:ext uri="{FF2B5EF4-FFF2-40B4-BE49-F238E27FC236}">
                <a16:creationId xmlns:a16="http://schemas.microsoft.com/office/drawing/2014/main" id="{41F210A7-9E28-D687-9192-93E6A0ECDDD6}"/>
              </a:ext>
            </a:extLst>
          </p:cNvPr>
          <p:cNvSpPr/>
          <p:nvPr/>
        </p:nvSpPr>
        <p:spPr>
          <a:xfrm>
            <a:off x="5742690" y="4115644"/>
            <a:ext cx="819899" cy="523824"/>
          </a:xfrm>
          <a:prstGeom prst="cloud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구름 5">
            <a:extLst>
              <a:ext uri="{FF2B5EF4-FFF2-40B4-BE49-F238E27FC236}">
                <a16:creationId xmlns:a16="http://schemas.microsoft.com/office/drawing/2014/main" id="{5EA7561A-2591-46DC-D80D-15BF7CC686F0}"/>
              </a:ext>
            </a:extLst>
          </p:cNvPr>
          <p:cNvSpPr/>
          <p:nvPr/>
        </p:nvSpPr>
        <p:spPr>
          <a:xfrm>
            <a:off x="6440662" y="4115644"/>
            <a:ext cx="819899" cy="523824"/>
          </a:xfrm>
          <a:prstGeom prst="cloud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구름 12">
            <a:extLst>
              <a:ext uri="{FF2B5EF4-FFF2-40B4-BE49-F238E27FC236}">
                <a16:creationId xmlns:a16="http://schemas.microsoft.com/office/drawing/2014/main" id="{5A3E1415-7DEC-F0F5-FFFE-E704DA7ED7E9}"/>
              </a:ext>
            </a:extLst>
          </p:cNvPr>
          <p:cNvSpPr/>
          <p:nvPr/>
        </p:nvSpPr>
        <p:spPr>
          <a:xfrm>
            <a:off x="7132901" y="4115644"/>
            <a:ext cx="819899" cy="523824"/>
          </a:xfrm>
          <a:prstGeom prst="cloud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0" name="폭발: 8pt 149">
            <a:extLst>
              <a:ext uri="{FF2B5EF4-FFF2-40B4-BE49-F238E27FC236}">
                <a16:creationId xmlns:a16="http://schemas.microsoft.com/office/drawing/2014/main" id="{1DD3B6AD-7E05-53AC-7BBB-6B550E2D3962}"/>
              </a:ext>
            </a:extLst>
          </p:cNvPr>
          <p:cNvSpPr/>
          <p:nvPr/>
        </p:nvSpPr>
        <p:spPr>
          <a:xfrm>
            <a:off x="1865200" y="2942906"/>
            <a:ext cx="1479824" cy="646331"/>
          </a:xfrm>
          <a:prstGeom prst="irregularSeal1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Miss</a:t>
            </a:r>
            <a:endParaRPr lang="ko-KR" altLang="en-US" b="1" dirty="0">
              <a:solidFill>
                <a:srgbClr val="C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5B2D66-6915-CDCC-C9A5-709626A9984C}"/>
              </a:ext>
            </a:extLst>
          </p:cNvPr>
          <p:cNvSpPr txBox="1"/>
          <p:nvPr/>
        </p:nvSpPr>
        <p:spPr>
          <a:xfrm>
            <a:off x="4343033" y="4198319"/>
            <a:ext cx="841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A341EA-27AF-3701-D55D-4AF90799C04C}"/>
              </a:ext>
            </a:extLst>
          </p:cNvPr>
          <p:cNvSpPr txBox="1"/>
          <p:nvPr/>
        </p:nvSpPr>
        <p:spPr>
          <a:xfrm>
            <a:off x="8967062" y="5943283"/>
            <a:ext cx="2285061" cy="70788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5. Send Read Data to Cache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02A23E1-5855-05B2-D943-E8D1BE07CE6E}"/>
              </a:ext>
            </a:extLst>
          </p:cNvPr>
          <p:cNvSpPr txBox="1"/>
          <p:nvPr/>
        </p:nvSpPr>
        <p:spPr>
          <a:xfrm>
            <a:off x="8046076" y="3545200"/>
            <a:ext cx="9540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altLang="ko-KR" sz="1800" dirty="0">
                <a:solidFill>
                  <a:schemeClr val="accent6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</a:t>
            </a:r>
          </a:p>
          <a:p>
            <a:pPr marL="0" indent="0" algn="ctr">
              <a:spcBef>
                <a:spcPts val="0"/>
              </a:spcBef>
              <a:buFont typeface="+mj-lt"/>
              <a:buNone/>
            </a:pP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LRU</a:t>
            </a:r>
            <a:endParaRPr lang="en-US" altLang="ko-KR" sz="1800" dirty="0">
              <a:solidFill>
                <a:schemeClr val="accent6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" name="화살표: 위쪽 45">
            <a:extLst>
              <a:ext uri="{FF2B5EF4-FFF2-40B4-BE49-F238E27FC236}">
                <a16:creationId xmlns:a16="http://schemas.microsoft.com/office/drawing/2014/main" id="{C68BC7D5-1285-6F82-8755-F3B56349E1FB}"/>
              </a:ext>
            </a:extLst>
          </p:cNvPr>
          <p:cNvSpPr/>
          <p:nvPr/>
        </p:nvSpPr>
        <p:spPr>
          <a:xfrm rot="13727466">
            <a:off x="3159938" y="2501658"/>
            <a:ext cx="315190" cy="712923"/>
          </a:xfrm>
          <a:prstGeom prst="upArrow">
            <a:avLst/>
          </a:prstGeom>
          <a:solidFill>
            <a:srgbClr val="FF79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구름 6">
            <a:extLst>
              <a:ext uri="{FF2B5EF4-FFF2-40B4-BE49-F238E27FC236}">
                <a16:creationId xmlns:a16="http://schemas.microsoft.com/office/drawing/2014/main" id="{A6493991-E090-59ED-8C67-E562AC2DB8A0}"/>
              </a:ext>
            </a:extLst>
          </p:cNvPr>
          <p:cNvSpPr/>
          <p:nvPr/>
        </p:nvSpPr>
        <p:spPr>
          <a:xfrm>
            <a:off x="3399265" y="2167906"/>
            <a:ext cx="819899" cy="523824"/>
          </a:xfrm>
          <a:prstGeom prst="cloud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41034C6-73D5-8C70-4898-48C2CBADA2DB}"/>
              </a:ext>
            </a:extLst>
          </p:cNvPr>
          <p:cNvGrpSpPr/>
          <p:nvPr/>
        </p:nvGrpSpPr>
        <p:grpSpPr>
          <a:xfrm>
            <a:off x="7335455" y="2141401"/>
            <a:ext cx="1258165" cy="3986478"/>
            <a:chOff x="7760585" y="531809"/>
            <a:chExt cx="1258165" cy="3986478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342666D-039F-5D74-EED0-B75D8899317E}"/>
                </a:ext>
              </a:extLst>
            </p:cNvPr>
            <p:cNvSpPr/>
            <p:nvPr/>
          </p:nvSpPr>
          <p:spPr>
            <a:xfrm rot="16200000">
              <a:off x="8160867" y="3916107"/>
              <a:ext cx="288861" cy="91549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화살표: 위쪽 49">
              <a:extLst>
                <a:ext uri="{FF2B5EF4-FFF2-40B4-BE49-F238E27FC236}">
                  <a16:creationId xmlns:a16="http://schemas.microsoft.com/office/drawing/2014/main" id="{08FD6B4C-AC17-92F2-B822-BBC280310BE1}"/>
                </a:ext>
              </a:extLst>
            </p:cNvPr>
            <p:cNvSpPr/>
            <p:nvPr/>
          </p:nvSpPr>
          <p:spPr>
            <a:xfrm rot="16200000">
              <a:off x="7973797" y="318597"/>
              <a:ext cx="576037" cy="1002461"/>
            </a:xfrm>
            <a:prstGeom prst="upArrow">
              <a:avLst>
                <a:gd name="adj1" fmla="val 42530"/>
                <a:gd name="adj2" fmla="val 50000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8D7D2EB7-915C-5594-899D-D417E589EEBF}"/>
                </a:ext>
              </a:extLst>
            </p:cNvPr>
            <p:cNvSpPr/>
            <p:nvPr/>
          </p:nvSpPr>
          <p:spPr>
            <a:xfrm>
              <a:off x="8723694" y="697998"/>
              <a:ext cx="295056" cy="382028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AE6B46F-A965-1BC7-A49C-C57601A20CE2}"/>
              </a:ext>
            </a:extLst>
          </p:cNvPr>
          <p:cNvGrpSpPr/>
          <p:nvPr/>
        </p:nvGrpSpPr>
        <p:grpSpPr>
          <a:xfrm>
            <a:off x="5585205" y="5729248"/>
            <a:ext cx="1837214" cy="455434"/>
            <a:chOff x="7928897" y="6207620"/>
            <a:chExt cx="1837214" cy="455434"/>
          </a:xfrm>
          <a:solidFill>
            <a:schemeClr val="accent6"/>
          </a:solidFill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1859E3D8-7E2C-C891-A592-6FA10C6FC39C}"/>
                </a:ext>
              </a:extLst>
            </p:cNvPr>
            <p:cNvSpPr/>
            <p:nvPr/>
          </p:nvSpPr>
          <p:spPr>
            <a:xfrm>
              <a:off x="7928897" y="6207620"/>
              <a:ext cx="459530" cy="455434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9DEED185-124D-2E52-01D5-9363B0E077AF}"/>
                </a:ext>
              </a:extLst>
            </p:cNvPr>
            <p:cNvSpPr/>
            <p:nvPr/>
          </p:nvSpPr>
          <p:spPr>
            <a:xfrm>
              <a:off x="9306581" y="6207620"/>
              <a:ext cx="459530" cy="455434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29874FEC-BCD6-841E-A676-50975942FB0C}"/>
                </a:ext>
              </a:extLst>
            </p:cNvPr>
            <p:cNvSpPr/>
            <p:nvPr/>
          </p:nvSpPr>
          <p:spPr>
            <a:xfrm>
              <a:off x="8388125" y="6207620"/>
              <a:ext cx="459530" cy="455434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9129A142-7E58-8248-0CF7-4DCDA606F379}"/>
                </a:ext>
              </a:extLst>
            </p:cNvPr>
            <p:cNvSpPr/>
            <p:nvPr/>
          </p:nvSpPr>
          <p:spPr>
            <a:xfrm>
              <a:off x="8847352" y="6207620"/>
              <a:ext cx="459530" cy="455434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228004C4-2E3F-9961-694B-B9664E09A2B3}"/>
              </a:ext>
            </a:extLst>
          </p:cNvPr>
          <p:cNvGrpSpPr/>
          <p:nvPr/>
        </p:nvGrpSpPr>
        <p:grpSpPr>
          <a:xfrm>
            <a:off x="5134967" y="4656089"/>
            <a:ext cx="2754231" cy="1236712"/>
            <a:chOff x="5134967" y="4656089"/>
            <a:chExt cx="2754231" cy="1236712"/>
          </a:xfrm>
        </p:grpSpPr>
        <p:sp>
          <p:nvSpPr>
            <p:cNvPr id="52" name="화살표: 아래쪽 51">
              <a:extLst>
                <a:ext uri="{FF2B5EF4-FFF2-40B4-BE49-F238E27FC236}">
                  <a16:creationId xmlns:a16="http://schemas.microsoft.com/office/drawing/2014/main" id="{AEB75E87-E6BD-0417-E515-9FB735A76929}"/>
                </a:ext>
              </a:extLst>
            </p:cNvPr>
            <p:cNvSpPr/>
            <p:nvPr/>
          </p:nvSpPr>
          <p:spPr>
            <a:xfrm>
              <a:off x="6180000" y="4721881"/>
              <a:ext cx="683211" cy="1170920"/>
            </a:xfrm>
            <a:prstGeom prst="down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사다리꼴 54">
              <a:extLst>
                <a:ext uri="{FF2B5EF4-FFF2-40B4-BE49-F238E27FC236}">
                  <a16:creationId xmlns:a16="http://schemas.microsoft.com/office/drawing/2014/main" id="{B8B5C29E-FAFD-7361-12BD-8D91F367E64C}"/>
                </a:ext>
              </a:extLst>
            </p:cNvPr>
            <p:cNvSpPr/>
            <p:nvPr/>
          </p:nvSpPr>
          <p:spPr>
            <a:xfrm rot="10800000">
              <a:off x="5134967" y="4656089"/>
              <a:ext cx="2754231" cy="279312"/>
            </a:xfrm>
            <a:prstGeom prst="trapezoid">
              <a:avLst>
                <a:gd name="adj" fmla="val 340635"/>
              </a:avLst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37000">
                  <a:schemeClr val="accent2">
                    <a:lumMod val="40000"/>
                    <a:lumOff val="60000"/>
                  </a:schemeClr>
                </a:gs>
                <a:gs pos="81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3AAA86A5-18BF-9437-826B-E34648771652}"/>
                </a:ext>
              </a:extLst>
            </p:cNvPr>
            <p:cNvGrpSpPr/>
            <p:nvPr/>
          </p:nvGrpSpPr>
          <p:grpSpPr>
            <a:xfrm>
              <a:off x="5959463" y="4783550"/>
              <a:ext cx="1105239" cy="657339"/>
              <a:chOff x="5968018" y="4599778"/>
              <a:chExt cx="1105239" cy="657339"/>
            </a:xfrm>
          </p:grpSpPr>
          <p:sp>
            <p:nvSpPr>
              <p:cNvPr id="57" name="구름 56">
                <a:extLst>
                  <a:ext uri="{FF2B5EF4-FFF2-40B4-BE49-F238E27FC236}">
                    <a16:creationId xmlns:a16="http://schemas.microsoft.com/office/drawing/2014/main" id="{15B7C2AC-7600-36A9-2E48-15002912B6AB}"/>
                  </a:ext>
                </a:extLst>
              </p:cNvPr>
              <p:cNvSpPr/>
              <p:nvPr/>
            </p:nvSpPr>
            <p:spPr>
              <a:xfrm>
                <a:off x="5968018" y="4599778"/>
                <a:ext cx="1105239" cy="657339"/>
              </a:xfrm>
              <a:prstGeom prst="cloud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ts val="1700"/>
                  </a:lnSpc>
                </a:pPr>
                <a:endParaRPr lang="ko-KR" altLang="en-US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F5225A0C-E502-B575-33B0-3AFFF3CE515B}"/>
                  </a:ext>
                </a:extLst>
              </p:cNvPr>
              <p:cNvGrpSpPr/>
              <p:nvPr/>
            </p:nvGrpSpPr>
            <p:grpSpPr>
              <a:xfrm>
                <a:off x="5994026" y="4715115"/>
                <a:ext cx="1072271" cy="426665"/>
                <a:chOff x="5998708" y="4718395"/>
                <a:chExt cx="1072271" cy="426665"/>
              </a:xfrm>
            </p:grpSpPr>
            <p:sp>
              <p:nvSpPr>
                <p:cNvPr id="61" name="Content Placeholder 2">
                  <a:extLst>
                    <a:ext uri="{FF2B5EF4-FFF2-40B4-BE49-F238E27FC236}">
                      <a16:creationId xmlns:a16="http://schemas.microsoft.com/office/drawing/2014/main" id="{2EC4A392-AFFC-1139-E2D0-9994A0D79C9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998708" y="4718395"/>
                  <a:ext cx="1072271" cy="23490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400" b="1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FALA-CAS</a:t>
                  </a:r>
                </a:p>
              </p:txBody>
            </p:sp>
            <p:sp>
              <p:nvSpPr>
                <p:cNvPr id="62" name="Content Placeholder 2">
                  <a:extLst>
                    <a:ext uri="{FF2B5EF4-FFF2-40B4-BE49-F238E27FC236}">
                      <a16:creationId xmlns:a16="http://schemas.microsoft.com/office/drawing/2014/main" id="{3E6A865E-8DC7-2103-62D2-B2ED8857385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234887" y="4910158"/>
                  <a:ext cx="599913" cy="234902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400" b="1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Req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57240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-0.0007 L 0.16198 0.1215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6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CBAC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198 0.12153 L 0.16198 0.22245 L 0.13581 0.22245 L 0.13581 0.28449 " pathEditMode="relative" rAng="0" ptsTypes="AAAA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15" y="8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" grpId="0" animBg="1"/>
      <p:bldP spid="104" grpId="0" animBg="1"/>
      <p:bldP spid="168" grpId="0" animBg="1"/>
      <p:bldP spid="169" grpId="0" animBg="1"/>
      <p:bldP spid="193" grpId="0" animBg="1"/>
      <p:bldP spid="53" grpId="0"/>
      <p:bldP spid="31" grpId="0" animBg="1"/>
      <p:bldP spid="31" grpId="1" animBg="1"/>
      <p:bldP spid="3" grpId="0" animBg="1"/>
      <p:bldP spid="5" grpId="2" animBg="1"/>
      <p:bldP spid="6" grpId="2" animBg="1"/>
      <p:bldP spid="13" grpId="3" animBg="1"/>
      <p:bldP spid="150" grpId="0" animBg="1"/>
      <p:bldP spid="150" grpId="1" animBg="1"/>
      <p:bldP spid="8" grpId="0"/>
      <p:bldP spid="10" grpId="0" animBg="1"/>
      <p:bldP spid="45" grpId="0"/>
      <p:bldP spid="45" grpId="1"/>
      <p:bldP spid="46" grpId="0" animBg="1"/>
      <p:bldP spid="46" grpId="1" animBg="1"/>
      <p:bldP spid="7" grpId="1" animBg="1"/>
      <p:bldP spid="7" grpId="2" animBg="1"/>
      <p:bldP spid="7" grpId="3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433EC-E4EA-A009-CC7B-B6942EBC8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Evaluation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CB6A36-AD7E-9A38-557A-8BF92B029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5965" y="4462641"/>
            <a:ext cx="8316036" cy="192628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en-KR" altLang="ko-KR" dirty="0"/>
              <a:t>Experimental </a:t>
            </a:r>
            <a:r>
              <a:rPr lang="en-US" altLang="ko-KR" dirty="0"/>
              <a:t>Methodology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en-KR" dirty="0"/>
              <a:t>Evaluation Results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02B8D65-14C3-B950-F8EB-AD0571A02C03}"/>
              </a:ext>
            </a:extLst>
          </p:cNvPr>
          <p:cNvSpPr txBox="1">
            <a:spLocks/>
          </p:cNvSpPr>
          <p:nvPr/>
        </p:nvSpPr>
        <p:spPr>
          <a:xfrm>
            <a:off x="9311616" y="110194"/>
            <a:ext cx="2806695" cy="26862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맑은 고딕" panose="020B0503020000020004" pitchFamily="50" charset="-127"/>
              <a:buChar char="-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Introduction</a:t>
            </a:r>
            <a:endParaRPr lang="en-KR" sz="2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Background</a:t>
            </a:r>
          </a:p>
          <a:p>
            <a:pPr marL="0" indent="0">
              <a:buNone/>
            </a:pPr>
            <a:r>
              <a:rPr lang="en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Motivations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FALA</a:t>
            </a:r>
            <a:endParaRPr lang="en-KR" sz="2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KR" sz="2400" dirty="0"/>
              <a:t>Evaluation</a:t>
            </a:r>
            <a:r>
              <a:rPr lang="en-US" sz="2400" dirty="0"/>
              <a:t> Results</a:t>
            </a:r>
            <a:endParaRPr lang="en-KR" sz="2400" dirty="0"/>
          </a:p>
          <a:p>
            <a:pPr marL="0" indent="0">
              <a:buNone/>
            </a:pPr>
            <a:r>
              <a:rPr lang="en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74756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FC5F1-A26B-4090-8BD3-D976570CF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Experimental Methodology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80BBEF0-FA90-4FF4-A226-529D27D25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7" name="내용 개체 틀 33">
            <a:extLst>
              <a:ext uri="{FF2B5EF4-FFF2-40B4-BE49-F238E27FC236}">
                <a16:creationId xmlns:a16="http://schemas.microsoft.com/office/drawing/2014/main" id="{DC4326AE-1E13-EF7E-6179-9ED8F1BE4F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3576" y="3781351"/>
            <a:ext cx="6465905" cy="27813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sym typeface="Wingdings" panose="05000000000000000000" pitchFamily="2" charset="2"/>
              </a:rPr>
              <a:t>3. Baselines</a:t>
            </a:r>
          </a:p>
          <a:p>
            <a:pPr lvl="1"/>
            <a:r>
              <a:rPr lang="en-US" altLang="ko-KR" dirty="0" err="1">
                <a:sym typeface="Wingdings" panose="05000000000000000000" pitchFamily="2" charset="2"/>
              </a:rPr>
              <a:t>GraphDyns</a:t>
            </a:r>
            <a:r>
              <a:rPr lang="en-US" altLang="ko-KR" dirty="0">
                <a:sym typeface="Wingdings" panose="05000000000000000000" pitchFamily="2" charset="2"/>
              </a:rPr>
              <a:t>: Cache-Only Acc.</a:t>
            </a:r>
          </a:p>
          <a:p>
            <a:pPr lvl="1"/>
            <a:r>
              <a:rPr lang="en-US" altLang="ko-KR" dirty="0" err="1">
                <a:sym typeface="Wingdings" panose="05000000000000000000" pitchFamily="2" charset="2"/>
              </a:rPr>
              <a:t>GraphPIM</a:t>
            </a:r>
            <a:r>
              <a:rPr lang="en-US" altLang="ko-KR" dirty="0">
                <a:sym typeface="Wingdings" panose="05000000000000000000" pitchFamily="2" charset="2"/>
              </a:rPr>
              <a:t>: PIM-Only Acc.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PEI: Traditional Locality Monitor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Piccolo: In-Memory Scatter-Gather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1CA1DCC-A3F6-0FE9-41BF-3CC88AE524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6264163"/>
              </p:ext>
            </p:extLst>
          </p:nvPr>
        </p:nvGraphicFramePr>
        <p:xfrm>
          <a:off x="493764" y="1644015"/>
          <a:ext cx="6592836" cy="13716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197612">
                  <a:extLst>
                    <a:ext uri="{9D8B030D-6E8A-4147-A177-3AD203B41FA5}">
                      <a16:colId xmlns:a16="http://schemas.microsoft.com/office/drawing/2014/main" val="3191703922"/>
                    </a:ext>
                  </a:extLst>
                </a:gridCol>
                <a:gridCol w="2197612">
                  <a:extLst>
                    <a:ext uri="{9D8B030D-6E8A-4147-A177-3AD203B41FA5}">
                      <a16:colId xmlns:a16="http://schemas.microsoft.com/office/drawing/2014/main" val="1675182105"/>
                    </a:ext>
                  </a:extLst>
                </a:gridCol>
                <a:gridCol w="2197612">
                  <a:extLst>
                    <a:ext uri="{9D8B030D-6E8A-4147-A177-3AD203B41FA5}">
                      <a16:colId xmlns:a16="http://schemas.microsoft.com/office/drawing/2014/main" val="827481605"/>
                    </a:ext>
                  </a:extLst>
                </a:gridCol>
              </a:tblGrid>
              <a:tr h="3128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Objective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Component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Evaluation Method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4097794"/>
                  </a:ext>
                </a:extLst>
              </a:tr>
              <a:tr h="3128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Performance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Overall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Simulation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368096"/>
                  </a:ext>
                </a:extLst>
              </a:tr>
              <a:tr h="6369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Energy and Area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Accelerator &amp; DRAM</a:t>
                      </a:r>
                    </a:p>
                    <a:p>
                      <a:pPr latinLnBrk="1"/>
                      <a:r>
                        <a:rPr lang="en-US" altLang="ko-KR" dirty="0"/>
                        <a:t>Cache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RTL Synthesis</a:t>
                      </a:r>
                    </a:p>
                    <a:p>
                      <a:pPr latinLnBrk="1"/>
                      <a:r>
                        <a:rPr lang="en-US" altLang="ko-KR" dirty="0"/>
                        <a:t>CACTI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255063"/>
                  </a:ext>
                </a:extLst>
              </a:tr>
            </a:tbl>
          </a:graphicData>
        </a:graphic>
      </p:graphicFrame>
      <p:sp>
        <p:nvSpPr>
          <p:cNvPr id="5" name="내용 개체 틀 33">
            <a:extLst>
              <a:ext uri="{FF2B5EF4-FFF2-40B4-BE49-F238E27FC236}">
                <a16:creationId xmlns:a16="http://schemas.microsoft.com/office/drawing/2014/main" id="{AF1FE069-E59D-7B01-0C60-3F1C712C2284}"/>
              </a:ext>
            </a:extLst>
          </p:cNvPr>
          <p:cNvSpPr txBox="1">
            <a:spLocks/>
          </p:cNvSpPr>
          <p:nvPr/>
        </p:nvSpPr>
        <p:spPr>
          <a:xfrm>
            <a:off x="415250" y="1068386"/>
            <a:ext cx="4934803" cy="881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>
                <a:sym typeface="Wingdings" panose="05000000000000000000" pitchFamily="2" charset="2"/>
              </a:rPr>
              <a:t>1. Method</a:t>
            </a:r>
          </a:p>
        </p:txBody>
      </p:sp>
      <p:sp>
        <p:nvSpPr>
          <p:cNvPr id="6" name="내용 개체 틀 33">
            <a:extLst>
              <a:ext uri="{FF2B5EF4-FFF2-40B4-BE49-F238E27FC236}">
                <a16:creationId xmlns:a16="http://schemas.microsoft.com/office/drawing/2014/main" id="{1E4E80E3-7DDE-F03E-F7EE-409D633DE58D}"/>
              </a:ext>
            </a:extLst>
          </p:cNvPr>
          <p:cNvSpPr txBox="1">
            <a:spLocks/>
          </p:cNvSpPr>
          <p:nvPr/>
        </p:nvSpPr>
        <p:spPr>
          <a:xfrm>
            <a:off x="415249" y="3781351"/>
            <a:ext cx="5916277" cy="2364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2. Dataset</a:t>
            </a:r>
          </a:p>
          <a:p>
            <a:pPr lvl="1"/>
            <a:r>
              <a:rPr lang="en-US" altLang="ko-KR" dirty="0"/>
              <a:t>5 large-scale graph dataset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4 graph algorithms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Use the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best graph tiling config.</a:t>
            </a:r>
          </a:p>
        </p:txBody>
      </p:sp>
      <p:sp>
        <p:nvSpPr>
          <p:cNvPr id="9" name="내용 개체 틀 33">
            <a:extLst>
              <a:ext uri="{FF2B5EF4-FFF2-40B4-BE49-F238E27FC236}">
                <a16:creationId xmlns:a16="http://schemas.microsoft.com/office/drawing/2014/main" id="{59B71BA6-7AAB-2DC8-1C9C-184FBCA7A42C}"/>
              </a:ext>
            </a:extLst>
          </p:cNvPr>
          <p:cNvSpPr txBox="1">
            <a:spLocks/>
          </p:cNvSpPr>
          <p:nvPr/>
        </p:nvSpPr>
        <p:spPr>
          <a:xfrm>
            <a:off x="7754165" y="1644015"/>
            <a:ext cx="4196096" cy="1428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ym typeface="Wingdings" panose="05000000000000000000" pitchFamily="2" charset="2"/>
              </a:rPr>
              <a:t>[HBM2 Memory Config.] </a:t>
            </a:r>
          </a:p>
          <a:p>
            <a:pPr marL="342900" indent="-342900">
              <a:buFontTx/>
              <a:buChar char="-"/>
            </a:pPr>
            <a:r>
              <a:rPr lang="en-US" altLang="ko-KR" sz="2400" dirty="0">
                <a:sym typeface="Wingdings" panose="05000000000000000000" pitchFamily="2" charset="2"/>
              </a:rPr>
              <a:t>16pCH, 16 banks/</a:t>
            </a:r>
            <a:r>
              <a:rPr lang="en-US" altLang="ko-KR" sz="2400" dirty="0" err="1">
                <a:sym typeface="Wingdings" panose="05000000000000000000" pitchFamily="2" charset="2"/>
              </a:rPr>
              <a:t>pCH</a:t>
            </a:r>
            <a:endParaRPr lang="en-US" altLang="ko-KR" sz="2400" dirty="0">
              <a:sym typeface="Wingdings" panose="05000000000000000000" pitchFamily="2" charset="2"/>
            </a:endParaRPr>
          </a:p>
          <a:p>
            <a:pPr marL="342900" indent="-342900">
              <a:buFontTx/>
              <a:buChar char="-"/>
            </a:pPr>
            <a:r>
              <a:rPr lang="en-US" altLang="ko-KR" sz="2400" dirty="0">
                <a:sym typeface="Wingdings" panose="05000000000000000000" pitchFamily="2" charset="2"/>
              </a:rPr>
              <a:t>256GB/s max. bandwidth</a:t>
            </a:r>
          </a:p>
        </p:txBody>
      </p:sp>
    </p:spTree>
    <p:extLst>
      <p:ext uri="{BB962C8B-B14F-4D97-AF65-F5344CB8AC3E}">
        <p14:creationId xmlns:p14="http://schemas.microsoft.com/office/powerpoint/2010/main" val="1223424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ACD096-37D5-796A-706D-7E3A358D2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8259524E-3E7A-29DC-94F5-2135FA90434F}"/>
              </a:ext>
            </a:extLst>
          </p:cNvPr>
          <p:cNvSpPr txBox="1">
            <a:spLocks/>
          </p:cNvSpPr>
          <p:nvPr/>
        </p:nvSpPr>
        <p:spPr>
          <a:xfrm>
            <a:off x="489968" y="1060576"/>
            <a:ext cx="11771585" cy="160029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3.76x, 2.39x, 1.59x, 1.56x speedups over the baselines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Both Cache-only (</a:t>
            </a:r>
            <a:r>
              <a:rPr lang="en-US" altLang="ko-KR" sz="2400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GraphDyns</a:t>
            </a:r>
            <a:r>
              <a:rPr lang="en-US" altLang="ko-KR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and PIM-only (</a:t>
            </a:r>
            <a:r>
              <a:rPr lang="en-US" altLang="ko-KR" sz="2400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GraphPIM</a:t>
            </a:r>
            <a:r>
              <a:rPr lang="en-US" altLang="ko-KR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are not enough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Significantly better performance with low DRAM area overhead (</a:t>
            </a:r>
            <a:r>
              <a:rPr lang="en-US" altLang="ko-KR" sz="24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3.1%</a:t>
            </a:r>
            <a:r>
              <a:rPr lang="en-US" altLang="ko-KR" sz="2400" b="0" dirty="0"/>
              <a:t>)</a:t>
            </a:r>
            <a:endParaRPr lang="en-US" altLang="ko-KR" sz="24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제목 18">
            <a:extLst>
              <a:ext uri="{FF2B5EF4-FFF2-40B4-BE49-F238E27FC236}">
                <a16:creationId xmlns:a16="http://schemas.microsoft.com/office/drawing/2014/main" id="{13762D34-9256-619B-2912-D8A3A6D92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badi"/>
                <a:ea typeface="맑은 고딕"/>
              </a:rPr>
              <a:t>Evaluation: Speedup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0B3795-A077-0080-92DC-108E25771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dirty="0" smtClean="0"/>
              <a:pPr/>
              <a:t>28</a:t>
            </a:fld>
            <a:endParaRPr lang="ko-KR" altLang="en-US"/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734966D7-46AA-4186-8F1F-42597AF47B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8386079"/>
              </p:ext>
            </p:extLst>
          </p:nvPr>
        </p:nvGraphicFramePr>
        <p:xfrm>
          <a:off x="52907" y="2660871"/>
          <a:ext cx="11964922" cy="39243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4D04B16-A333-364E-60EC-A0B54301BC52}"/>
              </a:ext>
            </a:extLst>
          </p:cNvPr>
          <p:cNvCxnSpPr/>
          <p:nvPr/>
        </p:nvCxnSpPr>
        <p:spPr>
          <a:xfrm>
            <a:off x="11177071" y="4113093"/>
            <a:ext cx="27141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EBB3CFF-D474-FA74-6031-B845E806A4B9}"/>
              </a:ext>
            </a:extLst>
          </p:cNvPr>
          <p:cNvCxnSpPr/>
          <p:nvPr/>
        </p:nvCxnSpPr>
        <p:spPr>
          <a:xfrm>
            <a:off x="11177071" y="4510741"/>
            <a:ext cx="27141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07C5DA3-FAC7-8AD9-E6AB-0B83ACA99D1F}"/>
              </a:ext>
            </a:extLst>
          </p:cNvPr>
          <p:cNvCxnSpPr>
            <a:cxnSpLocks/>
          </p:cNvCxnSpPr>
          <p:nvPr/>
        </p:nvCxnSpPr>
        <p:spPr>
          <a:xfrm>
            <a:off x="11312776" y="4113093"/>
            <a:ext cx="0" cy="397648"/>
          </a:xfrm>
          <a:prstGeom prst="line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내용 개체 틀 33">
            <a:extLst>
              <a:ext uri="{FF2B5EF4-FFF2-40B4-BE49-F238E27FC236}">
                <a16:creationId xmlns:a16="http://schemas.microsoft.com/office/drawing/2014/main" id="{E9F31AE1-737D-3CEA-5AE0-ACF17D08720A}"/>
              </a:ext>
            </a:extLst>
          </p:cNvPr>
          <p:cNvSpPr txBox="1">
            <a:spLocks/>
          </p:cNvSpPr>
          <p:nvPr/>
        </p:nvSpPr>
        <p:spPr>
          <a:xfrm>
            <a:off x="11260152" y="4137454"/>
            <a:ext cx="1079737" cy="4015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ym typeface="Wingdings" panose="05000000000000000000" pitchFamily="2" charset="2"/>
              </a:rPr>
              <a:t>1.56x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79F49E2-222F-2AF4-5CC0-5CE6FFB81FF5}"/>
              </a:ext>
            </a:extLst>
          </p:cNvPr>
          <p:cNvCxnSpPr>
            <a:cxnSpLocks/>
          </p:cNvCxnSpPr>
          <p:nvPr/>
        </p:nvCxnSpPr>
        <p:spPr>
          <a:xfrm>
            <a:off x="1997603" y="4720629"/>
            <a:ext cx="86486" cy="468707"/>
          </a:xfrm>
          <a:prstGeom prst="line">
            <a:avLst/>
          </a:prstGeom>
          <a:ln w="381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0D4602C-89C5-0B8E-355D-0478F7D8C652}"/>
              </a:ext>
            </a:extLst>
          </p:cNvPr>
          <p:cNvCxnSpPr>
            <a:cxnSpLocks/>
          </p:cNvCxnSpPr>
          <p:nvPr/>
        </p:nvCxnSpPr>
        <p:spPr>
          <a:xfrm>
            <a:off x="4447607" y="4720628"/>
            <a:ext cx="86486" cy="468707"/>
          </a:xfrm>
          <a:prstGeom prst="line">
            <a:avLst/>
          </a:prstGeom>
          <a:ln w="381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A91985E-E732-7473-7318-000171F0C4C9}"/>
              </a:ext>
            </a:extLst>
          </p:cNvPr>
          <p:cNvCxnSpPr>
            <a:cxnSpLocks/>
          </p:cNvCxnSpPr>
          <p:nvPr/>
        </p:nvCxnSpPr>
        <p:spPr>
          <a:xfrm>
            <a:off x="6897611" y="4720627"/>
            <a:ext cx="86486" cy="468707"/>
          </a:xfrm>
          <a:prstGeom prst="line">
            <a:avLst/>
          </a:prstGeom>
          <a:ln w="381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5012A52-9DC8-9273-5381-E85ABF3E1DCC}"/>
              </a:ext>
            </a:extLst>
          </p:cNvPr>
          <p:cNvCxnSpPr>
            <a:cxnSpLocks/>
          </p:cNvCxnSpPr>
          <p:nvPr/>
        </p:nvCxnSpPr>
        <p:spPr>
          <a:xfrm>
            <a:off x="9371234" y="4720626"/>
            <a:ext cx="77566" cy="431577"/>
          </a:xfrm>
          <a:prstGeom prst="line">
            <a:avLst/>
          </a:prstGeom>
          <a:ln w="381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A940248-D892-279D-2C60-905E48F0B240}"/>
              </a:ext>
            </a:extLst>
          </p:cNvPr>
          <p:cNvGrpSpPr/>
          <p:nvPr/>
        </p:nvGrpSpPr>
        <p:grpSpPr>
          <a:xfrm>
            <a:off x="4184467" y="3152014"/>
            <a:ext cx="1055207" cy="1553710"/>
            <a:chOff x="5527574" y="2905167"/>
            <a:chExt cx="1055207" cy="1553710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B4179D3B-6675-9824-AB1A-0D23C1E134DB}"/>
                </a:ext>
              </a:extLst>
            </p:cNvPr>
            <p:cNvCxnSpPr/>
            <p:nvPr/>
          </p:nvCxnSpPr>
          <p:spPr>
            <a:xfrm>
              <a:off x="5560654" y="2905167"/>
              <a:ext cx="271410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41D8547-1C40-FDD8-58C9-42B88F7B60C1}"/>
                </a:ext>
              </a:extLst>
            </p:cNvPr>
            <p:cNvCxnSpPr/>
            <p:nvPr/>
          </p:nvCxnSpPr>
          <p:spPr>
            <a:xfrm>
              <a:off x="5527574" y="4458877"/>
              <a:ext cx="271410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EC646AD4-D3FD-42AC-9F36-AE681821FE52}"/>
                </a:ext>
              </a:extLst>
            </p:cNvPr>
            <p:cNvCxnSpPr>
              <a:cxnSpLocks/>
            </p:cNvCxnSpPr>
            <p:nvPr/>
          </p:nvCxnSpPr>
          <p:spPr>
            <a:xfrm>
              <a:off x="5663279" y="2914816"/>
              <a:ext cx="0" cy="1544061"/>
            </a:xfrm>
            <a:prstGeom prst="line">
              <a:avLst/>
            </a:prstGeom>
            <a:ln w="38100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내용 개체 틀 33">
              <a:extLst>
                <a:ext uri="{FF2B5EF4-FFF2-40B4-BE49-F238E27FC236}">
                  <a16:creationId xmlns:a16="http://schemas.microsoft.com/office/drawing/2014/main" id="{70B9F060-BD11-36C9-1504-E116A7B0A464}"/>
                </a:ext>
              </a:extLst>
            </p:cNvPr>
            <p:cNvSpPr txBox="1">
              <a:spLocks/>
            </p:cNvSpPr>
            <p:nvPr/>
          </p:nvSpPr>
          <p:spPr>
            <a:xfrm>
              <a:off x="5609219" y="3188978"/>
              <a:ext cx="973562" cy="480043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defPPr>
                <a:defRPr lang="ko-KR"/>
              </a:defPPr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2400" dirty="0">
                  <a:solidFill>
                    <a:srgbClr val="C00000"/>
                  </a:solidFill>
                  <a:sym typeface="Wingdings" panose="05000000000000000000" pitchFamily="2" charset="2"/>
                </a:rPr>
                <a:t>3.8x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976EFE4-CF3B-511C-88C9-F2D0C4C90332}"/>
              </a:ext>
            </a:extLst>
          </p:cNvPr>
          <p:cNvGrpSpPr/>
          <p:nvPr/>
        </p:nvGrpSpPr>
        <p:grpSpPr>
          <a:xfrm>
            <a:off x="3881484" y="3761595"/>
            <a:ext cx="5399406" cy="774832"/>
            <a:chOff x="3396297" y="3041584"/>
            <a:chExt cx="5399406" cy="774832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D602BB78-24CB-E2DA-4195-5EE6CD8E4CCC}"/>
                </a:ext>
              </a:extLst>
            </p:cNvPr>
            <p:cNvSpPr/>
            <p:nvPr/>
          </p:nvSpPr>
          <p:spPr>
            <a:xfrm>
              <a:off x="5865899" y="3242364"/>
              <a:ext cx="470001" cy="574052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4AB6BC45-6ED0-319B-33FD-28A622F83263}"/>
                </a:ext>
              </a:extLst>
            </p:cNvPr>
            <p:cNvSpPr/>
            <p:nvPr/>
          </p:nvSpPr>
          <p:spPr>
            <a:xfrm>
              <a:off x="3396297" y="3041584"/>
              <a:ext cx="512013" cy="64578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9303E84D-449F-CAE2-E975-07A3B345E371}"/>
                </a:ext>
              </a:extLst>
            </p:cNvPr>
            <p:cNvSpPr/>
            <p:nvPr/>
          </p:nvSpPr>
          <p:spPr>
            <a:xfrm>
              <a:off x="8325702" y="3131742"/>
              <a:ext cx="470001" cy="574052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6768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D8512-B50E-0346-0286-93AAC8E52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8">
            <a:extLst>
              <a:ext uri="{FF2B5EF4-FFF2-40B4-BE49-F238E27FC236}">
                <a16:creationId xmlns:a16="http://schemas.microsoft.com/office/drawing/2014/main" id="{6892D1F1-9258-7022-7454-782C277F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badi"/>
                <a:ea typeface="맑은 고딕"/>
              </a:rPr>
              <a:t>Evaluation: Ablation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9B9FD1-EF9F-DE51-125B-44FFB69FE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4A6BF7EF-A62B-2BF8-79DE-18D6FAD36684}"/>
              </a:ext>
            </a:extLst>
          </p:cNvPr>
          <p:cNvSpPr txBox="1">
            <a:spLocks/>
          </p:cNvSpPr>
          <p:nvPr/>
        </p:nvSpPr>
        <p:spPr>
          <a:xfrm>
            <a:off x="489968" y="1060577"/>
            <a:ext cx="11134174" cy="160481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FALA-CAS reduces inefficient memory access within</a:t>
            </a:r>
            <a:r>
              <a:rPr lang="ko-KR" altLang="en-US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each</a:t>
            </a:r>
            <a:r>
              <a:rPr lang="ko-KR" altLang="en-US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bank</a:t>
            </a:r>
            <a:endParaRPr lang="en-US" altLang="ko-KR" sz="24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Locality-aware PIM-host cooperation further enhances the overall performance.</a:t>
            </a:r>
          </a:p>
        </p:txBody>
      </p:sp>
      <p:graphicFrame>
        <p:nvGraphicFramePr>
          <p:cNvPr id="3" name="차트 2">
            <a:extLst>
              <a:ext uri="{FF2B5EF4-FFF2-40B4-BE49-F238E27FC236}">
                <a16:creationId xmlns:a16="http://schemas.microsoft.com/office/drawing/2014/main" id="{55B0B0B1-A4F1-4FF2-AB48-BFF42581C8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1366215"/>
              </p:ext>
            </p:extLst>
          </p:nvPr>
        </p:nvGraphicFramePr>
        <p:xfrm>
          <a:off x="-347989" y="2463127"/>
          <a:ext cx="12810087" cy="46286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8226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Chart bld="series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E62A5-9706-7C4D-87AA-E329ABB16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Content Placeholder 2">
            <a:extLst>
              <a:ext uri="{FF2B5EF4-FFF2-40B4-BE49-F238E27FC236}">
                <a16:creationId xmlns:a16="http://schemas.microsoft.com/office/drawing/2014/main" id="{3BBEEEDA-A267-96DB-3C68-26ADEA8E71A4}"/>
              </a:ext>
            </a:extLst>
          </p:cNvPr>
          <p:cNvSpPr txBox="1">
            <a:spLocks/>
          </p:cNvSpPr>
          <p:nvPr/>
        </p:nvSpPr>
        <p:spPr>
          <a:xfrm>
            <a:off x="5115392" y="5203877"/>
            <a:ext cx="1942568" cy="32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sz="14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Burst Length: 32B</a:t>
            </a:r>
          </a:p>
        </p:txBody>
      </p:sp>
      <p:cxnSp>
        <p:nvCxnSpPr>
          <p:cNvPr id="1639" name="직선 연결선 1638">
            <a:extLst>
              <a:ext uri="{FF2B5EF4-FFF2-40B4-BE49-F238E27FC236}">
                <a16:creationId xmlns:a16="http://schemas.microsoft.com/office/drawing/2014/main" id="{486A04CF-89EF-BFCE-72BC-87DA01AF6C64}"/>
              </a:ext>
            </a:extLst>
          </p:cNvPr>
          <p:cNvCxnSpPr>
            <a:cxnSpLocks/>
          </p:cNvCxnSpPr>
          <p:nvPr/>
        </p:nvCxnSpPr>
        <p:spPr>
          <a:xfrm flipV="1">
            <a:off x="4055241" y="5346474"/>
            <a:ext cx="344525" cy="15331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0" name="직선 연결선 1639">
            <a:extLst>
              <a:ext uri="{FF2B5EF4-FFF2-40B4-BE49-F238E27FC236}">
                <a16:creationId xmlns:a16="http://schemas.microsoft.com/office/drawing/2014/main" id="{44B52727-1AA7-4463-9E70-5FDFD3BB13E6}"/>
              </a:ext>
            </a:extLst>
          </p:cNvPr>
          <p:cNvCxnSpPr>
            <a:cxnSpLocks/>
          </p:cNvCxnSpPr>
          <p:nvPr/>
        </p:nvCxnSpPr>
        <p:spPr>
          <a:xfrm>
            <a:off x="4399766" y="5349649"/>
            <a:ext cx="763891" cy="0"/>
          </a:xfrm>
          <a:prstGeom prst="line">
            <a:avLst/>
          </a:prstGeom>
          <a:ln w="2857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31CFD3A-B73C-C198-C221-6A1449F9E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Introduction:</a:t>
            </a:r>
            <a:r>
              <a:rPr lang="ko-KR" altLang="en-US" dirty="0"/>
              <a:t> </a:t>
            </a:r>
            <a:r>
              <a:rPr lang="en-US" altLang="ko-KR" dirty="0"/>
              <a:t>Existing</a:t>
            </a:r>
            <a:r>
              <a:rPr lang="ko-KR" altLang="en-US" dirty="0"/>
              <a:t> </a:t>
            </a:r>
            <a:r>
              <a:rPr lang="en-US" altLang="ko-KR" dirty="0"/>
              <a:t>Approaches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0688F6-B487-7ABA-524E-D0B28262F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85F06-309E-1039-D78B-A68764D7B7AE}"/>
              </a:ext>
            </a:extLst>
          </p:cNvPr>
          <p:cNvSpPr txBox="1">
            <a:spLocks/>
          </p:cNvSpPr>
          <p:nvPr/>
        </p:nvSpPr>
        <p:spPr>
          <a:xfrm>
            <a:off x="795126" y="1790707"/>
            <a:ext cx="4980032" cy="4726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ko-KR" sz="2400" b="1" u="sng" dirty="0">
                <a:solidFill>
                  <a:srgbClr val="C0000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Memory Bandwidth Bottleneck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A758628-7E02-4F74-2ADF-A667CD28CAFF}"/>
              </a:ext>
            </a:extLst>
          </p:cNvPr>
          <p:cNvSpPr txBox="1">
            <a:spLocks/>
          </p:cNvSpPr>
          <p:nvPr/>
        </p:nvSpPr>
        <p:spPr>
          <a:xfrm>
            <a:off x="7011469" y="1790706"/>
            <a:ext cx="4494938" cy="472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b="1" u="sng" dirty="0">
                <a:solidFill>
                  <a:srgbClr val="C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Difficult to </a:t>
            </a:r>
            <a:r>
              <a:rPr lang="en-US" altLang="ko-KR" sz="2400" b="1" u="sng" dirty="0">
                <a:solidFill>
                  <a:srgbClr val="C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Utilize Cache</a:t>
            </a:r>
            <a:endParaRPr lang="en-US" sz="2400" b="1" u="sng" dirty="0">
              <a:solidFill>
                <a:srgbClr val="C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70" name="Content Placeholder 2">
            <a:extLst>
              <a:ext uri="{FF2B5EF4-FFF2-40B4-BE49-F238E27FC236}">
                <a16:creationId xmlns:a16="http://schemas.microsoft.com/office/drawing/2014/main" id="{4D8813AA-AA5A-C7B0-F36E-D4F59D2E0667}"/>
              </a:ext>
            </a:extLst>
          </p:cNvPr>
          <p:cNvSpPr txBox="1">
            <a:spLocks/>
          </p:cNvSpPr>
          <p:nvPr/>
        </p:nvSpPr>
        <p:spPr>
          <a:xfrm>
            <a:off x="795126" y="2263322"/>
            <a:ext cx="4980032" cy="4726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ko-KR" sz="2400" b="1" u="sng" dirty="0">
                <a:solidFill>
                  <a:srgbClr val="C0000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Unnecessary Data Transfer</a:t>
            </a:r>
          </a:p>
        </p:txBody>
      </p:sp>
      <p:sp>
        <p:nvSpPr>
          <p:cNvPr id="1271" name="Content Placeholder 2">
            <a:extLst>
              <a:ext uri="{FF2B5EF4-FFF2-40B4-BE49-F238E27FC236}">
                <a16:creationId xmlns:a16="http://schemas.microsoft.com/office/drawing/2014/main" id="{8B1D076C-B1F3-5C36-069F-C96845629E9C}"/>
              </a:ext>
            </a:extLst>
          </p:cNvPr>
          <p:cNvSpPr txBox="1">
            <a:spLocks/>
          </p:cNvSpPr>
          <p:nvPr/>
        </p:nvSpPr>
        <p:spPr>
          <a:xfrm>
            <a:off x="7011469" y="2263321"/>
            <a:ext cx="4494938" cy="472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ko-KR" sz="2400" b="1" u="sng" dirty="0">
                <a:solidFill>
                  <a:srgbClr val="C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Processor Area </a:t>
            </a:r>
            <a:r>
              <a:rPr lang="en-US" sz="2400" b="1" u="sng" dirty="0">
                <a:solidFill>
                  <a:srgbClr val="C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Overheads</a:t>
            </a:r>
          </a:p>
        </p:txBody>
      </p:sp>
      <p:sp>
        <p:nvSpPr>
          <p:cNvPr id="1475" name="직사각형 1474">
            <a:extLst>
              <a:ext uri="{FF2B5EF4-FFF2-40B4-BE49-F238E27FC236}">
                <a16:creationId xmlns:a16="http://schemas.microsoft.com/office/drawing/2014/main" id="{2F571FAB-984D-69BA-BE25-68AA3B85AAC1}"/>
              </a:ext>
            </a:extLst>
          </p:cNvPr>
          <p:cNvSpPr/>
          <p:nvPr/>
        </p:nvSpPr>
        <p:spPr>
          <a:xfrm>
            <a:off x="7054880" y="4222500"/>
            <a:ext cx="3761449" cy="2196969"/>
          </a:xfrm>
          <a:prstGeom prst="rect">
            <a:avLst/>
          </a:prstGeom>
          <a:solidFill>
            <a:srgbClr val="DCDD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76" name="그룹 1475">
            <a:extLst>
              <a:ext uri="{FF2B5EF4-FFF2-40B4-BE49-F238E27FC236}">
                <a16:creationId xmlns:a16="http://schemas.microsoft.com/office/drawing/2014/main" id="{399D112F-D133-EE94-F7C8-DE85B157C126}"/>
              </a:ext>
            </a:extLst>
          </p:cNvPr>
          <p:cNvGrpSpPr/>
          <p:nvPr/>
        </p:nvGrpSpPr>
        <p:grpSpPr>
          <a:xfrm>
            <a:off x="7825612" y="3966329"/>
            <a:ext cx="2219985" cy="368005"/>
            <a:chOff x="1265252" y="2050432"/>
            <a:chExt cx="2219985" cy="368005"/>
          </a:xfrm>
        </p:grpSpPr>
        <p:sp>
          <p:nvSpPr>
            <p:cNvPr id="1477" name="직사각형 1476">
              <a:extLst>
                <a:ext uri="{FF2B5EF4-FFF2-40B4-BE49-F238E27FC236}">
                  <a16:creationId xmlns:a16="http://schemas.microsoft.com/office/drawing/2014/main" id="{DC399892-AC1F-FE09-159D-FFBE91E63A23}"/>
                </a:ext>
              </a:extLst>
            </p:cNvPr>
            <p:cNvSpPr/>
            <p:nvPr/>
          </p:nvSpPr>
          <p:spPr>
            <a:xfrm>
              <a:off x="1351286" y="2050432"/>
              <a:ext cx="2018592" cy="2749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78" name="Content Placeholder 2">
              <a:extLst>
                <a:ext uri="{FF2B5EF4-FFF2-40B4-BE49-F238E27FC236}">
                  <a16:creationId xmlns:a16="http://schemas.microsoft.com/office/drawing/2014/main" id="{4A1546E2-CF7A-9BD9-566B-812D894D3297}"/>
                </a:ext>
              </a:extLst>
            </p:cNvPr>
            <p:cNvSpPr txBox="1">
              <a:spLocks/>
            </p:cNvSpPr>
            <p:nvPr/>
          </p:nvSpPr>
          <p:spPr>
            <a:xfrm>
              <a:off x="1265252" y="2095307"/>
              <a:ext cx="2219985" cy="32313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Processing-in-Memory</a:t>
              </a:r>
            </a:p>
          </p:txBody>
        </p:sp>
      </p:grpSp>
      <p:sp>
        <p:nvSpPr>
          <p:cNvPr id="1479" name="직사각형 1478">
            <a:extLst>
              <a:ext uri="{FF2B5EF4-FFF2-40B4-BE49-F238E27FC236}">
                <a16:creationId xmlns:a16="http://schemas.microsoft.com/office/drawing/2014/main" id="{80CBE030-2201-3430-7DA3-619B3D1C911E}"/>
              </a:ext>
            </a:extLst>
          </p:cNvPr>
          <p:cNvSpPr/>
          <p:nvPr/>
        </p:nvSpPr>
        <p:spPr>
          <a:xfrm>
            <a:off x="7196155" y="4378166"/>
            <a:ext cx="3486087" cy="5859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0" name="Content Placeholder 2">
            <a:extLst>
              <a:ext uri="{FF2B5EF4-FFF2-40B4-BE49-F238E27FC236}">
                <a16:creationId xmlns:a16="http://schemas.microsoft.com/office/drawing/2014/main" id="{36A1FA24-0428-6D4C-369B-8758C9FE0C84}"/>
              </a:ext>
            </a:extLst>
          </p:cNvPr>
          <p:cNvSpPr txBox="1">
            <a:spLocks/>
          </p:cNvSpPr>
          <p:nvPr/>
        </p:nvSpPr>
        <p:spPr>
          <a:xfrm>
            <a:off x="10428353" y="4519893"/>
            <a:ext cx="228972" cy="2151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  <p:grpSp>
        <p:nvGrpSpPr>
          <p:cNvPr id="1481" name="그룹 1480">
            <a:extLst>
              <a:ext uri="{FF2B5EF4-FFF2-40B4-BE49-F238E27FC236}">
                <a16:creationId xmlns:a16="http://schemas.microsoft.com/office/drawing/2014/main" id="{17949E63-45BE-A382-2D47-16DCD5E6A3F2}"/>
              </a:ext>
            </a:extLst>
          </p:cNvPr>
          <p:cNvGrpSpPr/>
          <p:nvPr/>
        </p:nvGrpSpPr>
        <p:grpSpPr>
          <a:xfrm>
            <a:off x="7198944" y="5224204"/>
            <a:ext cx="1445178" cy="448710"/>
            <a:chOff x="7249936" y="3322121"/>
            <a:chExt cx="1445178" cy="448710"/>
          </a:xfrm>
        </p:grpSpPr>
        <p:sp>
          <p:nvSpPr>
            <p:cNvPr id="1482" name="직사각형 1481">
              <a:extLst>
                <a:ext uri="{FF2B5EF4-FFF2-40B4-BE49-F238E27FC236}">
                  <a16:creationId xmlns:a16="http://schemas.microsoft.com/office/drawing/2014/main" id="{CB40B7EA-59BD-C73E-715C-92107602DBEB}"/>
                </a:ext>
              </a:extLst>
            </p:cNvPr>
            <p:cNvSpPr/>
            <p:nvPr/>
          </p:nvSpPr>
          <p:spPr>
            <a:xfrm>
              <a:off x="7249936" y="3322121"/>
              <a:ext cx="1445178" cy="4487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3" name="Content Placeholder 2">
              <a:extLst>
                <a:ext uri="{FF2B5EF4-FFF2-40B4-BE49-F238E27FC236}">
                  <a16:creationId xmlns:a16="http://schemas.microsoft.com/office/drawing/2014/main" id="{E0FD5059-BC2F-85A2-4675-D10D392660F8}"/>
                </a:ext>
              </a:extLst>
            </p:cNvPr>
            <p:cNvSpPr txBox="1">
              <a:spLocks/>
            </p:cNvSpPr>
            <p:nvPr/>
          </p:nvSpPr>
          <p:spPr>
            <a:xfrm>
              <a:off x="7260283" y="3406283"/>
              <a:ext cx="1434831" cy="27614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 Buffer</a:t>
              </a:r>
            </a:p>
          </p:txBody>
        </p:sp>
      </p:grpSp>
      <p:grpSp>
        <p:nvGrpSpPr>
          <p:cNvPr id="1484" name="그룹 1483">
            <a:extLst>
              <a:ext uri="{FF2B5EF4-FFF2-40B4-BE49-F238E27FC236}">
                <a16:creationId xmlns:a16="http://schemas.microsoft.com/office/drawing/2014/main" id="{C3723A7E-8DD4-D391-E7BC-D12A21DB4411}"/>
              </a:ext>
            </a:extLst>
          </p:cNvPr>
          <p:cNvGrpSpPr/>
          <p:nvPr/>
        </p:nvGrpSpPr>
        <p:grpSpPr>
          <a:xfrm>
            <a:off x="8784993" y="5224205"/>
            <a:ext cx="1313357" cy="448710"/>
            <a:chOff x="8835985" y="3322122"/>
            <a:chExt cx="1313357" cy="448710"/>
          </a:xfrm>
        </p:grpSpPr>
        <p:sp>
          <p:nvSpPr>
            <p:cNvPr id="1485" name="직사각형 1484">
              <a:extLst>
                <a:ext uri="{FF2B5EF4-FFF2-40B4-BE49-F238E27FC236}">
                  <a16:creationId xmlns:a16="http://schemas.microsoft.com/office/drawing/2014/main" id="{B9EF8981-EB3C-9030-1CE2-5AB5C5C3DD29}"/>
                </a:ext>
              </a:extLst>
            </p:cNvPr>
            <p:cNvSpPr/>
            <p:nvPr/>
          </p:nvSpPr>
          <p:spPr>
            <a:xfrm>
              <a:off x="8835985" y="3322122"/>
              <a:ext cx="1313356" cy="4487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6" name="Content Placeholder 2">
              <a:extLst>
                <a:ext uri="{FF2B5EF4-FFF2-40B4-BE49-F238E27FC236}">
                  <a16:creationId xmlns:a16="http://schemas.microsoft.com/office/drawing/2014/main" id="{0601BDB0-8B9B-118B-560E-2B17A7934FF0}"/>
                </a:ext>
              </a:extLst>
            </p:cNvPr>
            <p:cNvSpPr txBox="1">
              <a:spLocks/>
            </p:cNvSpPr>
            <p:nvPr/>
          </p:nvSpPr>
          <p:spPr>
            <a:xfrm>
              <a:off x="8835986" y="3406283"/>
              <a:ext cx="1313356" cy="27614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Output Queue</a:t>
              </a:r>
            </a:p>
          </p:txBody>
        </p:sp>
      </p:grpSp>
      <p:grpSp>
        <p:nvGrpSpPr>
          <p:cNvPr id="1487" name="그룹 1486">
            <a:extLst>
              <a:ext uri="{FF2B5EF4-FFF2-40B4-BE49-F238E27FC236}">
                <a16:creationId xmlns:a16="http://schemas.microsoft.com/office/drawing/2014/main" id="{FCF02F4B-C844-70B6-81CD-01AE13DA582D}"/>
              </a:ext>
            </a:extLst>
          </p:cNvPr>
          <p:cNvGrpSpPr/>
          <p:nvPr/>
        </p:nvGrpSpPr>
        <p:grpSpPr>
          <a:xfrm>
            <a:off x="10236433" y="5224205"/>
            <a:ext cx="445809" cy="448710"/>
            <a:chOff x="10287425" y="3322122"/>
            <a:chExt cx="445809" cy="448710"/>
          </a:xfrm>
        </p:grpSpPr>
        <p:sp>
          <p:nvSpPr>
            <p:cNvPr id="1488" name="직사각형 1487">
              <a:extLst>
                <a:ext uri="{FF2B5EF4-FFF2-40B4-BE49-F238E27FC236}">
                  <a16:creationId xmlns:a16="http://schemas.microsoft.com/office/drawing/2014/main" id="{C5A786B9-1EA6-1B34-C3F4-C18F1CA7E27A}"/>
                </a:ext>
              </a:extLst>
            </p:cNvPr>
            <p:cNvSpPr/>
            <p:nvPr/>
          </p:nvSpPr>
          <p:spPr>
            <a:xfrm>
              <a:off x="10290212" y="3322122"/>
              <a:ext cx="443022" cy="4487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9" name="Content Placeholder 2">
              <a:extLst>
                <a:ext uri="{FF2B5EF4-FFF2-40B4-BE49-F238E27FC236}">
                  <a16:creationId xmlns:a16="http://schemas.microsoft.com/office/drawing/2014/main" id="{FA166E6E-20EC-EF4D-B36C-3A951AEC8535}"/>
                </a:ext>
              </a:extLst>
            </p:cNvPr>
            <p:cNvSpPr txBox="1">
              <a:spLocks/>
            </p:cNvSpPr>
            <p:nvPr/>
          </p:nvSpPr>
          <p:spPr>
            <a:xfrm>
              <a:off x="10287425" y="3409616"/>
              <a:ext cx="443021" cy="276143"/>
            </a:xfrm>
            <a:prstGeom prst="rect">
              <a:avLst/>
            </a:prstGeom>
            <a:noFill/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NI</a:t>
              </a:r>
            </a:p>
          </p:txBody>
        </p:sp>
      </p:grpSp>
      <p:cxnSp>
        <p:nvCxnSpPr>
          <p:cNvPr id="1490" name="직선 화살표 연결선 1489">
            <a:extLst>
              <a:ext uri="{FF2B5EF4-FFF2-40B4-BE49-F238E27FC236}">
                <a16:creationId xmlns:a16="http://schemas.microsoft.com/office/drawing/2014/main" id="{E09AF53D-8E8F-EA5E-6B5B-A969C67CC320}"/>
              </a:ext>
            </a:extLst>
          </p:cNvPr>
          <p:cNvCxnSpPr>
            <a:cxnSpLocks/>
          </p:cNvCxnSpPr>
          <p:nvPr/>
        </p:nvCxnSpPr>
        <p:spPr>
          <a:xfrm>
            <a:off x="7962409" y="5665036"/>
            <a:ext cx="1" cy="165337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1" name="직선 화살표 연결선 1490">
            <a:extLst>
              <a:ext uri="{FF2B5EF4-FFF2-40B4-BE49-F238E27FC236}">
                <a16:creationId xmlns:a16="http://schemas.microsoft.com/office/drawing/2014/main" id="{301EFFAD-5A57-CF84-5CCD-A0AD8F9ECA1A}"/>
              </a:ext>
            </a:extLst>
          </p:cNvPr>
          <p:cNvCxnSpPr>
            <a:cxnSpLocks/>
          </p:cNvCxnSpPr>
          <p:nvPr/>
        </p:nvCxnSpPr>
        <p:spPr>
          <a:xfrm flipV="1">
            <a:off x="9441669" y="5674076"/>
            <a:ext cx="1" cy="165337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2" name="직선 화살표 연결선 1491">
            <a:extLst>
              <a:ext uri="{FF2B5EF4-FFF2-40B4-BE49-F238E27FC236}">
                <a16:creationId xmlns:a16="http://schemas.microsoft.com/office/drawing/2014/main" id="{6D21C7ED-32AF-7706-451E-4519ED8BBF6B}"/>
              </a:ext>
            </a:extLst>
          </p:cNvPr>
          <p:cNvCxnSpPr>
            <a:cxnSpLocks/>
            <a:stCxn id="1485" idx="3"/>
            <a:endCxn id="1489" idx="1"/>
          </p:cNvCxnSpPr>
          <p:nvPr/>
        </p:nvCxnSpPr>
        <p:spPr>
          <a:xfrm>
            <a:off x="10098349" y="5448560"/>
            <a:ext cx="138084" cy="1211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3" name="직선 화살표 연결선 1492">
            <a:extLst>
              <a:ext uri="{FF2B5EF4-FFF2-40B4-BE49-F238E27FC236}">
                <a16:creationId xmlns:a16="http://schemas.microsoft.com/office/drawing/2014/main" id="{E61E8CD2-2955-15B1-44A9-B205423B819E}"/>
              </a:ext>
            </a:extLst>
          </p:cNvPr>
          <p:cNvCxnSpPr>
            <a:cxnSpLocks/>
          </p:cNvCxnSpPr>
          <p:nvPr/>
        </p:nvCxnSpPr>
        <p:spPr>
          <a:xfrm>
            <a:off x="10448068" y="5675207"/>
            <a:ext cx="1" cy="165337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4" name="직선 화살표 연결선 1493">
            <a:extLst>
              <a:ext uri="{FF2B5EF4-FFF2-40B4-BE49-F238E27FC236}">
                <a16:creationId xmlns:a16="http://schemas.microsoft.com/office/drawing/2014/main" id="{19A10118-9641-165F-607D-6F62AA9285B7}"/>
              </a:ext>
            </a:extLst>
          </p:cNvPr>
          <p:cNvCxnSpPr>
            <a:cxnSpLocks/>
            <a:stCxn id="1489" idx="3"/>
          </p:cNvCxnSpPr>
          <p:nvPr/>
        </p:nvCxnSpPr>
        <p:spPr>
          <a:xfrm>
            <a:off x="10679454" y="5449771"/>
            <a:ext cx="241478" cy="0"/>
          </a:xfrm>
          <a:prstGeom prst="straightConnector1">
            <a:avLst/>
          </a:prstGeom>
          <a:ln w="19050">
            <a:solidFill>
              <a:srgbClr val="00A0E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95" name="그룹 1494">
            <a:extLst>
              <a:ext uri="{FF2B5EF4-FFF2-40B4-BE49-F238E27FC236}">
                <a16:creationId xmlns:a16="http://schemas.microsoft.com/office/drawing/2014/main" id="{8C10FA02-239E-8553-FA94-F0435F44DCD8}"/>
              </a:ext>
            </a:extLst>
          </p:cNvPr>
          <p:cNvGrpSpPr/>
          <p:nvPr/>
        </p:nvGrpSpPr>
        <p:grpSpPr>
          <a:xfrm>
            <a:off x="7198943" y="5830374"/>
            <a:ext cx="3483299" cy="481518"/>
            <a:chOff x="7249935" y="3928291"/>
            <a:chExt cx="3483299" cy="481518"/>
          </a:xfrm>
        </p:grpSpPr>
        <p:sp>
          <p:nvSpPr>
            <p:cNvPr id="1496" name="직사각형 1495">
              <a:extLst>
                <a:ext uri="{FF2B5EF4-FFF2-40B4-BE49-F238E27FC236}">
                  <a16:creationId xmlns:a16="http://schemas.microsoft.com/office/drawing/2014/main" id="{0B368E4F-A64A-52E0-8296-E0D2E94FA89B}"/>
                </a:ext>
              </a:extLst>
            </p:cNvPr>
            <p:cNvSpPr/>
            <p:nvPr/>
          </p:nvSpPr>
          <p:spPr>
            <a:xfrm>
              <a:off x="7249935" y="3928291"/>
              <a:ext cx="3483299" cy="48151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7" name="Content Placeholder 2">
              <a:extLst>
                <a:ext uri="{FF2B5EF4-FFF2-40B4-BE49-F238E27FC236}">
                  <a16:creationId xmlns:a16="http://schemas.microsoft.com/office/drawing/2014/main" id="{A61AA440-0800-F39E-BCF4-F0D8B340A637}"/>
                </a:ext>
              </a:extLst>
            </p:cNvPr>
            <p:cNvSpPr txBox="1">
              <a:spLocks/>
            </p:cNvSpPr>
            <p:nvPr/>
          </p:nvSpPr>
          <p:spPr>
            <a:xfrm>
              <a:off x="8329917" y="4035952"/>
              <a:ext cx="1398473" cy="27614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40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Processors</a:t>
              </a:r>
              <a:endParaRPr lang="en-US" sz="14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498" name="그룹 1497">
            <a:extLst>
              <a:ext uri="{FF2B5EF4-FFF2-40B4-BE49-F238E27FC236}">
                <a16:creationId xmlns:a16="http://schemas.microsoft.com/office/drawing/2014/main" id="{18A8FE9B-78C4-97A7-9F1C-582EAA707878}"/>
              </a:ext>
            </a:extLst>
          </p:cNvPr>
          <p:cNvGrpSpPr/>
          <p:nvPr/>
        </p:nvGrpSpPr>
        <p:grpSpPr>
          <a:xfrm>
            <a:off x="7312026" y="4964161"/>
            <a:ext cx="1229360" cy="245864"/>
            <a:chOff x="5126593" y="4149687"/>
            <a:chExt cx="1229360" cy="245864"/>
          </a:xfrm>
        </p:grpSpPr>
        <p:cxnSp>
          <p:nvCxnSpPr>
            <p:cNvPr id="1499" name="직선 화살표 연결선 1498">
              <a:extLst>
                <a:ext uri="{FF2B5EF4-FFF2-40B4-BE49-F238E27FC236}">
                  <a16:creationId xmlns:a16="http://schemas.microsoft.com/office/drawing/2014/main" id="{9BC305D3-88F0-54C4-DCAD-06A6BF5FFADA}"/>
                </a:ext>
              </a:extLst>
            </p:cNvPr>
            <p:cNvCxnSpPr>
              <a:cxnSpLocks/>
            </p:cNvCxnSpPr>
            <p:nvPr/>
          </p:nvCxnSpPr>
          <p:spPr>
            <a:xfrm>
              <a:off x="512659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0" name="직선 화살표 연결선 1499">
              <a:extLst>
                <a:ext uri="{FF2B5EF4-FFF2-40B4-BE49-F238E27FC236}">
                  <a16:creationId xmlns:a16="http://schemas.microsoft.com/office/drawing/2014/main" id="{39E2BE24-FF29-DC4C-FADE-FFAA8A2FF2ED}"/>
                </a:ext>
              </a:extLst>
            </p:cNvPr>
            <p:cNvCxnSpPr>
              <a:cxnSpLocks/>
            </p:cNvCxnSpPr>
            <p:nvPr/>
          </p:nvCxnSpPr>
          <p:spPr>
            <a:xfrm>
              <a:off x="5302216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1" name="직선 화살표 연결선 1500">
              <a:extLst>
                <a:ext uri="{FF2B5EF4-FFF2-40B4-BE49-F238E27FC236}">
                  <a16:creationId xmlns:a16="http://schemas.microsoft.com/office/drawing/2014/main" id="{C295C397-38BF-59E2-3717-76EFB817FF5E}"/>
                </a:ext>
              </a:extLst>
            </p:cNvPr>
            <p:cNvCxnSpPr>
              <a:cxnSpLocks/>
            </p:cNvCxnSpPr>
            <p:nvPr/>
          </p:nvCxnSpPr>
          <p:spPr>
            <a:xfrm>
              <a:off x="5477839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2" name="직선 화살표 연결선 1501">
              <a:extLst>
                <a:ext uri="{FF2B5EF4-FFF2-40B4-BE49-F238E27FC236}">
                  <a16:creationId xmlns:a16="http://schemas.microsoft.com/office/drawing/2014/main" id="{ACD875A4-3C93-5CF1-3F80-145F2686E7EF}"/>
                </a:ext>
              </a:extLst>
            </p:cNvPr>
            <p:cNvCxnSpPr>
              <a:cxnSpLocks/>
            </p:cNvCxnSpPr>
            <p:nvPr/>
          </p:nvCxnSpPr>
          <p:spPr>
            <a:xfrm>
              <a:off x="5653462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3" name="직선 화살표 연결선 1502">
              <a:extLst>
                <a:ext uri="{FF2B5EF4-FFF2-40B4-BE49-F238E27FC236}">
                  <a16:creationId xmlns:a16="http://schemas.microsoft.com/office/drawing/2014/main" id="{9709A617-2663-362F-0DA6-A8A12880771B}"/>
                </a:ext>
              </a:extLst>
            </p:cNvPr>
            <p:cNvCxnSpPr>
              <a:cxnSpLocks/>
            </p:cNvCxnSpPr>
            <p:nvPr/>
          </p:nvCxnSpPr>
          <p:spPr>
            <a:xfrm>
              <a:off x="5829085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4" name="직선 화살표 연결선 1503">
              <a:extLst>
                <a:ext uri="{FF2B5EF4-FFF2-40B4-BE49-F238E27FC236}">
                  <a16:creationId xmlns:a16="http://schemas.microsoft.com/office/drawing/2014/main" id="{647CB0B4-8E45-81F8-49B1-38F4908C9B5E}"/>
                </a:ext>
              </a:extLst>
            </p:cNvPr>
            <p:cNvCxnSpPr>
              <a:cxnSpLocks/>
            </p:cNvCxnSpPr>
            <p:nvPr/>
          </p:nvCxnSpPr>
          <p:spPr>
            <a:xfrm>
              <a:off x="6004708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5" name="직선 화살표 연결선 1504">
              <a:extLst>
                <a:ext uri="{FF2B5EF4-FFF2-40B4-BE49-F238E27FC236}">
                  <a16:creationId xmlns:a16="http://schemas.microsoft.com/office/drawing/2014/main" id="{10DE82E3-E012-0DA9-5C99-8A7D59AD336D}"/>
                </a:ext>
              </a:extLst>
            </p:cNvPr>
            <p:cNvCxnSpPr>
              <a:cxnSpLocks/>
            </p:cNvCxnSpPr>
            <p:nvPr/>
          </p:nvCxnSpPr>
          <p:spPr>
            <a:xfrm>
              <a:off x="635595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6" name="직선 화살표 연결선 1505">
              <a:extLst>
                <a:ext uri="{FF2B5EF4-FFF2-40B4-BE49-F238E27FC236}">
                  <a16:creationId xmlns:a16="http://schemas.microsoft.com/office/drawing/2014/main" id="{BDF5DD4D-94F3-915C-8841-34216375188E}"/>
                </a:ext>
              </a:extLst>
            </p:cNvPr>
            <p:cNvCxnSpPr>
              <a:cxnSpLocks/>
            </p:cNvCxnSpPr>
            <p:nvPr/>
          </p:nvCxnSpPr>
          <p:spPr>
            <a:xfrm>
              <a:off x="6180331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07" name="그룹 1506">
            <a:extLst>
              <a:ext uri="{FF2B5EF4-FFF2-40B4-BE49-F238E27FC236}">
                <a16:creationId xmlns:a16="http://schemas.microsoft.com/office/drawing/2014/main" id="{D62CAB7B-5EF1-C24B-01F0-612509C13AD5}"/>
              </a:ext>
            </a:extLst>
          </p:cNvPr>
          <p:cNvGrpSpPr/>
          <p:nvPr/>
        </p:nvGrpSpPr>
        <p:grpSpPr>
          <a:xfrm>
            <a:off x="8826992" y="4964161"/>
            <a:ext cx="1229360" cy="245864"/>
            <a:chOff x="5126593" y="4149687"/>
            <a:chExt cx="1229360" cy="245864"/>
          </a:xfrm>
        </p:grpSpPr>
        <p:cxnSp>
          <p:nvCxnSpPr>
            <p:cNvPr id="1508" name="직선 화살표 연결선 1507">
              <a:extLst>
                <a:ext uri="{FF2B5EF4-FFF2-40B4-BE49-F238E27FC236}">
                  <a16:creationId xmlns:a16="http://schemas.microsoft.com/office/drawing/2014/main" id="{61F2ECDA-1A3B-2CC2-53D4-18C2515068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2659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9" name="직선 화살표 연결선 1508">
              <a:extLst>
                <a:ext uri="{FF2B5EF4-FFF2-40B4-BE49-F238E27FC236}">
                  <a16:creationId xmlns:a16="http://schemas.microsoft.com/office/drawing/2014/main" id="{BE8885FD-06AA-DF7E-9D79-8D72207563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2216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0" name="직선 화살표 연결선 1509">
              <a:extLst>
                <a:ext uri="{FF2B5EF4-FFF2-40B4-BE49-F238E27FC236}">
                  <a16:creationId xmlns:a16="http://schemas.microsoft.com/office/drawing/2014/main" id="{FCE1D119-DA40-94C0-5066-D53B46A0C2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77839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1" name="직선 화살표 연결선 1510">
              <a:extLst>
                <a:ext uri="{FF2B5EF4-FFF2-40B4-BE49-F238E27FC236}">
                  <a16:creationId xmlns:a16="http://schemas.microsoft.com/office/drawing/2014/main" id="{CA13BB4A-1BFB-A1E0-E64E-9624B6DA02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53462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2" name="직선 화살표 연결선 1511">
              <a:extLst>
                <a:ext uri="{FF2B5EF4-FFF2-40B4-BE49-F238E27FC236}">
                  <a16:creationId xmlns:a16="http://schemas.microsoft.com/office/drawing/2014/main" id="{5F8B0BDE-0795-90BE-A1A3-4D9384A90C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9085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3" name="직선 화살표 연결선 1512">
              <a:extLst>
                <a:ext uri="{FF2B5EF4-FFF2-40B4-BE49-F238E27FC236}">
                  <a16:creationId xmlns:a16="http://schemas.microsoft.com/office/drawing/2014/main" id="{A042DED3-0D56-74E4-4EA7-E7D9EA9BA0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04708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4" name="직선 화살표 연결선 1513">
              <a:extLst>
                <a:ext uri="{FF2B5EF4-FFF2-40B4-BE49-F238E27FC236}">
                  <a16:creationId xmlns:a16="http://schemas.microsoft.com/office/drawing/2014/main" id="{434E90AC-2383-B809-FB64-36CADA218E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5595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5" name="직선 화살표 연결선 1514">
              <a:extLst>
                <a:ext uri="{FF2B5EF4-FFF2-40B4-BE49-F238E27FC236}">
                  <a16:creationId xmlns:a16="http://schemas.microsoft.com/office/drawing/2014/main" id="{FEDC68B6-FEA8-1179-5BC4-D3B255C367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80331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16" name="직사각형 1515">
            <a:extLst>
              <a:ext uri="{FF2B5EF4-FFF2-40B4-BE49-F238E27FC236}">
                <a16:creationId xmlns:a16="http://schemas.microsoft.com/office/drawing/2014/main" id="{4AE3CFB2-D47D-2419-A610-427A29E0EF80}"/>
              </a:ext>
            </a:extLst>
          </p:cNvPr>
          <p:cNvSpPr/>
          <p:nvPr/>
        </p:nvSpPr>
        <p:spPr>
          <a:xfrm>
            <a:off x="8360877" y="4374662"/>
            <a:ext cx="1158966" cy="83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7" name="Content Placeholder 2">
            <a:extLst>
              <a:ext uri="{FF2B5EF4-FFF2-40B4-BE49-F238E27FC236}">
                <a16:creationId xmlns:a16="http://schemas.microsoft.com/office/drawing/2014/main" id="{0AF3742F-2C23-0C8D-1551-52879C126917}"/>
              </a:ext>
            </a:extLst>
          </p:cNvPr>
          <p:cNvSpPr txBox="1">
            <a:spLocks/>
          </p:cNvSpPr>
          <p:nvPr/>
        </p:nvSpPr>
        <p:spPr>
          <a:xfrm>
            <a:off x="8157583" y="4258283"/>
            <a:ext cx="1556043" cy="32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DRAM Bank</a:t>
            </a:r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518" name="그룹 1517">
            <a:extLst>
              <a:ext uri="{FF2B5EF4-FFF2-40B4-BE49-F238E27FC236}">
                <a16:creationId xmlns:a16="http://schemas.microsoft.com/office/drawing/2014/main" id="{9AC9EAD3-0C36-84F2-54C5-67FD3D7F3BEA}"/>
              </a:ext>
            </a:extLst>
          </p:cNvPr>
          <p:cNvGrpSpPr/>
          <p:nvPr/>
        </p:nvGrpSpPr>
        <p:grpSpPr>
          <a:xfrm>
            <a:off x="7196155" y="4584693"/>
            <a:ext cx="3483299" cy="188769"/>
            <a:chOff x="7196155" y="3931547"/>
            <a:chExt cx="3483299" cy="188769"/>
          </a:xfrm>
        </p:grpSpPr>
        <p:sp>
          <p:nvSpPr>
            <p:cNvPr id="1519" name="직사각형 1518">
              <a:extLst>
                <a:ext uri="{FF2B5EF4-FFF2-40B4-BE49-F238E27FC236}">
                  <a16:creationId xmlns:a16="http://schemas.microsoft.com/office/drawing/2014/main" id="{D53E148E-83A5-8F67-2446-2B1D38D10187}"/>
                </a:ext>
              </a:extLst>
            </p:cNvPr>
            <p:cNvSpPr/>
            <p:nvPr/>
          </p:nvSpPr>
          <p:spPr>
            <a:xfrm>
              <a:off x="7196155" y="3931943"/>
              <a:ext cx="3483299" cy="1877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20" name="그룹 1519">
              <a:extLst>
                <a:ext uri="{FF2B5EF4-FFF2-40B4-BE49-F238E27FC236}">
                  <a16:creationId xmlns:a16="http://schemas.microsoft.com/office/drawing/2014/main" id="{3AE8F683-34A7-8310-B800-068E9B94E676}"/>
                </a:ext>
              </a:extLst>
            </p:cNvPr>
            <p:cNvGrpSpPr/>
            <p:nvPr/>
          </p:nvGrpSpPr>
          <p:grpSpPr>
            <a:xfrm>
              <a:off x="7196155" y="3931547"/>
              <a:ext cx="719423" cy="187793"/>
              <a:chOff x="7247147" y="2682610"/>
              <a:chExt cx="719423" cy="187793"/>
            </a:xfrm>
          </p:grpSpPr>
          <p:sp>
            <p:nvSpPr>
              <p:cNvPr id="1555" name="직사각형 1554">
                <a:extLst>
                  <a:ext uri="{FF2B5EF4-FFF2-40B4-BE49-F238E27FC236}">
                    <a16:creationId xmlns:a16="http://schemas.microsoft.com/office/drawing/2014/main" id="{EEC36F1F-8565-0251-F25C-BDE176B889BF}"/>
                  </a:ext>
                </a:extLst>
              </p:cNvPr>
              <p:cNvSpPr/>
              <p:nvPr/>
            </p:nvSpPr>
            <p:spPr>
              <a:xfrm>
                <a:off x="724714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6" name="직사각형 1555">
                <a:extLst>
                  <a:ext uri="{FF2B5EF4-FFF2-40B4-BE49-F238E27FC236}">
                    <a16:creationId xmlns:a16="http://schemas.microsoft.com/office/drawing/2014/main" id="{C415216A-276F-7E57-BC4F-1241CCB23314}"/>
                  </a:ext>
                </a:extLst>
              </p:cNvPr>
              <p:cNvSpPr/>
              <p:nvPr/>
            </p:nvSpPr>
            <p:spPr>
              <a:xfrm>
                <a:off x="733684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7" name="직사각형 1556">
                <a:extLst>
                  <a:ext uri="{FF2B5EF4-FFF2-40B4-BE49-F238E27FC236}">
                    <a16:creationId xmlns:a16="http://schemas.microsoft.com/office/drawing/2014/main" id="{3912E899-B9AC-D2D7-4DA1-5BE266C2A1A6}"/>
                  </a:ext>
                </a:extLst>
              </p:cNvPr>
              <p:cNvSpPr/>
              <p:nvPr/>
            </p:nvSpPr>
            <p:spPr>
              <a:xfrm>
                <a:off x="742688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8" name="직사각형 1557">
                <a:extLst>
                  <a:ext uri="{FF2B5EF4-FFF2-40B4-BE49-F238E27FC236}">
                    <a16:creationId xmlns:a16="http://schemas.microsoft.com/office/drawing/2014/main" id="{FB1C81F8-EF07-4B35-937C-1E1123E30225}"/>
                  </a:ext>
                </a:extLst>
              </p:cNvPr>
              <p:cNvSpPr/>
              <p:nvPr/>
            </p:nvSpPr>
            <p:spPr>
              <a:xfrm>
                <a:off x="751695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9" name="직사각형 1558">
                <a:extLst>
                  <a:ext uri="{FF2B5EF4-FFF2-40B4-BE49-F238E27FC236}">
                    <a16:creationId xmlns:a16="http://schemas.microsoft.com/office/drawing/2014/main" id="{610259FD-8539-C991-99D9-505F57FCA90E}"/>
                  </a:ext>
                </a:extLst>
              </p:cNvPr>
              <p:cNvSpPr/>
              <p:nvPr/>
            </p:nvSpPr>
            <p:spPr>
              <a:xfrm>
                <a:off x="760657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0" name="직사각형 1559">
                <a:extLst>
                  <a:ext uri="{FF2B5EF4-FFF2-40B4-BE49-F238E27FC236}">
                    <a16:creationId xmlns:a16="http://schemas.microsoft.com/office/drawing/2014/main" id="{4CBE85A2-42F7-4658-DDF1-2F3D34B82514}"/>
                  </a:ext>
                </a:extLst>
              </p:cNvPr>
              <p:cNvSpPr/>
              <p:nvPr/>
            </p:nvSpPr>
            <p:spPr>
              <a:xfrm>
                <a:off x="769626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1" name="직사각형 1560">
                <a:extLst>
                  <a:ext uri="{FF2B5EF4-FFF2-40B4-BE49-F238E27FC236}">
                    <a16:creationId xmlns:a16="http://schemas.microsoft.com/office/drawing/2014/main" id="{3088B959-1FEE-59B4-1FF1-BC3BFEBE3E53}"/>
                  </a:ext>
                </a:extLst>
              </p:cNvPr>
              <p:cNvSpPr/>
              <p:nvPr/>
            </p:nvSpPr>
            <p:spPr>
              <a:xfrm>
                <a:off x="778630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2" name="직사각형 1561">
                <a:extLst>
                  <a:ext uri="{FF2B5EF4-FFF2-40B4-BE49-F238E27FC236}">
                    <a16:creationId xmlns:a16="http://schemas.microsoft.com/office/drawing/2014/main" id="{C4CD7BD9-5287-3E4B-BC11-4FC7B05DE7E9}"/>
                  </a:ext>
                </a:extLst>
              </p:cNvPr>
              <p:cNvSpPr/>
              <p:nvPr/>
            </p:nvSpPr>
            <p:spPr>
              <a:xfrm>
                <a:off x="787637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21" name="그룹 1520">
              <a:extLst>
                <a:ext uri="{FF2B5EF4-FFF2-40B4-BE49-F238E27FC236}">
                  <a16:creationId xmlns:a16="http://schemas.microsoft.com/office/drawing/2014/main" id="{2AFBB88B-A7BC-98DF-9E46-A412B4C6CE57}"/>
                </a:ext>
              </a:extLst>
            </p:cNvPr>
            <p:cNvGrpSpPr/>
            <p:nvPr/>
          </p:nvGrpSpPr>
          <p:grpSpPr>
            <a:xfrm>
              <a:off x="7915325" y="3931547"/>
              <a:ext cx="360000" cy="187793"/>
              <a:chOff x="7966317" y="2682610"/>
              <a:chExt cx="360000" cy="187793"/>
            </a:xfrm>
          </p:grpSpPr>
          <p:sp>
            <p:nvSpPr>
              <p:cNvPr id="1551" name="직사각형 1550">
                <a:extLst>
                  <a:ext uri="{FF2B5EF4-FFF2-40B4-BE49-F238E27FC236}">
                    <a16:creationId xmlns:a16="http://schemas.microsoft.com/office/drawing/2014/main" id="{A8858BB0-9E7B-C111-F5B6-976048FF1699}"/>
                  </a:ext>
                </a:extLst>
              </p:cNvPr>
              <p:cNvSpPr/>
              <p:nvPr/>
            </p:nvSpPr>
            <p:spPr>
              <a:xfrm>
                <a:off x="796631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2" name="직사각형 1551">
                <a:extLst>
                  <a:ext uri="{FF2B5EF4-FFF2-40B4-BE49-F238E27FC236}">
                    <a16:creationId xmlns:a16="http://schemas.microsoft.com/office/drawing/2014/main" id="{57C563B1-CF43-E10B-C377-10FB48730DA5}"/>
                  </a:ext>
                </a:extLst>
              </p:cNvPr>
              <p:cNvSpPr/>
              <p:nvPr/>
            </p:nvSpPr>
            <p:spPr>
              <a:xfrm>
                <a:off x="805601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3" name="직사각형 1552">
                <a:extLst>
                  <a:ext uri="{FF2B5EF4-FFF2-40B4-BE49-F238E27FC236}">
                    <a16:creationId xmlns:a16="http://schemas.microsoft.com/office/drawing/2014/main" id="{0C261BCD-89F0-6D20-639C-1E4E25AA7BCA}"/>
                  </a:ext>
                </a:extLst>
              </p:cNvPr>
              <p:cNvSpPr/>
              <p:nvPr/>
            </p:nvSpPr>
            <p:spPr>
              <a:xfrm>
                <a:off x="814605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4" name="직사각형 1553">
                <a:extLst>
                  <a:ext uri="{FF2B5EF4-FFF2-40B4-BE49-F238E27FC236}">
                    <a16:creationId xmlns:a16="http://schemas.microsoft.com/office/drawing/2014/main" id="{C0460EDB-A5A1-3E32-B154-7FA1D2379A73}"/>
                  </a:ext>
                </a:extLst>
              </p:cNvPr>
              <p:cNvSpPr/>
              <p:nvPr/>
            </p:nvSpPr>
            <p:spPr>
              <a:xfrm>
                <a:off x="823612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22" name="그룹 1521">
              <a:extLst>
                <a:ext uri="{FF2B5EF4-FFF2-40B4-BE49-F238E27FC236}">
                  <a16:creationId xmlns:a16="http://schemas.microsoft.com/office/drawing/2014/main" id="{6BF7AC47-EF3E-B839-2AF8-C12994360A44}"/>
                </a:ext>
              </a:extLst>
            </p:cNvPr>
            <p:cNvGrpSpPr/>
            <p:nvPr/>
          </p:nvGrpSpPr>
          <p:grpSpPr>
            <a:xfrm>
              <a:off x="8274748" y="3931547"/>
              <a:ext cx="179887" cy="187793"/>
              <a:chOff x="8325740" y="2682610"/>
              <a:chExt cx="179887" cy="187793"/>
            </a:xfrm>
          </p:grpSpPr>
          <p:sp>
            <p:nvSpPr>
              <p:cNvPr id="1549" name="직사각형 1548">
                <a:extLst>
                  <a:ext uri="{FF2B5EF4-FFF2-40B4-BE49-F238E27FC236}">
                    <a16:creationId xmlns:a16="http://schemas.microsoft.com/office/drawing/2014/main" id="{8DD4E31A-B508-E97B-5077-B504EA9E16A4}"/>
                  </a:ext>
                </a:extLst>
              </p:cNvPr>
              <p:cNvSpPr/>
              <p:nvPr/>
            </p:nvSpPr>
            <p:spPr>
              <a:xfrm>
                <a:off x="832574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0" name="직사각형 1549">
                <a:extLst>
                  <a:ext uri="{FF2B5EF4-FFF2-40B4-BE49-F238E27FC236}">
                    <a16:creationId xmlns:a16="http://schemas.microsoft.com/office/drawing/2014/main" id="{51392043-E8C3-DACD-BDFC-C9955C399192}"/>
                  </a:ext>
                </a:extLst>
              </p:cNvPr>
              <p:cNvSpPr/>
              <p:nvPr/>
            </p:nvSpPr>
            <p:spPr>
              <a:xfrm>
                <a:off x="841543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23" name="그룹 1522">
              <a:extLst>
                <a:ext uri="{FF2B5EF4-FFF2-40B4-BE49-F238E27FC236}">
                  <a16:creationId xmlns:a16="http://schemas.microsoft.com/office/drawing/2014/main" id="{91B05167-84B2-A158-4F1D-34FA1E555525}"/>
                </a:ext>
              </a:extLst>
            </p:cNvPr>
            <p:cNvGrpSpPr/>
            <p:nvPr/>
          </p:nvGrpSpPr>
          <p:grpSpPr>
            <a:xfrm>
              <a:off x="8454486" y="3931547"/>
              <a:ext cx="899832" cy="187793"/>
              <a:chOff x="8505478" y="2682610"/>
              <a:chExt cx="899832" cy="187793"/>
            </a:xfrm>
          </p:grpSpPr>
          <p:sp>
            <p:nvSpPr>
              <p:cNvPr id="1539" name="직사각형 1538">
                <a:extLst>
                  <a:ext uri="{FF2B5EF4-FFF2-40B4-BE49-F238E27FC236}">
                    <a16:creationId xmlns:a16="http://schemas.microsoft.com/office/drawing/2014/main" id="{2DCF08F0-C3AA-5249-A2AB-C2B01805560B}"/>
                  </a:ext>
                </a:extLst>
              </p:cNvPr>
              <p:cNvSpPr/>
              <p:nvPr/>
            </p:nvSpPr>
            <p:spPr>
              <a:xfrm>
                <a:off x="850547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0" name="직사각형 1539">
                <a:extLst>
                  <a:ext uri="{FF2B5EF4-FFF2-40B4-BE49-F238E27FC236}">
                    <a16:creationId xmlns:a16="http://schemas.microsoft.com/office/drawing/2014/main" id="{C166EAAF-AC0B-01D4-6A0D-BAFC4847B77E}"/>
                  </a:ext>
                </a:extLst>
              </p:cNvPr>
              <p:cNvSpPr/>
              <p:nvPr/>
            </p:nvSpPr>
            <p:spPr>
              <a:xfrm>
                <a:off x="859554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1" name="직사각형 1540">
                <a:extLst>
                  <a:ext uri="{FF2B5EF4-FFF2-40B4-BE49-F238E27FC236}">
                    <a16:creationId xmlns:a16="http://schemas.microsoft.com/office/drawing/2014/main" id="{28422E96-EFE5-9205-E973-0EC18E816E92}"/>
                  </a:ext>
                </a:extLst>
              </p:cNvPr>
              <p:cNvSpPr/>
              <p:nvPr/>
            </p:nvSpPr>
            <p:spPr>
              <a:xfrm>
                <a:off x="868588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2" name="직사각형 1541">
                <a:extLst>
                  <a:ext uri="{FF2B5EF4-FFF2-40B4-BE49-F238E27FC236}">
                    <a16:creationId xmlns:a16="http://schemas.microsoft.com/office/drawing/2014/main" id="{E9992DC3-7C0C-66CA-63FC-4B1F13A36B1C}"/>
                  </a:ext>
                </a:extLst>
              </p:cNvPr>
              <p:cNvSpPr/>
              <p:nvPr/>
            </p:nvSpPr>
            <p:spPr>
              <a:xfrm>
                <a:off x="877558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3" name="직사각형 1542">
                <a:extLst>
                  <a:ext uri="{FF2B5EF4-FFF2-40B4-BE49-F238E27FC236}">
                    <a16:creationId xmlns:a16="http://schemas.microsoft.com/office/drawing/2014/main" id="{B1F86EDC-1783-E93C-D421-FF7E7B98BB73}"/>
                  </a:ext>
                </a:extLst>
              </p:cNvPr>
              <p:cNvSpPr/>
              <p:nvPr/>
            </p:nvSpPr>
            <p:spPr>
              <a:xfrm>
                <a:off x="886562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4" name="직사각형 1543">
                <a:extLst>
                  <a:ext uri="{FF2B5EF4-FFF2-40B4-BE49-F238E27FC236}">
                    <a16:creationId xmlns:a16="http://schemas.microsoft.com/office/drawing/2014/main" id="{3DDA4AC8-6D5B-1B92-7462-557C00D7EAA7}"/>
                  </a:ext>
                </a:extLst>
              </p:cNvPr>
              <p:cNvSpPr/>
              <p:nvPr/>
            </p:nvSpPr>
            <p:spPr>
              <a:xfrm>
                <a:off x="895569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5" name="직사각형 1544">
                <a:extLst>
                  <a:ext uri="{FF2B5EF4-FFF2-40B4-BE49-F238E27FC236}">
                    <a16:creationId xmlns:a16="http://schemas.microsoft.com/office/drawing/2014/main" id="{40A86928-61F7-A9FF-B155-47F674B7D869}"/>
                  </a:ext>
                </a:extLst>
              </p:cNvPr>
              <p:cNvSpPr/>
              <p:nvPr/>
            </p:nvSpPr>
            <p:spPr>
              <a:xfrm>
                <a:off x="904531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6" name="직사각형 1545">
                <a:extLst>
                  <a:ext uri="{FF2B5EF4-FFF2-40B4-BE49-F238E27FC236}">
                    <a16:creationId xmlns:a16="http://schemas.microsoft.com/office/drawing/2014/main" id="{CB67D977-3B5A-8402-BEE0-AA06E6129592}"/>
                  </a:ext>
                </a:extLst>
              </p:cNvPr>
              <p:cNvSpPr/>
              <p:nvPr/>
            </p:nvSpPr>
            <p:spPr>
              <a:xfrm>
                <a:off x="913500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7" name="직사각형 1546">
                <a:extLst>
                  <a:ext uri="{FF2B5EF4-FFF2-40B4-BE49-F238E27FC236}">
                    <a16:creationId xmlns:a16="http://schemas.microsoft.com/office/drawing/2014/main" id="{2ED890F8-B25C-2109-B257-E2B5FF9EF730}"/>
                  </a:ext>
                </a:extLst>
              </p:cNvPr>
              <p:cNvSpPr/>
              <p:nvPr/>
            </p:nvSpPr>
            <p:spPr>
              <a:xfrm>
                <a:off x="922504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8" name="직사각형 1547">
                <a:extLst>
                  <a:ext uri="{FF2B5EF4-FFF2-40B4-BE49-F238E27FC236}">
                    <a16:creationId xmlns:a16="http://schemas.microsoft.com/office/drawing/2014/main" id="{7AEF758E-D83A-36FD-F3CD-43E5376B679C}"/>
                  </a:ext>
                </a:extLst>
              </p:cNvPr>
              <p:cNvSpPr/>
              <p:nvPr/>
            </p:nvSpPr>
            <p:spPr>
              <a:xfrm>
                <a:off x="931511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24" name="그룹 1523">
              <a:extLst>
                <a:ext uri="{FF2B5EF4-FFF2-40B4-BE49-F238E27FC236}">
                  <a16:creationId xmlns:a16="http://schemas.microsoft.com/office/drawing/2014/main" id="{976C2C70-4857-09F1-C2E4-BF0E219197E9}"/>
                </a:ext>
              </a:extLst>
            </p:cNvPr>
            <p:cNvGrpSpPr/>
            <p:nvPr/>
          </p:nvGrpSpPr>
          <p:grpSpPr>
            <a:xfrm>
              <a:off x="9354065" y="3931547"/>
              <a:ext cx="360000" cy="187793"/>
              <a:chOff x="9405057" y="2682610"/>
              <a:chExt cx="360000" cy="187793"/>
            </a:xfrm>
          </p:grpSpPr>
          <p:sp>
            <p:nvSpPr>
              <p:cNvPr id="1535" name="직사각형 1534">
                <a:extLst>
                  <a:ext uri="{FF2B5EF4-FFF2-40B4-BE49-F238E27FC236}">
                    <a16:creationId xmlns:a16="http://schemas.microsoft.com/office/drawing/2014/main" id="{1B28904A-105E-CB45-0868-CA77312C2ED1}"/>
                  </a:ext>
                </a:extLst>
              </p:cNvPr>
              <p:cNvSpPr/>
              <p:nvPr/>
            </p:nvSpPr>
            <p:spPr>
              <a:xfrm>
                <a:off x="940505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6" name="직사각형 1535">
                <a:extLst>
                  <a:ext uri="{FF2B5EF4-FFF2-40B4-BE49-F238E27FC236}">
                    <a16:creationId xmlns:a16="http://schemas.microsoft.com/office/drawing/2014/main" id="{C1C0BD50-F4BA-6E30-9529-7A4BB0009BB6}"/>
                  </a:ext>
                </a:extLst>
              </p:cNvPr>
              <p:cNvSpPr/>
              <p:nvPr/>
            </p:nvSpPr>
            <p:spPr>
              <a:xfrm>
                <a:off x="949475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7" name="직사각형 1536">
                <a:extLst>
                  <a:ext uri="{FF2B5EF4-FFF2-40B4-BE49-F238E27FC236}">
                    <a16:creationId xmlns:a16="http://schemas.microsoft.com/office/drawing/2014/main" id="{8E69F17B-7406-ADD5-BE05-FDC4F7CEAA99}"/>
                  </a:ext>
                </a:extLst>
              </p:cNvPr>
              <p:cNvSpPr/>
              <p:nvPr/>
            </p:nvSpPr>
            <p:spPr>
              <a:xfrm>
                <a:off x="958479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8" name="직사각형 1537">
                <a:extLst>
                  <a:ext uri="{FF2B5EF4-FFF2-40B4-BE49-F238E27FC236}">
                    <a16:creationId xmlns:a16="http://schemas.microsoft.com/office/drawing/2014/main" id="{6C90BA35-F70B-479C-905B-8D8A85271323}"/>
                  </a:ext>
                </a:extLst>
              </p:cNvPr>
              <p:cNvSpPr/>
              <p:nvPr/>
            </p:nvSpPr>
            <p:spPr>
              <a:xfrm>
                <a:off x="967486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25" name="그룹 1524">
              <a:extLst>
                <a:ext uri="{FF2B5EF4-FFF2-40B4-BE49-F238E27FC236}">
                  <a16:creationId xmlns:a16="http://schemas.microsoft.com/office/drawing/2014/main" id="{E7159688-8C43-3963-E7AF-ED5BA14D4F67}"/>
                </a:ext>
              </a:extLst>
            </p:cNvPr>
            <p:cNvGrpSpPr/>
            <p:nvPr/>
          </p:nvGrpSpPr>
          <p:grpSpPr>
            <a:xfrm>
              <a:off x="9713488" y="3931547"/>
              <a:ext cx="360000" cy="187793"/>
              <a:chOff x="9764480" y="2682610"/>
              <a:chExt cx="360000" cy="187793"/>
            </a:xfrm>
          </p:grpSpPr>
          <p:sp>
            <p:nvSpPr>
              <p:cNvPr id="1531" name="직사각형 1530">
                <a:extLst>
                  <a:ext uri="{FF2B5EF4-FFF2-40B4-BE49-F238E27FC236}">
                    <a16:creationId xmlns:a16="http://schemas.microsoft.com/office/drawing/2014/main" id="{A4269A72-BFCD-6F56-DE16-1F47794662AE}"/>
                  </a:ext>
                </a:extLst>
              </p:cNvPr>
              <p:cNvSpPr/>
              <p:nvPr/>
            </p:nvSpPr>
            <p:spPr>
              <a:xfrm>
                <a:off x="976448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2" name="직사각형 1531">
                <a:extLst>
                  <a:ext uri="{FF2B5EF4-FFF2-40B4-BE49-F238E27FC236}">
                    <a16:creationId xmlns:a16="http://schemas.microsoft.com/office/drawing/2014/main" id="{32B09F1C-D54E-4CA8-FF60-45B748E66D8B}"/>
                  </a:ext>
                </a:extLst>
              </p:cNvPr>
              <p:cNvSpPr/>
              <p:nvPr/>
            </p:nvSpPr>
            <p:spPr>
              <a:xfrm>
                <a:off x="985417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3" name="직사각형 1532">
                <a:extLst>
                  <a:ext uri="{FF2B5EF4-FFF2-40B4-BE49-F238E27FC236}">
                    <a16:creationId xmlns:a16="http://schemas.microsoft.com/office/drawing/2014/main" id="{5A9271BD-3386-F2E4-489C-09C21376C4AB}"/>
                  </a:ext>
                </a:extLst>
              </p:cNvPr>
              <p:cNvSpPr/>
              <p:nvPr/>
            </p:nvSpPr>
            <p:spPr>
              <a:xfrm>
                <a:off x="994421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4" name="직사각형 1533">
                <a:extLst>
                  <a:ext uri="{FF2B5EF4-FFF2-40B4-BE49-F238E27FC236}">
                    <a16:creationId xmlns:a16="http://schemas.microsoft.com/office/drawing/2014/main" id="{06346104-B31A-FBF4-5314-A014DF619E7C}"/>
                  </a:ext>
                </a:extLst>
              </p:cNvPr>
              <p:cNvSpPr/>
              <p:nvPr/>
            </p:nvSpPr>
            <p:spPr>
              <a:xfrm>
                <a:off x="1003428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26" name="그룹 1525">
              <a:extLst>
                <a:ext uri="{FF2B5EF4-FFF2-40B4-BE49-F238E27FC236}">
                  <a16:creationId xmlns:a16="http://schemas.microsoft.com/office/drawing/2014/main" id="{801653C1-31EC-1F4C-B6BF-2611172D3FC4}"/>
                </a:ext>
              </a:extLst>
            </p:cNvPr>
            <p:cNvGrpSpPr/>
            <p:nvPr/>
          </p:nvGrpSpPr>
          <p:grpSpPr>
            <a:xfrm>
              <a:off x="10072674" y="3932523"/>
              <a:ext cx="360000" cy="187793"/>
              <a:chOff x="10123666" y="2683586"/>
              <a:chExt cx="360000" cy="187793"/>
            </a:xfrm>
          </p:grpSpPr>
          <p:sp>
            <p:nvSpPr>
              <p:cNvPr id="1527" name="직사각형 1526">
                <a:extLst>
                  <a:ext uri="{FF2B5EF4-FFF2-40B4-BE49-F238E27FC236}">
                    <a16:creationId xmlns:a16="http://schemas.microsoft.com/office/drawing/2014/main" id="{9295297D-86DA-41FA-9915-EB567F31684E}"/>
                  </a:ext>
                </a:extLst>
              </p:cNvPr>
              <p:cNvSpPr/>
              <p:nvPr/>
            </p:nvSpPr>
            <p:spPr>
              <a:xfrm>
                <a:off x="10123666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8" name="직사각형 1527">
                <a:extLst>
                  <a:ext uri="{FF2B5EF4-FFF2-40B4-BE49-F238E27FC236}">
                    <a16:creationId xmlns:a16="http://schemas.microsoft.com/office/drawing/2014/main" id="{DC664172-7903-9F76-3241-86B6458A4DB7}"/>
                  </a:ext>
                </a:extLst>
              </p:cNvPr>
              <p:cNvSpPr/>
              <p:nvPr/>
            </p:nvSpPr>
            <p:spPr>
              <a:xfrm>
                <a:off x="10213361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9" name="직사각형 1528">
                <a:extLst>
                  <a:ext uri="{FF2B5EF4-FFF2-40B4-BE49-F238E27FC236}">
                    <a16:creationId xmlns:a16="http://schemas.microsoft.com/office/drawing/2014/main" id="{E8CDE5FC-64FB-498F-2FE2-682300AC3F8E}"/>
                  </a:ext>
                </a:extLst>
              </p:cNvPr>
              <p:cNvSpPr/>
              <p:nvPr/>
            </p:nvSpPr>
            <p:spPr>
              <a:xfrm>
                <a:off x="10303404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0" name="직사각형 1529">
                <a:extLst>
                  <a:ext uri="{FF2B5EF4-FFF2-40B4-BE49-F238E27FC236}">
                    <a16:creationId xmlns:a16="http://schemas.microsoft.com/office/drawing/2014/main" id="{C011F30F-8CA1-A9AA-0DC2-B6AB061EE922}"/>
                  </a:ext>
                </a:extLst>
              </p:cNvPr>
              <p:cNvSpPr/>
              <p:nvPr/>
            </p:nvSpPr>
            <p:spPr>
              <a:xfrm>
                <a:off x="10393474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632" name="그룹 1631">
            <a:extLst>
              <a:ext uri="{FF2B5EF4-FFF2-40B4-BE49-F238E27FC236}">
                <a16:creationId xmlns:a16="http://schemas.microsoft.com/office/drawing/2014/main" id="{C2BFFB7D-C787-65F9-10C2-9D5B30644102}"/>
              </a:ext>
            </a:extLst>
          </p:cNvPr>
          <p:cNvGrpSpPr/>
          <p:nvPr/>
        </p:nvGrpSpPr>
        <p:grpSpPr>
          <a:xfrm>
            <a:off x="7054880" y="2650620"/>
            <a:ext cx="3761449" cy="1346356"/>
            <a:chOff x="7054880" y="2658242"/>
            <a:chExt cx="3761449" cy="1346356"/>
          </a:xfrm>
        </p:grpSpPr>
        <p:sp>
          <p:nvSpPr>
            <p:cNvPr id="1056" name="직사각형 1055">
              <a:extLst>
                <a:ext uri="{FF2B5EF4-FFF2-40B4-BE49-F238E27FC236}">
                  <a16:creationId xmlns:a16="http://schemas.microsoft.com/office/drawing/2014/main" id="{E3CD5DBF-B3E9-9416-F301-A51709D7E5A6}"/>
                </a:ext>
              </a:extLst>
            </p:cNvPr>
            <p:cNvSpPr/>
            <p:nvPr/>
          </p:nvSpPr>
          <p:spPr>
            <a:xfrm>
              <a:off x="7054880" y="2868250"/>
              <a:ext cx="3761449" cy="11363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099" name="그룹 1098">
              <a:extLst>
                <a:ext uri="{FF2B5EF4-FFF2-40B4-BE49-F238E27FC236}">
                  <a16:creationId xmlns:a16="http://schemas.microsoft.com/office/drawing/2014/main" id="{75C6EC68-A389-3285-64A3-8C15C9031AB4}"/>
                </a:ext>
              </a:extLst>
            </p:cNvPr>
            <p:cNvGrpSpPr/>
            <p:nvPr/>
          </p:nvGrpSpPr>
          <p:grpSpPr>
            <a:xfrm>
              <a:off x="8227718" y="2658242"/>
              <a:ext cx="1415773" cy="340558"/>
              <a:chOff x="2362238" y="2006297"/>
              <a:chExt cx="1071525" cy="340558"/>
            </a:xfrm>
          </p:grpSpPr>
          <p:sp>
            <p:nvSpPr>
              <p:cNvPr id="1100" name="직사각형 1099">
                <a:extLst>
                  <a:ext uri="{FF2B5EF4-FFF2-40B4-BE49-F238E27FC236}">
                    <a16:creationId xmlns:a16="http://schemas.microsoft.com/office/drawing/2014/main" id="{7D4872E7-D986-DA56-4F86-94392272A23F}"/>
                  </a:ext>
                </a:extLst>
              </p:cNvPr>
              <p:cNvSpPr/>
              <p:nvPr/>
            </p:nvSpPr>
            <p:spPr>
              <a:xfrm>
                <a:off x="2393372" y="2006297"/>
                <a:ext cx="1009257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1" name="Content Placeholder 2">
                <a:extLst>
                  <a:ext uri="{FF2B5EF4-FFF2-40B4-BE49-F238E27FC236}">
                    <a16:creationId xmlns:a16="http://schemas.microsoft.com/office/drawing/2014/main" id="{E266EA76-8C8F-6021-4F31-FDFFBB88747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2238" y="2023725"/>
                <a:ext cx="107152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Host Processor</a:t>
                </a:r>
              </a:p>
            </p:txBody>
          </p:sp>
        </p:grpSp>
        <p:sp>
          <p:nvSpPr>
            <p:cNvPr id="1102" name="직사각형 1101">
              <a:extLst>
                <a:ext uri="{FF2B5EF4-FFF2-40B4-BE49-F238E27FC236}">
                  <a16:creationId xmlns:a16="http://schemas.microsoft.com/office/drawing/2014/main" id="{4E3583DF-3495-1C6D-0755-1E30DCCAF9DD}"/>
                </a:ext>
              </a:extLst>
            </p:cNvPr>
            <p:cNvSpPr/>
            <p:nvPr/>
          </p:nvSpPr>
          <p:spPr>
            <a:xfrm>
              <a:off x="7882098" y="3011795"/>
              <a:ext cx="2820780" cy="90902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03" name="직사각형 1102">
              <a:extLst>
                <a:ext uri="{FF2B5EF4-FFF2-40B4-BE49-F238E27FC236}">
                  <a16:creationId xmlns:a16="http://schemas.microsoft.com/office/drawing/2014/main" id="{D422ED3D-7030-2890-8D51-F209E0F5F6AC}"/>
                </a:ext>
              </a:extLst>
            </p:cNvPr>
            <p:cNvSpPr/>
            <p:nvPr/>
          </p:nvSpPr>
          <p:spPr>
            <a:xfrm>
              <a:off x="7166958" y="3012431"/>
              <a:ext cx="603061" cy="9090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107" name="그룹 1106">
              <a:extLst>
                <a:ext uri="{FF2B5EF4-FFF2-40B4-BE49-F238E27FC236}">
                  <a16:creationId xmlns:a16="http://schemas.microsoft.com/office/drawing/2014/main" id="{ABE0A4D9-79AE-73AF-7D34-BC972C97CFED}"/>
                </a:ext>
              </a:extLst>
            </p:cNvPr>
            <p:cNvGrpSpPr/>
            <p:nvPr/>
          </p:nvGrpSpPr>
          <p:grpSpPr>
            <a:xfrm>
              <a:off x="7204963" y="2856808"/>
              <a:ext cx="527050" cy="236891"/>
              <a:chOff x="7143858" y="4975908"/>
              <a:chExt cx="527050" cy="236891"/>
            </a:xfrm>
          </p:grpSpPr>
          <p:sp>
            <p:nvSpPr>
              <p:cNvPr id="1105" name="직사각형 1104">
                <a:extLst>
                  <a:ext uri="{FF2B5EF4-FFF2-40B4-BE49-F238E27FC236}">
                    <a16:creationId xmlns:a16="http://schemas.microsoft.com/office/drawing/2014/main" id="{C983D40C-EE3A-8FCD-FCB1-6F3B720D137C}"/>
                  </a:ext>
                </a:extLst>
              </p:cNvPr>
              <p:cNvSpPr/>
              <p:nvPr/>
            </p:nvSpPr>
            <p:spPr>
              <a:xfrm>
                <a:off x="7203511" y="5080053"/>
                <a:ext cx="407745" cy="10949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6" name="Content Placeholder 2">
                <a:extLst>
                  <a:ext uri="{FF2B5EF4-FFF2-40B4-BE49-F238E27FC236}">
                    <a16:creationId xmlns:a16="http://schemas.microsoft.com/office/drawing/2014/main" id="{B3C55E6A-1835-5320-31FA-02CE0C1A0A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43858" y="4975908"/>
                <a:ext cx="527050" cy="23689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05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Cores</a:t>
                </a:r>
              </a:p>
            </p:txBody>
          </p:sp>
        </p:grpSp>
        <p:sp>
          <p:nvSpPr>
            <p:cNvPr id="1111" name="직사각형 1110">
              <a:extLst>
                <a:ext uri="{FF2B5EF4-FFF2-40B4-BE49-F238E27FC236}">
                  <a16:creationId xmlns:a16="http://schemas.microsoft.com/office/drawing/2014/main" id="{1D45DB88-A4CC-1286-BE73-CE9E8BC5D089}"/>
                </a:ext>
              </a:extLst>
            </p:cNvPr>
            <p:cNvSpPr/>
            <p:nvPr/>
          </p:nvSpPr>
          <p:spPr>
            <a:xfrm>
              <a:off x="9051131" y="2929852"/>
              <a:ext cx="485775" cy="1094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C00000"/>
                </a:solidFill>
              </a:endParaRPr>
            </a:p>
          </p:txBody>
        </p:sp>
        <p:sp>
          <p:nvSpPr>
            <p:cNvPr id="1112" name="Content Placeholder 2">
              <a:extLst>
                <a:ext uri="{FF2B5EF4-FFF2-40B4-BE49-F238E27FC236}">
                  <a16:creationId xmlns:a16="http://schemas.microsoft.com/office/drawing/2014/main" id="{8BD33E85-C036-5019-CCAF-0D1911BB3F0A}"/>
                </a:ext>
              </a:extLst>
            </p:cNvPr>
            <p:cNvSpPr txBox="1">
              <a:spLocks/>
            </p:cNvSpPr>
            <p:nvPr/>
          </p:nvSpPr>
          <p:spPr>
            <a:xfrm>
              <a:off x="8756726" y="2866155"/>
              <a:ext cx="1071525" cy="23689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050" b="1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Cache</a:t>
              </a:r>
            </a:p>
          </p:txBody>
        </p:sp>
        <p:sp>
          <p:nvSpPr>
            <p:cNvPr id="1113" name="직사각형 1112">
              <a:extLst>
                <a:ext uri="{FF2B5EF4-FFF2-40B4-BE49-F238E27FC236}">
                  <a16:creationId xmlns:a16="http://schemas.microsoft.com/office/drawing/2014/main" id="{4E1DBB42-2B2F-641C-EC95-1BE80639305F}"/>
                </a:ext>
              </a:extLst>
            </p:cNvPr>
            <p:cNvSpPr/>
            <p:nvPr/>
          </p:nvSpPr>
          <p:spPr>
            <a:xfrm>
              <a:off x="7960391" y="3078009"/>
              <a:ext cx="2663697" cy="779616"/>
            </a:xfrm>
            <a:prstGeom prst="rect">
              <a:avLst/>
            </a:prstGeom>
            <a:solidFill>
              <a:srgbClr val="DCDDDD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43" name="Content Placeholder 2">
              <a:extLst>
                <a:ext uri="{FF2B5EF4-FFF2-40B4-BE49-F238E27FC236}">
                  <a16:creationId xmlns:a16="http://schemas.microsoft.com/office/drawing/2014/main" id="{B041DDFA-C54C-2372-0CD3-777D2487442F}"/>
                </a:ext>
              </a:extLst>
            </p:cNvPr>
            <p:cNvSpPr txBox="1">
              <a:spLocks/>
            </p:cNvSpPr>
            <p:nvPr/>
          </p:nvSpPr>
          <p:spPr>
            <a:xfrm>
              <a:off x="9004629" y="3286687"/>
              <a:ext cx="726112" cy="27835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u="sng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IDLE</a:t>
              </a:r>
            </a:p>
          </p:txBody>
        </p:sp>
        <p:grpSp>
          <p:nvGrpSpPr>
            <p:cNvPr id="1153" name="그룹 1152">
              <a:extLst>
                <a:ext uri="{FF2B5EF4-FFF2-40B4-BE49-F238E27FC236}">
                  <a16:creationId xmlns:a16="http://schemas.microsoft.com/office/drawing/2014/main" id="{0A67F64F-43B3-679D-2FB9-D7D081632297}"/>
                </a:ext>
              </a:extLst>
            </p:cNvPr>
            <p:cNvGrpSpPr/>
            <p:nvPr/>
          </p:nvGrpSpPr>
          <p:grpSpPr>
            <a:xfrm>
              <a:off x="7242629" y="3077601"/>
              <a:ext cx="451719" cy="778681"/>
              <a:chOff x="7284993" y="4765220"/>
              <a:chExt cx="511832" cy="882305"/>
            </a:xfrm>
          </p:grpSpPr>
          <p:sp>
            <p:nvSpPr>
              <p:cNvPr id="1118" name="직사각형 1117">
                <a:extLst>
                  <a:ext uri="{FF2B5EF4-FFF2-40B4-BE49-F238E27FC236}">
                    <a16:creationId xmlns:a16="http://schemas.microsoft.com/office/drawing/2014/main" id="{4932DC7E-9779-C668-EEA4-F9FF67AB9A8C}"/>
                  </a:ext>
                </a:extLst>
              </p:cNvPr>
              <p:cNvSpPr/>
              <p:nvPr/>
            </p:nvSpPr>
            <p:spPr>
              <a:xfrm>
                <a:off x="7284993" y="5461018"/>
                <a:ext cx="200120" cy="186507"/>
              </a:xfrm>
              <a:prstGeom prst="rect">
                <a:avLst/>
              </a:prstGeom>
              <a:solidFill>
                <a:srgbClr val="DCDDD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5" name="직사각형 1144">
                <a:extLst>
                  <a:ext uri="{FF2B5EF4-FFF2-40B4-BE49-F238E27FC236}">
                    <a16:creationId xmlns:a16="http://schemas.microsoft.com/office/drawing/2014/main" id="{1D62ADC7-A094-2981-BF2B-915614A79999}"/>
                  </a:ext>
                </a:extLst>
              </p:cNvPr>
              <p:cNvSpPr/>
              <p:nvPr/>
            </p:nvSpPr>
            <p:spPr>
              <a:xfrm>
                <a:off x="7284993" y="5229086"/>
                <a:ext cx="200120" cy="186507"/>
              </a:xfrm>
              <a:prstGeom prst="rect">
                <a:avLst/>
              </a:prstGeom>
              <a:solidFill>
                <a:srgbClr val="DCDDD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6" name="직사각형 1145">
                <a:extLst>
                  <a:ext uri="{FF2B5EF4-FFF2-40B4-BE49-F238E27FC236}">
                    <a16:creationId xmlns:a16="http://schemas.microsoft.com/office/drawing/2014/main" id="{F4ED5DAB-0FB6-CAF3-F5C4-9FC7B5444984}"/>
                  </a:ext>
                </a:extLst>
              </p:cNvPr>
              <p:cNvSpPr/>
              <p:nvPr/>
            </p:nvSpPr>
            <p:spPr>
              <a:xfrm>
                <a:off x="7284993" y="4997153"/>
                <a:ext cx="200120" cy="186507"/>
              </a:xfrm>
              <a:prstGeom prst="rect">
                <a:avLst/>
              </a:prstGeom>
              <a:solidFill>
                <a:srgbClr val="DCDDD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7" name="직사각형 1146">
                <a:extLst>
                  <a:ext uri="{FF2B5EF4-FFF2-40B4-BE49-F238E27FC236}">
                    <a16:creationId xmlns:a16="http://schemas.microsoft.com/office/drawing/2014/main" id="{C0851198-3352-72FC-A21E-4B1D614C53D2}"/>
                  </a:ext>
                </a:extLst>
              </p:cNvPr>
              <p:cNvSpPr/>
              <p:nvPr/>
            </p:nvSpPr>
            <p:spPr>
              <a:xfrm>
                <a:off x="7284993" y="4765220"/>
                <a:ext cx="200120" cy="186507"/>
              </a:xfrm>
              <a:prstGeom prst="rect">
                <a:avLst/>
              </a:prstGeom>
              <a:solidFill>
                <a:srgbClr val="DCDDD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52" name="그룹 1151">
                <a:extLst>
                  <a:ext uri="{FF2B5EF4-FFF2-40B4-BE49-F238E27FC236}">
                    <a16:creationId xmlns:a16="http://schemas.microsoft.com/office/drawing/2014/main" id="{167BA746-B7CE-06A0-3374-8007DB02831B}"/>
                  </a:ext>
                </a:extLst>
              </p:cNvPr>
              <p:cNvGrpSpPr/>
              <p:nvPr/>
            </p:nvGrpSpPr>
            <p:grpSpPr>
              <a:xfrm>
                <a:off x="7596705" y="4765220"/>
                <a:ext cx="200120" cy="882305"/>
                <a:chOff x="7437393" y="4917620"/>
                <a:chExt cx="200120" cy="882305"/>
              </a:xfrm>
            </p:grpSpPr>
            <p:sp>
              <p:nvSpPr>
                <p:cNvPr id="1148" name="직사각형 1147">
                  <a:extLst>
                    <a:ext uri="{FF2B5EF4-FFF2-40B4-BE49-F238E27FC236}">
                      <a16:creationId xmlns:a16="http://schemas.microsoft.com/office/drawing/2014/main" id="{FC547658-B330-ED95-BCA1-AAE179D6E663}"/>
                    </a:ext>
                  </a:extLst>
                </p:cNvPr>
                <p:cNvSpPr/>
                <p:nvPr/>
              </p:nvSpPr>
              <p:spPr>
                <a:xfrm>
                  <a:off x="7437393" y="5613418"/>
                  <a:ext cx="200120" cy="186507"/>
                </a:xfrm>
                <a:prstGeom prst="rect">
                  <a:avLst/>
                </a:prstGeom>
                <a:solidFill>
                  <a:srgbClr val="DCDDD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49" name="직사각형 1148">
                  <a:extLst>
                    <a:ext uri="{FF2B5EF4-FFF2-40B4-BE49-F238E27FC236}">
                      <a16:creationId xmlns:a16="http://schemas.microsoft.com/office/drawing/2014/main" id="{847AB2A4-FFE7-C34A-C56C-EA125960C7BE}"/>
                    </a:ext>
                  </a:extLst>
                </p:cNvPr>
                <p:cNvSpPr/>
                <p:nvPr/>
              </p:nvSpPr>
              <p:spPr>
                <a:xfrm>
                  <a:off x="7437393" y="5381486"/>
                  <a:ext cx="200120" cy="186507"/>
                </a:xfrm>
                <a:prstGeom prst="rect">
                  <a:avLst/>
                </a:prstGeom>
                <a:solidFill>
                  <a:srgbClr val="DCDDD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50" name="직사각형 1149">
                  <a:extLst>
                    <a:ext uri="{FF2B5EF4-FFF2-40B4-BE49-F238E27FC236}">
                      <a16:creationId xmlns:a16="http://schemas.microsoft.com/office/drawing/2014/main" id="{DE67245A-2568-FA56-EA45-ECD21BFFD55E}"/>
                    </a:ext>
                  </a:extLst>
                </p:cNvPr>
                <p:cNvSpPr/>
                <p:nvPr/>
              </p:nvSpPr>
              <p:spPr>
                <a:xfrm>
                  <a:off x="7437393" y="5149553"/>
                  <a:ext cx="200120" cy="186507"/>
                </a:xfrm>
                <a:prstGeom prst="rect">
                  <a:avLst/>
                </a:prstGeom>
                <a:solidFill>
                  <a:srgbClr val="DCDDD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51" name="직사각형 1150">
                  <a:extLst>
                    <a:ext uri="{FF2B5EF4-FFF2-40B4-BE49-F238E27FC236}">
                      <a16:creationId xmlns:a16="http://schemas.microsoft.com/office/drawing/2014/main" id="{B5237094-3917-1E9B-F204-A4CE1ED7FEF8}"/>
                    </a:ext>
                  </a:extLst>
                </p:cNvPr>
                <p:cNvSpPr/>
                <p:nvPr/>
              </p:nvSpPr>
              <p:spPr>
                <a:xfrm>
                  <a:off x="7437393" y="4917620"/>
                  <a:ext cx="200120" cy="186507"/>
                </a:xfrm>
                <a:prstGeom prst="rect">
                  <a:avLst/>
                </a:prstGeom>
                <a:solidFill>
                  <a:srgbClr val="DCDDD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1096" name="Content Placeholder 2">
            <a:extLst>
              <a:ext uri="{FF2B5EF4-FFF2-40B4-BE49-F238E27FC236}">
                <a16:creationId xmlns:a16="http://schemas.microsoft.com/office/drawing/2014/main" id="{72C9F107-5D94-3F04-256A-655E3C250AB4}"/>
              </a:ext>
            </a:extLst>
          </p:cNvPr>
          <p:cNvSpPr txBox="1">
            <a:spLocks/>
          </p:cNvSpPr>
          <p:nvPr/>
        </p:nvSpPr>
        <p:spPr>
          <a:xfrm>
            <a:off x="5114285" y="5700396"/>
            <a:ext cx="1654730" cy="32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sz="14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Vertex Data: ~8B</a:t>
            </a:r>
          </a:p>
        </p:txBody>
      </p:sp>
      <p:grpSp>
        <p:nvGrpSpPr>
          <p:cNvPr id="1633" name="그룹 1632">
            <a:extLst>
              <a:ext uri="{FF2B5EF4-FFF2-40B4-BE49-F238E27FC236}">
                <a16:creationId xmlns:a16="http://schemas.microsoft.com/office/drawing/2014/main" id="{3FF4836F-AA1E-C079-AEAF-9EA9ABAB5048}"/>
              </a:ext>
            </a:extLst>
          </p:cNvPr>
          <p:cNvGrpSpPr/>
          <p:nvPr/>
        </p:nvGrpSpPr>
        <p:grpSpPr>
          <a:xfrm>
            <a:off x="1410749" y="2650620"/>
            <a:ext cx="3363851" cy="2605268"/>
            <a:chOff x="1410749" y="2650620"/>
            <a:chExt cx="3363851" cy="2605268"/>
          </a:xfrm>
        </p:grpSpPr>
        <p:sp>
          <p:nvSpPr>
            <p:cNvPr id="1566" name="직사각형 1565">
              <a:extLst>
                <a:ext uri="{FF2B5EF4-FFF2-40B4-BE49-F238E27FC236}">
                  <a16:creationId xmlns:a16="http://schemas.microsoft.com/office/drawing/2014/main" id="{59D220EC-5293-45F6-2C9B-95E31E986FC7}"/>
                </a:ext>
              </a:extLst>
            </p:cNvPr>
            <p:cNvSpPr/>
            <p:nvPr/>
          </p:nvSpPr>
          <p:spPr>
            <a:xfrm>
              <a:off x="1410749" y="2868250"/>
              <a:ext cx="3294610" cy="23876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7" name="직사각형 1566">
              <a:extLst>
                <a:ext uri="{FF2B5EF4-FFF2-40B4-BE49-F238E27FC236}">
                  <a16:creationId xmlns:a16="http://schemas.microsoft.com/office/drawing/2014/main" id="{BAB99EA2-FEBF-4A99-1D58-46FEFD00A4A7}"/>
                </a:ext>
              </a:extLst>
            </p:cNvPr>
            <p:cNvSpPr/>
            <p:nvPr/>
          </p:nvSpPr>
          <p:spPr>
            <a:xfrm>
              <a:off x="1502824" y="2975254"/>
              <a:ext cx="999023" cy="10579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8" name="직사각형 1567">
              <a:extLst>
                <a:ext uri="{FF2B5EF4-FFF2-40B4-BE49-F238E27FC236}">
                  <a16:creationId xmlns:a16="http://schemas.microsoft.com/office/drawing/2014/main" id="{FA63AD96-BB09-D6C9-1327-1C3CDF040F85}"/>
                </a:ext>
              </a:extLst>
            </p:cNvPr>
            <p:cNvSpPr/>
            <p:nvPr/>
          </p:nvSpPr>
          <p:spPr>
            <a:xfrm>
              <a:off x="1567911" y="3079777"/>
              <a:ext cx="868848" cy="3731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9" name="직사각형 1568">
              <a:extLst>
                <a:ext uri="{FF2B5EF4-FFF2-40B4-BE49-F238E27FC236}">
                  <a16:creationId xmlns:a16="http://schemas.microsoft.com/office/drawing/2014/main" id="{23D94E8D-224D-A734-F2BD-FBF69FB4BE0C}"/>
                </a:ext>
              </a:extLst>
            </p:cNvPr>
            <p:cNvSpPr/>
            <p:nvPr/>
          </p:nvSpPr>
          <p:spPr>
            <a:xfrm>
              <a:off x="1567911" y="3592542"/>
              <a:ext cx="868848" cy="37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0" name="직사각형 1569">
              <a:extLst>
                <a:ext uri="{FF2B5EF4-FFF2-40B4-BE49-F238E27FC236}">
                  <a16:creationId xmlns:a16="http://schemas.microsoft.com/office/drawing/2014/main" id="{FCDFC3A2-5228-C185-C835-2DBCBADFF181}"/>
                </a:ext>
              </a:extLst>
            </p:cNvPr>
            <p:cNvSpPr/>
            <p:nvPr/>
          </p:nvSpPr>
          <p:spPr>
            <a:xfrm>
              <a:off x="1502824" y="4136552"/>
              <a:ext cx="3127596" cy="102977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1" name="직사각형 1570">
              <a:extLst>
                <a:ext uri="{FF2B5EF4-FFF2-40B4-BE49-F238E27FC236}">
                  <a16:creationId xmlns:a16="http://schemas.microsoft.com/office/drawing/2014/main" id="{6559B614-FF25-4C80-2C17-BE2B8D5E053B}"/>
                </a:ext>
              </a:extLst>
            </p:cNvPr>
            <p:cNvSpPr/>
            <p:nvPr/>
          </p:nvSpPr>
          <p:spPr>
            <a:xfrm>
              <a:off x="3854750" y="2976152"/>
              <a:ext cx="775670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2" name="직사각형 1571">
              <a:extLst>
                <a:ext uri="{FF2B5EF4-FFF2-40B4-BE49-F238E27FC236}">
                  <a16:creationId xmlns:a16="http://schemas.microsoft.com/office/drawing/2014/main" id="{C3B2B4F1-BB32-823F-3FE4-B8DBD9F593D5}"/>
                </a:ext>
              </a:extLst>
            </p:cNvPr>
            <p:cNvSpPr/>
            <p:nvPr/>
          </p:nvSpPr>
          <p:spPr>
            <a:xfrm>
              <a:off x="3907514" y="3079520"/>
              <a:ext cx="662654" cy="3214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3" name="직사각형 1572">
              <a:extLst>
                <a:ext uri="{FF2B5EF4-FFF2-40B4-BE49-F238E27FC236}">
                  <a16:creationId xmlns:a16="http://schemas.microsoft.com/office/drawing/2014/main" id="{740B6ECF-850E-2EAD-E10A-340DD3858758}"/>
                </a:ext>
              </a:extLst>
            </p:cNvPr>
            <p:cNvSpPr/>
            <p:nvPr/>
          </p:nvSpPr>
          <p:spPr>
            <a:xfrm>
              <a:off x="3943776" y="3686398"/>
              <a:ext cx="591393" cy="235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74" name="그룹 1573">
              <a:extLst>
                <a:ext uri="{FF2B5EF4-FFF2-40B4-BE49-F238E27FC236}">
                  <a16:creationId xmlns:a16="http://schemas.microsoft.com/office/drawing/2014/main" id="{C7818139-3E5A-AADE-8B6A-00D1931F39AD}"/>
                </a:ext>
              </a:extLst>
            </p:cNvPr>
            <p:cNvGrpSpPr/>
            <p:nvPr/>
          </p:nvGrpSpPr>
          <p:grpSpPr>
            <a:xfrm>
              <a:off x="3557058" y="2975252"/>
              <a:ext cx="237341" cy="1058831"/>
              <a:chOff x="2873375" y="4929883"/>
              <a:chExt cx="417029" cy="775892"/>
            </a:xfrm>
          </p:grpSpPr>
          <p:sp>
            <p:nvSpPr>
              <p:cNvPr id="1620" name="직사각형 1619">
                <a:extLst>
                  <a:ext uri="{FF2B5EF4-FFF2-40B4-BE49-F238E27FC236}">
                    <a16:creationId xmlns:a16="http://schemas.microsoft.com/office/drawing/2014/main" id="{89E15D47-65AB-1B71-453E-6D7D98FBB398}"/>
                  </a:ext>
                </a:extLst>
              </p:cNvPr>
              <p:cNvSpPr/>
              <p:nvPr/>
            </p:nvSpPr>
            <p:spPr>
              <a:xfrm>
                <a:off x="2873375" y="4929883"/>
                <a:ext cx="417029" cy="7758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621" name="그룹 1620">
                <a:extLst>
                  <a:ext uri="{FF2B5EF4-FFF2-40B4-BE49-F238E27FC236}">
                    <a16:creationId xmlns:a16="http://schemas.microsoft.com/office/drawing/2014/main" id="{02316074-2190-5D8C-3C4E-83FF9751886C}"/>
                  </a:ext>
                </a:extLst>
              </p:cNvPr>
              <p:cNvGrpSpPr/>
              <p:nvPr/>
            </p:nvGrpSpPr>
            <p:grpSpPr>
              <a:xfrm>
                <a:off x="2873375" y="5071455"/>
                <a:ext cx="417029" cy="501263"/>
                <a:chOff x="2873375" y="5071455"/>
                <a:chExt cx="417029" cy="501263"/>
              </a:xfrm>
            </p:grpSpPr>
            <p:cxnSp>
              <p:nvCxnSpPr>
                <p:cNvPr id="1622" name="직선 연결선 1621">
                  <a:extLst>
                    <a:ext uri="{FF2B5EF4-FFF2-40B4-BE49-F238E27FC236}">
                      <a16:creationId xmlns:a16="http://schemas.microsoft.com/office/drawing/2014/main" id="{919A8408-5CC7-1D55-04AE-2F2072E7BC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07255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3" name="직선 연결선 1622">
                  <a:extLst>
                    <a:ext uri="{FF2B5EF4-FFF2-40B4-BE49-F238E27FC236}">
                      <a16:creationId xmlns:a16="http://schemas.microsoft.com/office/drawing/2014/main" id="{578BEC41-E80D-45A7-18A0-7A9EE24123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071456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4" name="직선 연결선 1623">
                  <a:extLst>
                    <a:ext uri="{FF2B5EF4-FFF2-40B4-BE49-F238E27FC236}">
                      <a16:creationId xmlns:a16="http://schemas.microsoft.com/office/drawing/2014/main" id="{557F43C9-7497-7819-1694-62D853CD29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56954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5" name="직선 연결선 1624">
                  <a:extLst>
                    <a:ext uri="{FF2B5EF4-FFF2-40B4-BE49-F238E27FC236}">
                      <a16:creationId xmlns:a16="http://schemas.microsoft.com/office/drawing/2014/main" id="{E2F20090-45E9-05BF-2D3D-40EC5F0AD5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565271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6" name="직선 연결선 1625">
                  <a:extLst>
                    <a:ext uri="{FF2B5EF4-FFF2-40B4-BE49-F238E27FC236}">
                      <a16:creationId xmlns:a16="http://schemas.microsoft.com/office/drawing/2014/main" id="{7377B324-72BB-4E6F-1150-FBA26B8076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990481" y="5071456"/>
                  <a:ext cx="182817" cy="50126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7" name="직선 연결선 1626">
                  <a:extLst>
                    <a:ext uri="{FF2B5EF4-FFF2-40B4-BE49-F238E27FC236}">
                      <a16:creationId xmlns:a16="http://schemas.microsoft.com/office/drawing/2014/main" id="{96D62FB0-CA7B-4F88-46A3-83D4DA9CB2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90481" y="5071455"/>
                  <a:ext cx="182817" cy="49381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575" name="그룹 1574">
              <a:extLst>
                <a:ext uri="{FF2B5EF4-FFF2-40B4-BE49-F238E27FC236}">
                  <a16:creationId xmlns:a16="http://schemas.microsoft.com/office/drawing/2014/main" id="{745B67E1-9E81-7E27-A87F-BE3F661EE8F8}"/>
                </a:ext>
              </a:extLst>
            </p:cNvPr>
            <p:cNvGrpSpPr/>
            <p:nvPr/>
          </p:nvGrpSpPr>
          <p:grpSpPr>
            <a:xfrm>
              <a:off x="2522292" y="2650620"/>
              <a:ext cx="1071525" cy="323130"/>
              <a:chOff x="2366153" y="2018111"/>
              <a:chExt cx="1071525" cy="323130"/>
            </a:xfrm>
          </p:grpSpPr>
          <p:sp>
            <p:nvSpPr>
              <p:cNvPr id="1618" name="직사각형 1617">
                <a:extLst>
                  <a:ext uri="{FF2B5EF4-FFF2-40B4-BE49-F238E27FC236}">
                    <a16:creationId xmlns:a16="http://schemas.microsoft.com/office/drawing/2014/main" id="{958DACA3-78A3-417B-0A91-354748242C0D}"/>
                  </a:ext>
                </a:extLst>
              </p:cNvPr>
              <p:cNvSpPr/>
              <p:nvPr/>
            </p:nvSpPr>
            <p:spPr>
              <a:xfrm>
                <a:off x="2437037" y="2052689"/>
                <a:ext cx="929756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9" name="Content Placeholder 2">
                <a:extLst>
                  <a:ext uri="{FF2B5EF4-FFF2-40B4-BE49-F238E27FC236}">
                    <a16:creationId xmlns:a16="http://schemas.microsoft.com/office/drawing/2014/main" id="{43C57945-885D-31A4-1076-7383B5BE43C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3" y="2018111"/>
                <a:ext cx="107152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Accelerator</a:t>
                </a:r>
              </a:p>
            </p:txBody>
          </p:sp>
        </p:grpSp>
        <p:grpSp>
          <p:nvGrpSpPr>
            <p:cNvPr id="1576" name="그룹 1575">
              <a:extLst>
                <a:ext uri="{FF2B5EF4-FFF2-40B4-BE49-F238E27FC236}">
                  <a16:creationId xmlns:a16="http://schemas.microsoft.com/office/drawing/2014/main" id="{C67C074B-DDB6-039A-BACA-1BE970B01E55}"/>
                </a:ext>
              </a:extLst>
            </p:cNvPr>
            <p:cNvGrpSpPr/>
            <p:nvPr/>
          </p:nvGrpSpPr>
          <p:grpSpPr>
            <a:xfrm>
              <a:off x="1463826" y="2846082"/>
              <a:ext cx="1071525" cy="197532"/>
              <a:chOff x="2366152" y="2072840"/>
              <a:chExt cx="1071525" cy="197532"/>
            </a:xfrm>
          </p:grpSpPr>
          <p:sp>
            <p:nvSpPr>
              <p:cNvPr id="1616" name="직사각형 1615">
                <a:extLst>
                  <a:ext uri="{FF2B5EF4-FFF2-40B4-BE49-F238E27FC236}">
                    <a16:creationId xmlns:a16="http://schemas.microsoft.com/office/drawing/2014/main" id="{5EB44431-0429-12AE-6ACC-93F895DC306D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7" name="Content Placeholder 2">
                <a:extLst>
                  <a:ext uri="{FF2B5EF4-FFF2-40B4-BE49-F238E27FC236}">
                    <a16:creationId xmlns:a16="http://schemas.microsoft.com/office/drawing/2014/main" id="{68D3596C-47B5-E73C-77EB-02A0F7E4F9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Prefetcher</a:t>
                </a:r>
              </a:p>
            </p:txBody>
          </p:sp>
        </p:grpSp>
        <p:grpSp>
          <p:nvGrpSpPr>
            <p:cNvPr id="1577" name="그룹 1576">
              <a:extLst>
                <a:ext uri="{FF2B5EF4-FFF2-40B4-BE49-F238E27FC236}">
                  <a16:creationId xmlns:a16="http://schemas.microsoft.com/office/drawing/2014/main" id="{C90DCEF8-B1C9-DF95-408E-6EE7DB2F5501}"/>
                </a:ext>
              </a:extLst>
            </p:cNvPr>
            <p:cNvGrpSpPr/>
            <p:nvPr/>
          </p:nvGrpSpPr>
          <p:grpSpPr>
            <a:xfrm>
              <a:off x="3703075" y="2851072"/>
              <a:ext cx="1071525" cy="197532"/>
              <a:chOff x="2366152" y="2072840"/>
              <a:chExt cx="1071525" cy="197532"/>
            </a:xfrm>
          </p:grpSpPr>
          <p:sp>
            <p:nvSpPr>
              <p:cNvPr id="1614" name="직사각형 1613">
                <a:extLst>
                  <a:ext uri="{FF2B5EF4-FFF2-40B4-BE49-F238E27FC236}">
                    <a16:creationId xmlns:a16="http://schemas.microsoft.com/office/drawing/2014/main" id="{7245DDC7-B0A0-37AE-8E80-3BD05238966E}"/>
                  </a:ext>
                </a:extLst>
              </p:cNvPr>
              <p:cNvSpPr/>
              <p:nvPr/>
            </p:nvSpPr>
            <p:spPr>
              <a:xfrm>
                <a:off x="2593328" y="2103192"/>
                <a:ext cx="617172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5" name="Content Placeholder 2">
                <a:extLst>
                  <a:ext uri="{FF2B5EF4-FFF2-40B4-BE49-F238E27FC236}">
                    <a16:creationId xmlns:a16="http://schemas.microsoft.com/office/drawing/2014/main" id="{EC5B7BF2-BFA1-9004-E5C9-D1AAB9E0B1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Updater</a:t>
                </a:r>
              </a:p>
            </p:txBody>
          </p:sp>
        </p:grpSp>
        <p:grpSp>
          <p:nvGrpSpPr>
            <p:cNvPr id="1578" name="그룹 1577">
              <a:extLst>
                <a:ext uri="{FF2B5EF4-FFF2-40B4-BE49-F238E27FC236}">
                  <a16:creationId xmlns:a16="http://schemas.microsoft.com/office/drawing/2014/main" id="{9ECB4DCC-77D7-4877-50E6-E9F0A1371AA3}"/>
                </a:ext>
              </a:extLst>
            </p:cNvPr>
            <p:cNvGrpSpPr/>
            <p:nvPr/>
          </p:nvGrpSpPr>
          <p:grpSpPr>
            <a:xfrm>
              <a:off x="1655490" y="3071706"/>
              <a:ext cx="693691" cy="332158"/>
              <a:chOff x="1945501" y="3633158"/>
              <a:chExt cx="693691" cy="392475"/>
            </a:xfrm>
          </p:grpSpPr>
          <p:sp>
            <p:nvSpPr>
              <p:cNvPr id="1612" name="Content Placeholder 2">
                <a:extLst>
                  <a:ext uri="{FF2B5EF4-FFF2-40B4-BE49-F238E27FC236}">
                    <a16:creationId xmlns:a16="http://schemas.microsoft.com/office/drawing/2014/main" id="{4B4D7F7D-3845-222E-B027-FE0A2A2FE7C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633158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Vertex</a:t>
                </a:r>
              </a:p>
            </p:txBody>
          </p:sp>
          <p:sp>
            <p:nvSpPr>
              <p:cNvPr id="1613" name="Content Placeholder 2">
                <a:extLst>
                  <a:ext uri="{FF2B5EF4-FFF2-40B4-BE49-F238E27FC236}">
                    <a16:creationId xmlns:a16="http://schemas.microsoft.com/office/drawing/2014/main" id="{E105FFF0-EE62-0094-8D02-AD9EB32E466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810487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</p:grpSp>
        <p:sp>
          <p:nvSpPr>
            <p:cNvPr id="1579" name="직사각형 1578">
              <a:extLst>
                <a:ext uri="{FF2B5EF4-FFF2-40B4-BE49-F238E27FC236}">
                  <a16:creationId xmlns:a16="http://schemas.microsoft.com/office/drawing/2014/main" id="{A543E2B9-3670-DF7A-C685-15ADEBEB2885}"/>
                </a:ext>
              </a:extLst>
            </p:cNvPr>
            <p:cNvSpPr/>
            <p:nvPr/>
          </p:nvSpPr>
          <p:spPr>
            <a:xfrm>
              <a:off x="2588014" y="2975254"/>
              <a:ext cx="916076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80" name="그룹 1579">
              <a:extLst>
                <a:ext uri="{FF2B5EF4-FFF2-40B4-BE49-F238E27FC236}">
                  <a16:creationId xmlns:a16="http://schemas.microsoft.com/office/drawing/2014/main" id="{EBC3B38D-90CC-8DFC-EDB2-A26DF5483824}"/>
                </a:ext>
              </a:extLst>
            </p:cNvPr>
            <p:cNvGrpSpPr/>
            <p:nvPr/>
          </p:nvGrpSpPr>
          <p:grpSpPr>
            <a:xfrm>
              <a:off x="2505821" y="2851072"/>
              <a:ext cx="1071525" cy="189754"/>
              <a:chOff x="2366152" y="2072840"/>
              <a:chExt cx="1071525" cy="197532"/>
            </a:xfrm>
          </p:grpSpPr>
          <p:sp>
            <p:nvSpPr>
              <p:cNvPr id="1610" name="직사각형 1609">
                <a:extLst>
                  <a:ext uri="{FF2B5EF4-FFF2-40B4-BE49-F238E27FC236}">
                    <a16:creationId xmlns:a16="http://schemas.microsoft.com/office/drawing/2014/main" id="{327BF4E6-76A6-B949-46E6-23C6050DA5DA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1" name="Content Placeholder 2">
                <a:extLst>
                  <a:ext uri="{FF2B5EF4-FFF2-40B4-BE49-F238E27FC236}">
                    <a16:creationId xmlns:a16="http://schemas.microsoft.com/office/drawing/2014/main" id="{40D2BF9E-CCA6-625A-D682-65F32EF256B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Processor</a:t>
                </a:r>
              </a:p>
            </p:txBody>
          </p:sp>
        </p:grpSp>
        <p:grpSp>
          <p:nvGrpSpPr>
            <p:cNvPr id="1581" name="그룹 1580">
              <a:extLst>
                <a:ext uri="{FF2B5EF4-FFF2-40B4-BE49-F238E27FC236}">
                  <a16:creationId xmlns:a16="http://schemas.microsoft.com/office/drawing/2014/main" id="{FCC865C8-B5C2-0678-8E0C-4EE98CDB2205}"/>
                </a:ext>
              </a:extLst>
            </p:cNvPr>
            <p:cNvGrpSpPr/>
            <p:nvPr/>
          </p:nvGrpSpPr>
          <p:grpSpPr>
            <a:xfrm>
              <a:off x="2644370" y="3079777"/>
              <a:ext cx="803364" cy="887164"/>
              <a:chOff x="1954124" y="3589118"/>
              <a:chExt cx="803364" cy="887164"/>
            </a:xfrm>
          </p:grpSpPr>
          <p:sp>
            <p:nvSpPr>
              <p:cNvPr id="1595" name="직사각형 1594">
                <a:extLst>
                  <a:ext uri="{FF2B5EF4-FFF2-40B4-BE49-F238E27FC236}">
                    <a16:creationId xmlns:a16="http://schemas.microsoft.com/office/drawing/2014/main" id="{09B7FA76-490B-84E2-4214-AABE68B7828F}"/>
                  </a:ext>
                </a:extLst>
              </p:cNvPr>
              <p:cNvSpPr/>
              <p:nvPr/>
            </p:nvSpPr>
            <p:spPr>
              <a:xfrm>
                <a:off x="1954124" y="3589118"/>
                <a:ext cx="803364" cy="31375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6" name="직사각형 1595">
                <a:extLst>
                  <a:ext uri="{FF2B5EF4-FFF2-40B4-BE49-F238E27FC236}">
                    <a16:creationId xmlns:a16="http://schemas.microsoft.com/office/drawing/2014/main" id="{00059812-BB61-DE60-1419-E146D5223FD8}"/>
                  </a:ext>
                </a:extLst>
              </p:cNvPr>
              <p:cNvSpPr/>
              <p:nvPr/>
            </p:nvSpPr>
            <p:spPr>
              <a:xfrm>
                <a:off x="1954124" y="4145755"/>
                <a:ext cx="803364" cy="3305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7" name="Content Placeholder 2">
                <a:extLst>
                  <a:ext uri="{FF2B5EF4-FFF2-40B4-BE49-F238E27FC236}">
                    <a16:creationId xmlns:a16="http://schemas.microsoft.com/office/drawing/2014/main" id="{551D31DE-76E0-E254-0B40-88ED4FB63F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08960" y="3630994"/>
                <a:ext cx="693691" cy="22349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</a:t>
                </a:r>
              </a:p>
            </p:txBody>
          </p:sp>
          <p:grpSp>
            <p:nvGrpSpPr>
              <p:cNvPr id="1598" name="그룹 1597">
                <a:extLst>
                  <a:ext uri="{FF2B5EF4-FFF2-40B4-BE49-F238E27FC236}">
                    <a16:creationId xmlns:a16="http://schemas.microsoft.com/office/drawing/2014/main" id="{5637FEBC-818A-BF0A-7711-726A95858275}"/>
                  </a:ext>
                </a:extLst>
              </p:cNvPr>
              <p:cNvGrpSpPr/>
              <p:nvPr/>
            </p:nvGrpSpPr>
            <p:grpSpPr>
              <a:xfrm>
                <a:off x="1970346" y="4189687"/>
                <a:ext cx="770921" cy="241649"/>
                <a:chOff x="2025932" y="4129559"/>
                <a:chExt cx="740435" cy="232093"/>
              </a:xfrm>
            </p:grpSpPr>
            <p:grpSp>
              <p:nvGrpSpPr>
                <p:cNvPr id="1600" name="그룹 1599">
                  <a:extLst>
                    <a:ext uri="{FF2B5EF4-FFF2-40B4-BE49-F238E27FC236}">
                      <a16:creationId xmlns:a16="http://schemas.microsoft.com/office/drawing/2014/main" id="{D45FACDC-5581-AA31-2AFF-9243DF5194E1}"/>
                    </a:ext>
                  </a:extLst>
                </p:cNvPr>
                <p:cNvGrpSpPr/>
                <p:nvPr/>
              </p:nvGrpSpPr>
              <p:grpSpPr>
                <a:xfrm>
                  <a:off x="2054991" y="4134561"/>
                  <a:ext cx="681400" cy="227091"/>
                  <a:chOff x="1963250" y="5405629"/>
                  <a:chExt cx="681400" cy="167089"/>
                </a:xfrm>
              </p:grpSpPr>
              <p:sp>
                <p:nvSpPr>
                  <p:cNvPr id="1606" name="직사각형 1605">
                    <a:extLst>
                      <a:ext uri="{FF2B5EF4-FFF2-40B4-BE49-F238E27FC236}">
                        <a16:creationId xmlns:a16="http://schemas.microsoft.com/office/drawing/2014/main" id="{0D7F8CA1-4ABC-7C1D-39A4-C888196FA4EF}"/>
                      </a:ext>
                    </a:extLst>
                  </p:cNvPr>
                  <p:cNvSpPr/>
                  <p:nvPr/>
                </p:nvSpPr>
                <p:spPr>
                  <a:xfrm>
                    <a:off x="19632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607" name="직사각형 1606">
                    <a:extLst>
                      <a:ext uri="{FF2B5EF4-FFF2-40B4-BE49-F238E27FC236}">
                        <a16:creationId xmlns:a16="http://schemas.microsoft.com/office/drawing/2014/main" id="{642C1B4E-4D77-4469-49C7-F395FE46D54F}"/>
                      </a:ext>
                    </a:extLst>
                  </p:cNvPr>
                  <p:cNvSpPr/>
                  <p:nvPr/>
                </p:nvSpPr>
                <p:spPr>
                  <a:xfrm>
                    <a:off x="21336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608" name="직사각형 1607">
                    <a:extLst>
                      <a:ext uri="{FF2B5EF4-FFF2-40B4-BE49-F238E27FC236}">
                        <a16:creationId xmlns:a16="http://schemas.microsoft.com/office/drawing/2014/main" id="{39DA730E-6D3F-4A18-DF01-671C21EEE550}"/>
                      </a:ext>
                    </a:extLst>
                  </p:cNvPr>
                  <p:cNvSpPr/>
                  <p:nvPr/>
                </p:nvSpPr>
                <p:spPr>
                  <a:xfrm>
                    <a:off x="23039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609" name="직사각형 1608">
                    <a:extLst>
                      <a:ext uri="{FF2B5EF4-FFF2-40B4-BE49-F238E27FC236}">
                        <a16:creationId xmlns:a16="http://schemas.microsoft.com/office/drawing/2014/main" id="{61B56D48-DBAA-391F-47C3-7E360AD1A707}"/>
                      </a:ext>
                    </a:extLst>
                  </p:cNvPr>
                  <p:cNvSpPr/>
                  <p:nvPr/>
                </p:nvSpPr>
                <p:spPr>
                  <a:xfrm>
                    <a:off x="24743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1601" name="그룹 1600">
                  <a:extLst>
                    <a:ext uri="{FF2B5EF4-FFF2-40B4-BE49-F238E27FC236}">
                      <a16:creationId xmlns:a16="http://schemas.microsoft.com/office/drawing/2014/main" id="{99EB4ADE-2321-92B3-8588-8B9730C5024C}"/>
                    </a:ext>
                  </a:extLst>
                </p:cNvPr>
                <p:cNvGrpSpPr/>
                <p:nvPr/>
              </p:nvGrpSpPr>
              <p:grpSpPr>
                <a:xfrm>
                  <a:off x="2025932" y="4129559"/>
                  <a:ext cx="740435" cy="172478"/>
                  <a:chOff x="2025932" y="4129559"/>
                  <a:chExt cx="740435" cy="290790"/>
                </a:xfrm>
              </p:grpSpPr>
              <p:sp>
                <p:nvSpPr>
                  <p:cNvPr id="1602" name="Content Placeholder 2">
                    <a:extLst>
                      <a:ext uri="{FF2B5EF4-FFF2-40B4-BE49-F238E27FC236}">
                        <a16:creationId xmlns:a16="http://schemas.microsoft.com/office/drawing/2014/main" id="{1DE995FD-02DA-FCF6-1F29-82DD5B32A64E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025932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S</a:t>
                    </a:r>
                  </a:p>
                </p:txBody>
              </p:sp>
              <p:sp>
                <p:nvSpPr>
                  <p:cNvPr id="1603" name="Content Placeholder 2">
                    <a:extLst>
                      <a:ext uri="{FF2B5EF4-FFF2-40B4-BE49-F238E27FC236}">
                        <a16:creationId xmlns:a16="http://schemas.microsoft.com/office/drawing/2014/main" id="{6EE4A8DD-245E-2C11-18CA-3F0B3F1A77C8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199674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I</a:t>
                    </a:r>
                  </a:p>
                </p:txBody>
              </p:sp>
              <p:sp>
                <p:nvSpPr>
                  <p:cNvPr id="1604" name="Content Placeholder 2">
                    <a:extLst>
                      <a:ext uri="{FF2B5EF4-FFF2-40B4-BE49-F238E27FC236}">
                        <a16:creationId xmlns:a16="http://schemas.microsoft.com/office/drawing/2014/main" id="{E2FB0EC2-3146-FBCA-E52B-61F411AE6D82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37140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M</a:t>
                    </a:r>
                  </a:p>
                </p:txBody>
              </p:sp>
              <p:sp>
                <p:nvSpPr>
                  <p:cNvPr id="1605" name="Content Placeholder 2">
                    <a:extLst>
                      <a:ext uri="{FF2B5EF4-FFF2-40B4-BE49-F238E27FC236}">
                        <a16:creationId xmlns:a16="http://schemas.microsoft.com/office/drawing/2014/main" id="{39D6E450-1769-0520-54FC-DAA40A2D5F29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53739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D</a:t>
                    </a:r>
                  </a:p>
                </p:txBody>
              </p:sp>
            </p:grpSp>
          </p:grpSp>
          <p:sp>
            <p:nvSpPr>
              <p:cNvPr id="1599" name="Content Placeholder 2">
                <a:extLst>
                  <a:ext uri="{FF2B5EF4-FFF2-40B4-BE49-F238E27FC236}">
                    <a16:creationId xmlns:a16="http://schemas.microsoft.com/office/drawing/2014/main" id="{46A34B37-BA3D-7CAA-20DA-FAF2CD6A6B8B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2147914" y="3920819"/>
                <a:ext cx="309477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</p:grpSp>
        <p:sp>
          <p:nvSpPr>
            <p:cNvPr id="1582" name="Content Placeholder 2">
              <a:extLst>
                <a:ext uri="{FF2B5EF4-FFF2-40B4-BE49-F238E27FC236}">
                  <a16:creationId xmlns:a16="http://schemas.microsoft.com/office/drawing/2014/main" id="{BC6BCC07-E0A9-C7A6-942F-32971243664A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3578582" y="3396459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583" name="Content Placeholder 2">
              <a:extLst>
                <a:ext uri="{FF2B5EF4-FFF2-40B4-BE49-F238E27FC236}">
                  <a16:creationId xmlns:a16="http://schemas.microsoft.com/office/drawing/2014/main" id="{4740D0C9-BF71-9F0D-9391-BD52F94FCC96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3414157" y="3382092"/>
              <a:ext cx="312470" cy="24388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584" name="Content Placeholder 2">
              <a:extLst>
                <a:ext uri="{FF2B5EF4-FFF2-40B4-BE49-F238E27FC236}">
                  <a16:creationId xmlns:a16="http://schemas.microsoft.com/office/drawing/2014/main" id="{62E000B6-FCCA-F133-0456-FC88863C0B18}"/>
                </a:ext>
              </a:extLst>
            </p:cNvPr>
            <p:cNvSpPr txBox="1">
              <a:spLocks/>
            </p:cNvSpPr>
            <p:nvPr/>
          </p:nvSpPr>
          <p:spPr>
            <a:xfrm>
              <a:off x="4049375" y="3125827"/>
              <a:ext cx="378927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UE</a:t>
              </a:r>
            </a:p>
          </p:txBody>
        </p:sp>
        <p:sp>
          <p:nvSpPr>
            <p:cNvPr id="1585" name="Content Placeholder 2">
              <a:extLst>
                <a:ext uri="{FF2B5EF4-FFF2-40B4-BE49-F238E27FC236}">
                  <a16:creationId xmlns:a16="http://schemas.microsoft.com/office/drawing/2014/main" id="{75DA4E4F-6173-CCC0-D497-A48F70F84DEE}"/>
                </a:ext>
              </a:extLst>
            </p:cNvPr>
            <p:cNvSpPr txBox="1">
              <a:spLocks/>
            </p:cNvSpPr>
            <p:nvPr/>
          </p:nvSpPr>
          <p:spPr>
            <a:xfrm>
              <a:off x="3911531" y="3686398"/>
              <a:ext cx="654617" cy="2350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RA Unit</a:t>
              </a:r>
            </a:p>
          </p:txBody>
        </p:sp>
        <p:cxnSp>
          <p:nvCxnSpPr>
            <p:cNvPr id="1586" name="직선 화살표 연결선 1585">
              <a:extLst>
                <a:ext uri="{FF2B5EF4-FFF2-40B4-BE49-F238E27FC236}">
                  <a16:creationId xmlns:a16="http://schemas.microsoft.com/office/drawing/2014/main" id="{2448F998-270C-3216-888B-442498A45D9A}"/>
                </a:ext>
              </a:extLst>
            </p:cNvPr>
            <p:cNvCxnSpPr>
              <a:cxnSpLocks/>
              <a:stCxn id="1568" idx="2"/>
              <a:endCxn id="1569" idx="0"/>
            </p:cNvCxnSpPr>
            <p:nvPr/>
          </p:nvCxnSpPr>
          <p:spPr>
            <a:xfrm>
              <a:off x="2002335" y="3452949"/>
              <a:ext cx="0" cy="139593"/>
            </a:xfrm>
            <a:prstGeom prst="straightConnector1">
              <a:avLst/>
            </a:prstGeom>
            <a:ln w="19050">
              <a:solidFill>
                <a:srgbClr val="00A0E9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87" name="그룹 1586">
              <a:extLst>
                <a:ext uri="{FF2B5EF4-FFF2-40B4-BE49-F238E27FC236}">
                  <a16:creationId xmlns:a16="http://schemas.microsoft.com/office/drawing/2014/main" id="{EB8C7B4C-D59D-B3F4-92C3-DB833ECA77D9}"/>
                </a:ext>
              </a:extLst>
            </p:cNvPr>
            <p:cNvGrpSpPr/>
            <p:nvPr/>
          </p:nvGrpSpPr>
          <p:grpSpPr>
            <a:xfrm>
              <a:off x="1655490" y="3585085"/>
              <a:ext cx="693691" cy="332159"/>
              <a:chOff x="1945501" y="3633157"/>
              <a:chExt cx="693691" cy="392476"/>
            </a:xfrm>
          </p:grpSpPr>
          <p:sp>
            <p:nvSpPr>
              <p:cNvPr id="1593" name="Content Placeholder 2">
                <a:extLst>
                  <a:ext uri="{FF2B5EF4-FFF2-40B4-BE49-F238E27FC236}">
                    <a16:creationId xmlns:a16="http://schemas.microsoft.com/office/drawing/2014/main" id="{54DF47DC-C961-78BC-DD64-D789DCD13D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633157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Edge</a:t>
                </a:r>
                <a:endPara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594" name="Content Placeholder 2">
                <a:extLst>
                  <a:ext uri="{FF2B5EF4-FFF2-40B4-BE49-F238E27FC236}">
                    <a16:creationId xmlns:a16="http://schemas.microsoft.com/office/drawing/2014/main" id="{4B15C8B0-22A8-C014-F9C6-879ACD6D31C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810487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</p:grpSp>
        <p:sp>
          <p:nvSpPr>
            <p:cNvPr id="1588" name="직사각형 1587">
              <a:extLst>
                <a:ext uri="{FF2B5EF4-FFF2-40B4-BE49-F238E27FC236}">
                  <a16:creationId xmlns:a16="http://schemas.microsoft.com/office/drawing/2014/main" id="{1E3CD4F7-0921-0F29-A5CC-AEC7710F08DA}"/>
                </a:ext>
              </a:extLst>
            </p:cNvPr>
            <p:cNvSpPr/>
            <p:nvPr/>
          </p:nvSpPr>
          <p:spPr>
            <a:xfrm>
              <a:off x="3907514" y="3636415"/>
              <a:ext cx="662653" cy="330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89" name="그룹 1588">
              <a:extLst>
                <a:ext uri="{FF2B5EF4-FFF2-40B4-BE49-F238E27FC236}">
                  <a16:creationId xmlns:a16="http://schemas.microsoft.com/office/drawing/2014/main" id="{C4EC16D9-5C4F-A230-2CC3-61F4C03C91E0}"/>
                </a:ext>
              </a:extLst>
            </p:cNvPr>
            <p:cNvGrpSpPr/>
            <p:nvPr/>
          </p:nvGrpSpPr>
          <p:grpSpPr>
            <a:xfrm>
              <a:off x="2620805" y="3981895"/>
              <a:ext cx="874497" cy="258785"/>
              <a:chOff x="2181734" y="5440202"/>
              <a:chExt cx="874497" cy="258785"/>
            </a:xfrm>
          </p:grpSpPr>
          <p:sp>
            <p:nvSpPr>
              <p:cNvPr id="1591" name="직사각형 1590">
                <a:extLst>
                  <a:ext uri="{FF2B5EF4-FFF2-40B4-BE49-F238E27FC236}">
                    <a16:creationId xmlns:a16="http://schemas.microsoft.com/office/drawing/2014/main" id="{CF03E09E-1F51-B006-FC7C-8C4A6C6DBC0A}"/>
                  </a:ext>
                </a:extLst>
              </p:cNvPr>
              <p:cNvSpPr/>
              <p:nvPr/>
            </p:nvSpPr>
            <p:spPr>
              <a:xfrm>
                <a:off x="2304738" y="5522773"/>
                <a:ext cx="631343" cy="919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2" name="Content Placeholder 2">
                <a:extLst>
                  <a:ext uri="{FF2B5EF4-FFF2-40B4-BE49-F238E27FC236}">
                    <a16:creationId xmlns:a16="http://schemas.microsoft.com/office/drawing/2014/main" id="{C3A2985B-CD18-3E81-B401-E793B3E18E7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81734" y="5440202"/>
                <a:ext cx="874497" cy="25878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Cache</a:t>
                </a:r>
                <a:endPara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1590" name="직사각형 1589">
              <a:extLst>
                <a:ext uri="{FF2B5EF4-FFF2-40B4-BE49-F238E27FC236}">
                  <a16:creationId xmlns:a16="http://schemas.microsoft.com/office/drawing/2014/main" id="{F6F896B5-553E-9364-4C76-BA1B2D682EB6}"/>
                </a:ext>
              </a:extLst>
            </p:cNvPr>
            <p:cNvSpPr/>
            <p:nvPr/>
          </p:nvSpPr>
          <p:spPr>
            <a:xfrm>
              <a:off x="1577241" y="4213883"/>
              <a:ext cx="2978762" cy="875111"/>
            </a:xfrm>
            <a:prstGeom prst="rect">
              <a:avLst/>
            </a:prstGeom>
            <a:solidFill>
              <a:srgbClr val="DCDDD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33" name="화살표: 아래쪽 1132">
            <a:extLst>
              <a:ext uri="{FF2B5EF4-FFF2-40B4-BE49-F238E27FC236}">
                <a16:creationId xmlns:a16="http://schemas.microsoft.com/office/drawing/2014/main" id="{6F29C439-B7FE-10E9-7DF2-DD4478AEC7BE}"/>
              </a:ext>
            </a:extLst>
          </p:cNvPr>
          <p:cNvSpPr/>
          <p:nvPr/>
        </p:nvSpPr>
        <p:spPr>
          <a:xfrm flipV="1">
            <a:off x="3885929" y="5120666"/>
            <a:ext cx="282977" cy="563693"/>
          </a:xfrm>
          <a:prstGeom prst="downArrow">
            <a:avLst/>
          </a:prstGeom>
          <a:solidFill>
            <a:srgbClr val="FF7979"/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64" name="그룹 1563">
            <a:extLst>
              <a:ext uri="{FF2B5EF4-FFF2-40B4-BE49-F238E27FC236}">
                <a16:creationId xmlns:a16="http://schemas.microsoft.com/office/drawing/2014/main" id="{519AEC59-0AAB-C841-8857-4E997239732E}"/>
              </a:ext>
            </a:extLst>
          </p:cNvPr>
          <p:cNvGrpSpPr/>
          <p:nvPr/>
        </p:nvGrpSpPr>
        <p:grpSpPr>
          <a:xfrm>
            <a:off x="1410749" y="5503543"/>
            <a:ext cx="3294610" cy="915926"/>
            <a:chOff x="1410749" y="5438710"/>
            <a:chExt cx="3294610" cy="915926"/>
          </a:xfrm>
        </p:grpSpPr>
        <p:sp>
          <p:nvSpPr>
            <p:cNvPr id="1055" name="직사각형 1054">
              <a:extLst>
                <a:ext uri="{FF2B5EF4-FFF2-40B4-BE49-F238E27FC236}">
                  <a16:creationId xmlns:a16="http://schemas.microsoft.com/office/drawing/2014/main" id="{04DE40BC-C878-5C12-BF72-FDED9352D698}"/>
                </a:ext>
              </a:extLst>
            </p:cNvPr>
            <p:cNvSpPr/>
            <p:nvPr/>
          </p:nvSpPr>
          <p:spPr>
            <a:xfrm>
              <a:off x="1410749" y="5615392"/>
              <a:ext cx="3294610" cy="7392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059" name="그룹 1058">
              <a:extLst>
                <a:ext uri="{FF2B5EF4-FFF2-40B4-BE49-F238E27FC236}">
                  <a16:creationId xmlns:a16="http://schemas.microsoft.com/office/drawing/2014/main" id="{4C9B6DBA-F0F9-6485-0C85-7DE5CF746B76}"/>
                </a:ext>
              </a:extLst>
            </p:cNvPr>
            <p:cNvGrpSpPr/>
            <p:nvPr/>
          </p:nvGrpSpPr>
          <p:grpSpPr>
            <a:xfrm>
              <a:off x="2526949" y="5438710"/>
              <a:ext cx="1071525" cy="323130"/>
              <a:chOff x="2362238" y="1969750"/>
              <a:chExt cx="1071525" cy="323130"/>
            </a:xfrm>
          </p:grpSpPr>
          <p:sp>
            <p:nvSpPr>
              <p:cNvPr id="1058" name="직사각형 1057">
                <a:extLst>
                  <a:ext uri="{FF2B5EF4-FFF2-40B4-BE49-F238E27FC236}">
                    <a16:creationId xmlns:a16="http://schemas.microsoft.com/office/drawing/2014/main" id="{8FFDE53B-AFFE-2A15-6A13-322FB69F08C4}"/>
                  </a:ext>
                </a:extLst>
              </p:cNvPr>
              <p:cNvSpPr/>
              <p:nvPr/>
            </p:nvSpPr>
            <p:spPr>
              <a:xfrm>
                <a:off x="2502713" y="1980897"/>
                <a:ext cx="790575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7" name="Content Placeholder 2">
                <a:extLst>
                  <a:ext uri="{FF2B5EF4-FFF2-40B4-BE49-F238E27FC236}">
                    <a16:creationId xmlns:a16="http://schemas.microsoft.com/office/drawing/2014/main" id="{98ED74F7-B0EC-4F81-EA8B-9135380417F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2238" y="1969750"/>
                <a:ext cx="107152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Memory</a:t>
                </a:r>
              </a:p>
            </p:txBody>
          </p:sp>
        </p:grpSp>
        <p:sp>
          <p:nvSpPr>
            <p:cNvPr id="1066" name="직사각형 1065">
              <a:extLst>
                <a:ext uri="{FF2B5EF4-FFF2-40B4-BE49-F238E27FC236}">
                  <a16:creationId xmlns:a16="http://schemas.microsoft.com/office/drawing/2014/main" id="{704A11E1-9E0A-D99B-F6C8-5414D218732E}"/>
                </a:ext>
              </a:extLst>
            </p:cNvPr>
            <p:cNvSpPr/>
            <p:nvPr/>
          </p:nvSpPr>
          <p:spPr>
            <a:xfrm>
              <a:off x="1502824" y="5691153"/>
              <a:ext cx="3127596" cy="5896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062" name="직선 연결선 1061">
              <a:extLst>
                <a:ext uri="{FF2B5EF4-FFF2-40B4-BE49-F238E27FC236}">
                  <a16:creationId xmlns:a16="http://schemas.microsoft.com/office/drawing/2014/main" id="{EB1B3EF2-0BA0-ECBB-328A-4991833B0BBB}"/>
                </a:ext>
              </a:extLst>
            </p:cNvPr>
            <p:cNvCxnSpPr>
              <a:cxnSpLocks/>
            </p:cNvCxnSpPr>
            <p:nvPr/>
          </p:nvCxnSpPr>
          <p:spPr>
            <a:xfrm>
              <a:off x="1502824" y="5903762"/>
              <a:ext cx="312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5" name="직선 연결선 1064">
              <a:extLst>
                <a:ext uri="{FF2B5EF4-FFF2-40B4-BE49-F238E27FC236}">
                  <a16:creationId xmlns:a16="http://schemas.microsoft.com/office/drawing/2014/main" id="{52C77644-ADD1-FE0F-FB8A-33249FF09084}"/>
                </a:ext>
              </a:extLst>
            </p:cNvPr>
            <p:cNvCxnSpPr>
              <a:cxnSpLocks/>
            </p:cNvCxnSpPr>
            <p:nvPr/>
          </p:nvCxnSpPr>
          <p:spPr>
            <a:xfrm>
              <a:off x="1502824" y="6106168"/>
              <a:ext cx="312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70" name="직사각형 1069">
              <a:extLst>
                <a:ext uri="{FF2B5EF4-FFF2-40B4-BE49-F238E27FC236}">
                  <a16:creationId xmlns:a16="http://schemas.microsoft.com/office/drawing/2014/main" id="{081C7926-38D2-0DAE-54DC-961440D08478}"/>
                </a:ext>
              </a:extLst>
            </p:cNvPr>
            <p:cNvSpPr/>
            <p:nvPr/>
          </p:nvSpPr>
          <p:spPr>
            <a:xfrm>
              <a:off x="1535876" y="5652890"/>
              <a:ext cx="932740" cy="1094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9" name="Content Placeholder 2">
              <a:extLst>
                <a:ext uri="{FF2B5EF4-FFF2-40B4-BE49-F238E27FC236}">
                  <a16:creationId xmlns:a16="http://schemas.microsoft.com/office/drawing/2014/main" id="{655886D7-5A89-3BEF-343A-42B94916083B}"/>
                </a:ext>
              </a:extLst>
            </p:cNvPr>
            <p:cNvSpPr txBox="1">
              <a:spLocks/>
            </p:cNvSpPr>
            <p:nvPr/>
          </p:nvSpPr>
          <p:spPr>
            <a:xfrm>
              <a:off x="1466572" y="5586379"/>
              <a:ext cx="1071525" cy="23689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05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Data Cell Array</a:t>
              </a:r>
            </a:p>
          </p:txBody>
        </p:sp>
        <p:sp>
          <p:nvSpPr>
            <p:cNvPr id="1071" name="직사각형 1070">
              <a:extLst>
                <a:ext uri="{FF2B5EF4-FFF2-40B4-BE49-F238E27FC236}">
                  <a16:creationId xmlns:a16="http://schemas.microsoft.com/office/drawing/2014/main" id="{23B1A934-CD20-8F0D-CD02-3FB42B540804}"/>
                </a:ext>
              </a:extLst>
            </p:cNvPr>
            <p:cNvSpPr/>
            <p:nvPr/>
          </p:nvSpPr>
          <p:spPr>
            <a:xfrm>
              <a:off x="2436759" y="5907957"/>
              <a:ext cx="576000" cy="200025"/>
            </a:xfrm>
            <a:prstGeom prst="rect">
              <a:avLst/>
            </a:prstGeom>
            <a:solidFill>
              <a:srgbClr val="FF7979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2" name="직사각형 1071">
              <a:extLst>
                <a:ext uri="{FF2B5EF4-FFF2-40B4-BE49-F238E27FC236}">
                  <a16:creationId xmlns:a16="http://schemas.microsoft.com/office/drawing/2014/main" id="{E95E619F-F5D9-3592-EFAF-AB32302BDFBD}"/>
                </a:ext>
              </a:extLst>
            </p:cNvPr>
            <p:cNvSpPr/>
            <p:nvPr/>
          </p:nvSpPr>
          <p:spPr>
            <a:xfrm>
              <a:off x="1860759" y="5907957"/>
              <a:ext cx="576000" cy="200025"/>
            </a:xfrm>
            <a:prstGeom prst="rect">
              <a:avLst/>
            </a:prstGeom>
            <a:solidFill>
              <a:srgbClr val="FF7979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3" name="Content Placeholder 2">
              <a:extLst>
                <a:ext uri="{FF2B5EF4-FFF2-40B4-BE49-F238E27FC236}">
                  <a16:creationId xmlns:a16="http://schemas.microsoft.com/office/drawing/2014/main" id="{E97B0F1B-F808-2441-CB02-F8D686A71CE7}"/>
                </a:ext>
              </a:extLst>
            </p:cNvPr>
            <p:cNvSpPr txBox="1">
              <a:spLocks/>
            </p:cNvSpPr>
            <p:nvPr/>
          </p:nvSpPr>
          <p:spPr>
            <a:xfrm>
              <a:off x="4316694" y="5860563"/>
              <a:ext cx="256062" cy="23689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05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074" name="Content Placeholder 2">
              <a:extLst>
                <a:ext uri="{FF2B5EF4-FFF2-40B4-BE49-F238E27FC236}">
                  <a16:creationId xmlns:a16="http://schemas.microsoft.com/office/drawing/2014/main" id="{BA4B59E4-A055-E1A0-B132-F33537DB0B84}"/>
                </a:ext>
              </a:extLst>
            </p:cNvPr>
            <p:cNvSpPr txBox="1">
              <a:spLocks/>
            </p:cNvSpPr>
            <p:nvPr/>
          </p:nvSpPr>
          <p:spPr>
            <a:xfrm>
              <a:off x="1535876" y="5855694"/>
              <a:ext cx="256062" cy="23689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05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060" name="직사각형 1059">
              <a:extLst>
                <a:ext uri="{FF2B5EF4-FFF2-40B4-BE49-F238E27FC236}">
                  <a16:creationId xmlns:a16="http://schemas.microsoft.com/office/drawing/2014/main" id="{F2FC2172-DFE8-3296-31F4-67D8D728E7D8}"/>
                </a:ext>
              </a:extLst>
            </p:cNvPr>
            <p:cNvSpPr/>
            <p:nvPr/>
          </p:nvSpPr>
          <p:spPr>
            <a:xfrm>
              <a:off x="3592907" y="5907202"/>
              <a:ext cx="576000" cy="200025"/>
            </a:xfrm>
            <a:prstGeom prst="rect">
              <a:avLst/>
            </a:prstGeom>
            <a:solidFill>
              <a:srgbClr val="FF7979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6" name="직사각형 1085">
              <a:extLst>
                <a:ext uri="{FF2B5EF4-FFF2-40B4-BE49-F238E27FC236}">
                  <a16:creationId xmlns:a16="http://schemas.microsoft.com/office/drawing/2014/main" id="{44909D31-4EF7-E0F1-05D2-2A68FED1C8DF}"/>
                </a:ext>
              </a:extLst>
            </p:cNvPr>
            <p:cNvSpPr/>
            <p:nvPr/>
          </p:nvSpPr>
          <p:spPr>
            <a:xfrm>
              <a:off x="3729594" y="5907034"/>
              <a:ext cx="72000" cy="200025"/>
            </a:xfrm>
            <a:prstGeom prst="rect">
              <a:avLst/>
            </a:prstGeom>
            <a:solidFill>
              <a:schemeClr val="accent6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41" name="직사각형 1240">
              <a:extLst>
                <a:ext uri="{FF2B5EF4-FFF2-40B4-BE49-F238E27FC236}">
                  <a16:creationId xmlns:a16="http://schemas.microsoft.com/office/drawing/2014/main" id="{28DFC8E8-F2A3-89CC-5608-EE6FEFBD0FEA}"/>
                </a:ext>
              </a:extLst>
            </p:cNvPr>
            <p:cNvSpPr/>
            <p:nvPr/>
          </p:nvSpPr>
          <p:spPr>
            <a:xfrm>
              <a:off x="3014257" y="5907957"/>
              <a:ext cx="576000" cy="200025"/>
            </a:xfrm>
            <a:prstGeom prst="rect">
              <a:avLst/>
            </a:prstGeom>
            <a:solidFill>
              <a:srgbClr val="FF7979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087" name="직선 연결선 1086">
            <a:extLst>
              <a:ext uri="{FF2B5EF4-FFF2-40B4-BE49-F238E27FC236}">
                <a16:creationId xmlns:a16="http://schemas.microsoft.com/office/drawing/2014/main" id="{16818773-DFEB-DAD7-9A7B-23B546BF7883}"/>
              </a:ext>
            </a:extLst>
          </p:cNvPr>
          <p:cNvCxnSpPr>
            <a:cxnSpLocks/>
          </p:cNvCxnSpPr>
          <p:nvPr/>
        </p:nvCxnSpPr>
        <p:spPr>
          <a:xfrm>
            <a:off x="3753912" y="5563542"/>
            <a:ext cx="432567" cy="29621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8" name="직선 연결선 1087">
            <a:extLst>
              <a:ext uri="{FF2B5EF4-FFF2-40B4-BE49-F238E27FC236}">
                <a16:creationId xmlns:a16="http://schemas.microsoft.com/office/drawing/2014/main" id="{23565B0A-8069-4655-C346-A011DE382149}"/>
              </a:ext>
            </a:extLst>
          </p:cNvPr>
          <p:cNvCxnSpPr>
            <a:cxnSpLocks/>
          </p:cNvCxnSpPr>
          <p:nvPr/>
        </p:nvCxnSpPr>
        <p:spPr>
          <a:xfrm flipV="1">
            <a:off x="4168906" y="5850228"/>
            <a:ext cx="993644" cy="4762"/>
          </a:xfrm>
          <a:prstGeom prst="line">
            <a:avLst/>
          </a:prstGeom>
          <a:ln w="28575">
            <a:solidFill>
              <a:schemeClr val="accent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6" name="그룹 1135">
            <a:extLst>
              <a:ext uri="{FF2B5EF4-FFF2-40B4-BE49-F238E27FC236}">
                <a16:creationId xmlns:a16="http://schemas.microsoft.com/office/drawing/2014/main" id="{48A4C96B-3BE0-CDD4-7CCA-68E9F01FCF20}"/>
              </a:ext>
            </a:extLst>
          </p:cNvPr>
          <p:cNvGrpSpPr/>
          <p:nvPr/>
        </p:nvGrpSpPr>
        <p:grpSpPr>
          <a:xfrm flipV="1">
            <a:off x="3588844" y="5383393"/>
            <a:ext cx="576000" cy="200025"/>
            <a:chOff x="4666019" y="2307209"/>
            <a:chExt cx="576000" cy="200025"/>
          </a:xfrm>
        </p:grpSpPr>
        <p:sp>
          <p:nvSpPr>
            <p:cNvPr id="1134" name="직사각형 1133">
              <a:extLst>
                <a:ext uri="{FF2B5EF4-FFF2-40B4-BE49-F238E27FC236}">
                  <a16:creationId xmlns:a16="http://schemas.microsoft.com/office/drawing/2014/main" id="{E16561BB-AC36-E2FF-45B3-46CE601204AA}"/>
                </a:ext>
              </a:extLst>
            </p:cNvPr>
            <p:cNvSpPr/>
            <p:nvPr/>
          </p:nvSpPr>
          <p:spPr>
            <a:xfrm>
              <a:off x="4666019" y="2307209"/>
              <a:ext cx="576000" cy="200025"/>
            </a:xfrm>
            <a:prstGeom prst="rect">
              <a:avLst/>
            </a:prstGeom>
            <a:solidFill>
              <a:srgbClr val="FF7979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35" name="직사각형 1134">
              <a:extLst>
                <a:ext uri="{FF2B5EF4-FFF2-40B4-BE49-F238E27FC236}">
                  <a16:creationId xmlns:a16="http://schemas.microsoft.com/office/drawing/2014/main" id="{46E33286-DF51-A81E-06AB-54B27FDAD6DA}"/>
                </a:ext>
              </a:extLst>
            </p:cNvPr>
            <p:cNvSpPr/>
            <p:nvPr/>
          </p:nvSpPr>
          <p:spPr>
            <a:xfrm>
              <a:off x="4814504" y="2307209"/>
              <a:ext cx="86400" cy="200025"/>
            </a:xfrm>
            <a:prstGeom prst="rect">
              <a:avLst/>
            </a:prstGeom>
            <a:solidFill>
              <a:schemeClr val="accent6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0F8CAEBA-C02C-3DC1-68BC-211CAF596A41}"/>
              </a:ext>
            </a:extLst>
          </p:cNvPr>
          <p:cNvGrpSpPr/>
          <p:nvPr/>
        </p:nvGrpSpPr>
        <p:grpSpPr>
          <a:xfrm>
            <a:off x="416499" y="1047692"/>
            <a:ext cx="5342985" cy="763642"/>
            <a:chOff x="416499" y="3173212"/>
            <a:chExt cx="5342985" cy="763642"/>
          </a:xfrm>
        </p:grpSpPr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358678A0-FB3A-C75E-1258-2848CD69DB9A}"/>
                </a:ext>
              </a:extLst>
            </p:cNvPr>
            <p:cNvSpPr txBox="1">
              <a:spLocks/>
            </p:cNvSpPr>
            <p:nvPr/>
          </p:nvSpPr>
          <p:spPr>
            <a:xfrm>
              <a:off x="416499" y="3173212"/>
              <a:ext cx="5342985" cy="4726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Cache-based </a:t>
              </a:r>
              <a:r>
                <a:rPr lang="en-US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Accelerator</a:t>
              </a:r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938629B7-1346-3761-2832-55129D1DFF1E}"/>
                </a:ext>
              </a:extLst>
            </p:cNvPr>
            <p:cNvSpPr txBox="1">
              <a:spLocks/>
            </p:cNvSpPr>
            <p:nvPr/>
          </p:nvSpPr>
          <p:spPr>
            <a:xfrm>
              <a:off x="813128" y="3681752"/>
              <a:ext cx="4946356" cy="2551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e.g.)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Graphicionado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[MICRO’16],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GraphDyns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[MICRO’19],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PolyGraph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[ISCA’21]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77CED70-7993-8709-01E1-7A89D725391E}"/>
              </a:ext>
            </a:extLst>
          </p:cNvPr>
          <p:cNvGrpSpPr/>
          <p:nvPr/>
        </p:nvGrpSpPr>
        <p:grpSpPr>
          <a:xfrm>
            <a:off x="6668560" y="1047692"/>
            <a:ext cx="4638693" cy="763642"/>
            <a:chOff x="6668560" y="3173212"/>
            <a:chExt cx="4638693" cy="763642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23CF37EB-EBC2-EB7D-AC65-DB2020B80F29}"/>
                </a:ext>
              </a:extLst>
            </p:cNvPr>
            <p:cNvSpPr txBox="1">
              <a:spLocks/>
            </p:cNvSpPr>
            <p:nvPr/>
          </p:nvSpPr>
          <p:spPr>
            <a:xfrm>
              <a:off x="6668560" y="3173212"/>
              <a:ext cx="4638693" cy="47261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PIM A</a:t>
              </a:r>
              <a:r>
                <a:rPr lang="en-US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ccelerator</a:t>
              </a: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84EA0882-0F3B-C1E5-5C89-9144A5DE6A41}"/>
                </a:ext>
              </a:extLst>
            </p:cNvPr>
            <p:cNvSpPr txBox="1">
              <a:spLocks/>
            </p:cNvSpPr>
            <p:nvPr/>
          </p:nvSpPr>
          <p:spPr>
            <a:xfrm>
              <a:off x="6799519" y="3681752"/>
              <a:ext cx="4376773" cy="2551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e.g.)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Teserract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[ISCA’15],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GraphPIM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[HPCA’17],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GraphP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[HPCA’18]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1893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03A53-7E53-E1E4-C47B-6E694058C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차트 3">
            <a:extLst>
              <a:ext uri="{FF2B5EF4-FFF2-40B4-BE49-F238E27FC236}">
                <a16:creationId xmlns:a16="http://schemas.microsoft.com/office/drawing/2014/main" id="{C76BCC87-CEB5-4DEC-ABB0-D853760F75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4610275"/>
              </p:ext>
            </p:extLst>
          </p:nvPr>
        </p:nvGraphicFramePr>
        <p:xfrm>
          <a:off x="100462" y="2194560"/>
          <a:ext cx="11832458" cy="4511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" name="제목 18">
            <a:extLst>
              <a:ext uri="{FF2B5EF4-FFF2-40B4-BE49-F238E27FC236}">
                <a16:creationId xmlns:a16="http://schemas.microsoft.com/office/drawing/2014/main" id="{2FDABF56-E207-19AD-8599-14BB038EB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Abadi"/>
                <a:ea typeface="맑은 고딕"/>
              </a:rPr>
              <a:t>Evaluation: Off-chip Memory Access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CC51D6-304B-4778-A830-2691760A3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C16DAFF9-6874-1713-3D38-C91D82639C8A}"/>
              </a:ext>
            </a:extLst>
          </p:cNvPr>
          <p:cNvSpPr txBox="1">
            <a:spLocks/>
          </p:cNvSpPr>
          <p:nvPr/>
        </p:nvSpPr>
        <p:spPr>
          <a:xfrm>
            <a:off x="416499" y="1068197"/>
            <a:ext cx="11134174" cy="112636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FALA-CAS accesses and transfers only the necessary vertex properties.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Locality-aware PIM offloading dramatically minimizes the data transfer.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1A76751-4919-AA55-F110-9F28BD324B8C}"/>
              </a:ext>
            </a:extLst>
          </p:cNvPr>
          <p:cNvCxnSpPr>
            <a:cxnSpLocks/>
          </p:cNvCxnSpPr>
          <p:nvPr/>
        </p:nvCxnSpPr>
        <p:spPr>
          <a:xfrm>
            <a:off x="1643743" y="3623688"/>
            <a:ext cx="1559769" cy="1016858"/>
          </a:xfrm>
          <a:prstGeom prst="line">
            <a:avLst/>
          </a:prstGeom>
          <a:ln w="381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0CCE627-55BD-241A-6BEE-950DE066DEE9}"/>
              </a:ext>
            </a:extLst>
          </p:cNvPr>
          <p:cNvCxnSpPr>
            <a:cxnSpLocks/>
          </p:cNvCxnSpPr>
          <p:nvPr/>
        </p:nvCxnSpPr>
        <p:spPr>
          <a:xfrm>
            <a:off x="3701143" y="3516086"/>
            <a:ext cx="1557942" cy="1165423"/>
          </a:xfrm>
          <a:prstGeom prst="line">
            <a:avLst/>
          </a:prstGeom>
          <a:ln w="381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03FBF082-23A5-FEF1-688F-D0193F930C71}"/>
              </a:ext>
            </a:extLst>
          </p:cNvPr>
          <p:cNvCxnSpPr>
            <a:cxnSpLocks/>
          </p:cNvCxnSpPr>
          <p:nvPr/>
        </p:nvCxnSpPr>
        <p:spPr>
          <a:xfrm>
            <a:off x="5736771" y="3516086"/>
            <a:ext cx="1551857" cy="964787"/>
          </a:xfrm>
          <a:prstGeom prst="line">
            <a:avLst/>
          </a:prstGeom>
          <a:ln w="381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F7ECFE6-F9FB-4851-13FB-DCB7B8C6B9D1}"/>
              </a:ext>
            </a:extLst>
          </p:cNvPr>
          <p:cNvCxnSpPr>
            <a:cxnSpLocks/>
          </p:cNvCxnSpPr>
          <p:nvPr/>
        </p:nvCxnSpPr>
        <p:spPr>
          <a:xfrm>
            <a:off x="9851571" y="3516086"/>
            <a:ext cx="1593980" cy="1196521"/>
          </a:xfrm>
          <a:prstGeom prst="line">
            <a:avLst/>
          </a:prstGeom>
          <a:ln w="381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8BEC0B0-8ACB-40F1-75A3-993AEFD4D0E4}"/>
              </a:ext>
            </a:extLst>
          </p:cNvPr>
          <p:cNvCxnSpPr>
            <a:cxnSpLocks/>
          </p:cNvCxnSpPr>
          <p:nvPr/>
        </p:nvCxnSpPr>
        <p:spPr>
          <a:xfrm>
            <a:off x="7794171" y="3516086"/>
            <a:ext cx="1615846" cy="1234849"/>
          </a:xfrm>
          <a:prstGeom prst="line">
            <a:avLst/>
          </a:prstGeom>
          <a:ln w="381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F82A640-88EA-2E74-7F95-33F1EBB86DD6}"/>
              </a:ext>
            </a:extLst>
          </p:cNvPr>
          <p:cNvGrpSpPr/>
          <p:nvPr/>
        </p:nvGrpSpPr>
        <p:grpSpPr>
          <a:xfrm>
            <a:off x="2180377" y="2247859"/>
            <a:ext cx="8258783" cy="468762"/>
            <a:chOff x="2180377" y="2247859"/>
            <a:chExt cx="8258783" cy="468762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86C0A5D-FE77-41B3-E6E0-B448E62C8F08}"/>
                </a:ext>
              </a:extLst>
            </p:cNvPr>
            <p:cNvGrpSpPr/>
            <p:nvPr/>
          </p:nvGrpSpPr>
          <p:grpSpPr>
            <a:xfrm>
              <a:off x="5865805" y="2247859"/>
              <a:ext cx="3347782" cy="468762"/>
              <a:chOff x="6926518" y="2284965"/>
              <a:chExt cx="3347782" cy="468762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288110A8-F6E4-AA87-48EA-1758AE3F9FFA}"/>
                  </a:ext>
                </a:extLst>
              </p:cNvPr>
              <p:cNvSpPr/>
              <p:nvPr/>
            </p:nvSpPr>
            <p:spPr>
              <a:xfrm>
                <a:off x="6926518" y="2438384"/>
                <a:ext cx="161925" cy="161925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952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부제목 2">
                <a:extLst>
                  <a:ext uri="{FF2B5EF4-FFF2-40B4-BE49-F238E27FC236}">
                    <a16:creationId xmlns:a16="http://schemas.microsoft.com/office/drawing/2014/main" id="{19703F5F-41B2-FF6E-7A8A-EB843075240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90314" y="2284965"/>
                <a:ext cx="3183986" cy="468762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t">
                <a:normAutofit/>
              </a:bodyPr>
              <a:lstStyle>
                <a:lvl1pPr marL="514350" indent="-51435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1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20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Vertex Property Access</a:t>
                </a: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15C364D-47F5-6C33-F743-C535F287F7BB}"/>
                </a:ext>
              </a:extLst>
            </p:cNvPr>
            <p:cNvGrpSpPr/>
            <p:nvPr/>
          </p:nvGrpSpPr>
          <p:grpSpPr>
            <a:xfrm>
              <a:off x="2180377" y="2247859"/>
              <a:ext cx="3078708" cy="468762"/>
              <a:chOff x="3241090" y="2284965"/>
              <a:chExt cx="3078708" cy="468762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0DC327B3-5E35-E668-6429-AB6D026C97E9}"/>
                  </a:ext>
                </a:extLst>
              </p:cNvPr>
              <p:cNvSpPr/>
              <p:nvPr/>
            </p:nvSpPr>
            <p:spPr>
              <a:xfrm>
                <a:off x="3241090" y="2438384"/>
                <a:ext cx="161925" cy="161925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952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부제목 2">
                <a:extLst>
                  <a:ext uri="{FF2B5EF4-FFF2-40B4-BE49-F238E27FC236}">
                    <a16:creationId xmlns:a16="http://schemas.microsoft.com/office/drawing/2014/main" id="{31401B86-A1B9-C52E-DDDE-E2971C6988A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07959" y="2284965"/>
                <a:ext cx="2911839" cy="468762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t">
                <a:normAutofit/>
              </a:bodyPr>
              <a:lstStyle>
                <a:lvl1pPr marL="514350" indent="-51435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1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20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Graph Topology Access</a:t>
                </a:r>
              </a:p>
            </p:txBody>
          </p:sp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488AB5E3-54E8-F138-27B1-F0F3FC5501FA}"/>
                </a:ext>
              </a:extLst>
            </p:cNvPr>
            <p:cNvGrpSpPr/>
            <p:nvPr/>
          </p:nvGrpSpPr>
          <p:grpSpPr>
            <a:xfrm>
              <a:off x="9347278" y="2247859"/>
              <a:ext cx="1091882" cy="468762"/>
              <a:chOff x="6926518" y="2284965"/>
              <a:chExt cx="1091882" cy="468762"/>
            </a:xfrm>
          </p:grpSpPr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88F9FB23-21A8-F8A6-2A0C-E816D018C112}"/>
                  </a:ext>
                </a:extLst>
              </p:cNvPr>
              <p:cNvSpPr/>
              <p:nvPr/>
            </p:nvSpPr>
            <p:spPr>
              <a:xfrm>
                <a:off x="6926518" y="2438384"/>
                <a:ext cx="161925" cy="161925"/>
              </a:xfrm>
              <a:prstGeom prst="rect">
                <a:avLst/>
              </a:prstGeom>
              <a:solidFill>
                <a:srgbClr val="44546A"/>
              </a:solidFill>
              <a:ln w="952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부제목 2">
                <a:extLst>
                  <a:ext uri="{FF2B5EF4-FFF2-40B4-BE49-F238E27FC236}">
                    <a16:creationId xmlns:a16="http://schemas.microsoft.com/office/drawing/2014/main" id="{1840BD34-7385-F781-5051-1A4C1FEB4C4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90314" y="2284965"/>
                <a:ext cx="928086" cy="468762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t">
                <a:normAutofit/>
              </a:bodyPr>
              <a:lstStyle>
                <a:lvl1pPr marL="514350" indent="-514350" algn="l" defTabSz="914400" rtl="0" eaLnBrk="1" latinLnBrk="1" hangingPunct="1">
                  <a:lnSpc>
                    <a:spcPct val="10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1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20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Others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5386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EDCC3-C288-95BF-8749-4B883FF63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457AF-CCB8-BA0F-E300-0C309A06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499" y="1532647"/>
            <a:ext cx="10986868" cy="4889255"/>
          </a:xfrm>
        </p:spPr>
        <p:txBody>
          <a:bodyPr>
            <a:noAutofit/>
          </a:bodyPr>
          <a:lstStyle/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3600" dirty="0"/>
              <a:t>FALA presents an accelerator–PIM co-design 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3600" dirty="0"/>
              <a:t>Our approach leverages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altLang="ko-KR" dirty="0"/>
              <a:t> Lightweight Processing-in-Memory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altLang="ko-KR" dirty="0"/>
              <a:t> Fine-Grained Column Access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altLang="ko-KR" dirty="0"/>
              <a:t> Locality-Aware PIM-Host Cooperation</a:t>
            </a:r>
            <a:endParaRPr lang="en-US" altLang="ko-KR" sz="3600" dirty="0"/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3600" dirty="0"/>
              <a:t>FALA maximizes the bandwidth utilization,  achieving high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28032-1678-D7EA-BB24-F317E3E1F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31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827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BF8D7C-D9BC-9501-06CD-49D0076061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 you.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B29D2-935E-A6C1-B68E-5F9B8B9A2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0" y="3602038"/>
            <a:ext cx="10058400" cy="1655762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Changmin</a:t>
            </a:r>
            <a:r>
              <a:rPr lang="en-US" altLang="ko-KR" dirty="0"/>
              <a:t> Shin @ Seoul National University</a:t>
            </a:r>
          </a:p>
          <a:p>
            <a:r>
              <a:rPr lang="en-US" altLang="ko-KR" dirty="0"/>
              <a:t>Email: </a:t>
            </a:r>
            <a:r>
              <a:rPr lang="en-US" altLang="ko-KR" dirty="0">
                <a:hlinkClick r:id="rId3"/>
              </a:rPr>
              <a:t>scm8432@snu.ac.kr</a:t>
            </a:r>
            <a:endParaRPr lang="en-US" altLang="ko-KR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B0BF7E0-77C8-F19A-7C99-35AB78257C30}"/>
              </a:ext>
            </a:extLst>
          </p:cNvPr>
          <p:cNvCxnSpPr>
            <a:cxnSpLocks/>
          </p:cNvCxnSpPr>
          <p:nvPr/>
        </p:nvCxnSpPr>
        <p:spPr>
          <a:xfrm>
            <a:off x="712766" y="3509963"/>
            <a:ext cx="106863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708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6A2D2-E89C-B73C-AAE0-DDACC81698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직사각형 1504">
            <a:extLst>
              <a:ext uri="{FF2B5EF4-FFF2-40B4-BE49-F238E27FC236}">
                <a16:creationId xmlns:a16="http://schemas.microsoft.com/office/drawing/2014/main" id="{AB4D5AD4-3D56-8B29-A655-4EFF195DA06F}"/>
              </a:ext>
            </a:extLst>
          </p:cNvPr>
          <p:cNvSpPr/>
          <p:nvPr/>
        </p:nvSpPr>
        <p:spPr>
          <a:xfrm>
            <a:off x="7461469" y="4222500"/>
            <a:ext cx="3761449" cy="2196969"/>
          </a:xfrm>
          <a:prstGeom prst="rect">
            <a:avLst/>
          </a:prstGeom>
          <a:solidFill>
            <a:srgbClr val="DCDD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06" name="그룹 1505">
            <a:extLst>
              <a:ext uri="{FF2B5EF4-FFF2-40B4-BE49-F238E27FC236}">
                <a16:creationId xmlns:a16="http://schemas.microsoft.com/office/drawing/2014/main" id="{218A51D0-8DC7-E2C0-16B7-087CB318D674}"/>
              </a:ext>
            </a:extLst>
          </p:cNvPr>
          <p:cNvGrpSpPr/>
          <p:nvPr/>
        </p:nvGrpSpPr>
        <p:grpSpPr>
          <a:xfrm>
            <a:off x="8232201" y="3966329"/>
            <a:ext cx="2219985" cy="368005"/>
            <a:chOff x="1265252" y="2050432"/>
            <a:chExt cx="2219985" cy="368005"/>
          </a:xfrm>
        </p:grpSpPr>
        <p:sp>
          <p:nvSpPr>
            <p:cNvPr id="1615" name="직사각형 1614">
              <a:extLst>
                <a:ext uri="{FF2B5EF4-FFF2-40B4-BE49-F238E27FC236}">
                  <a16:creationId xmlns:a16="http://schemas.microsoft.com/office/drawing/2014/main" id="{78CEA882-0917-ECC3-37CC-3EE15BDC71DC}"/>
                </a:ext>
              </a:extLst>
            </p:cNvPr>
            <p:cNvSpPr/>
            <p:nvPr/>
          </p:nvSpPr>
          <p:spPr>
            <a:xfrm>
              <a:off x="1351286" y="2050432"/>
              <a:ext cx="2018592" cy="2749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6" name="Content Placeholder 2">
              <a:extLst>
                <a:ext uri="{FF2B5EF4-FFF2-40B4-BE49-F238E27FC236}">
                  <a16:creationId xmlns:a16="http://schemas.microsoft.com/office/drawing/2014/main" id="{E27B26C6-FD80-E448-5C26-AFBCF9C5DB07}"/>
                </a:ext>
              </a:extLst>
            </p:cNvPr>
            <p:cNvSpPr txBox="1">
              <a:spLocks/>
            </p:cNvSpPr>
            <p:nvPr/>
          </p:nvSpPr>
          <p:spPr>
            <a:xfrm>
              <a:off x="1265252" y="2095307"/>
              <a:ext cx="2219985" cy="32313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Processing-in-Memory</a:t>
              </a:r>
            </a:p>
          </p:txBody>
        </p:sp>
      </p:grpSp>
      <p:sp>
        <p:nvSpPr>
          <p:cNvPr id="1507" name="직사각형 1506">
            <a:extLst>
              <a:ext uri="{FF2B5EF4-FFF2-40B4-BE49-F238E27FC236}">
                <a16:creationId xmlns:a16="http://schemas.microsoft.com/office/drawing/2014/main" id="{8C11C7D5-E7E6-33DA-8256-0ACD747CA7BD}"/>
              </a:ext>
            </a:extLst>
          </p:cNvPr>
          <p:cNvSpPr/>
          <p:nvPr/>
        </p:nvSpPr>
        <p:spPr>
          <a:xfrm>
            <a:off x="7602744" y="4378166"/>
            <a:ext cx="3486087" cy="5859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8" name="Content Placeholder 2">
            <a:extLst>
              <a:ext uri="{FF2B5EF4-FFF2-40B4-BE49-F238E27FC236}">
                <a16:creationId xmlns:a16="http://schemas.microsoft.com/office/drawing/2014/main" id="{07014818-5D47-A4F6-F5DE-ED596BD8852D}"/>
              </a:ext>
            </a:extLst>
          </p:cNvPr>
          <p:cNvSpPr txBox="1">
            <a:spLocks/>
          </p:cNvSpPr>
          <p:nvPr/>
        </p:nvSpPr>
        <p:spPr>
          <a:xfrm>
            <a:off x="10834942" y="4519893"/>
            <a:ext cx="228972" cy="2151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  <p:grpSp>
        <p:nvGrpSpPr>
          <p:cNvPr id="1509" name="그룹 1508">
            <a:extLst>
              <a:ext uri="{FF2B5EF4-FFF2-40B4-BE49-F238E27FC236}">
                <a16:creationId xmlns:a16="http://schemas.microsoft.com/office/drawing/2014/main" id="{975887C1-C4F3-1C55-5A17-8801C496FCFA}"/>
              </a:ext>
            </a:extLst>
          </p:cNvPr>
          <p:cNvGrpSpPr/>
          <p:nvPr/>
        </p:nvGrpSpPr>
        <p:grpSpPr>
          <a:xfrm>
            <a:off x="7605533" y="5224204"/>
            <a:ext cx="1445178" cy="448710"/>
            <a:chOff x="7249936" y="3322121"/>
            <a:chExt cx="1445178" cy="448710"/>
          </a:xfrm>
        </p:grpSpPr>
        <p:sp>
          <p:nvSpPr>
            <p:cNvPr id="1613" name="직사각형 1612">
              <a:extLst>
                <a:ext uri="{FF2B5EF4-FFF2-40B4-BE49-F238E27FC236}">
                  <a16:creationId xmlns:a16="http://schemas.microsoft.com/office/drawing/2014/main" id="{FF0C0B42-151E-F435-0265-F5441090C87E}"/>
                </a:ext>
              </a:extLst>
            </p:cNvPr>
            <p:cNvSpPr/>
            <p:nvPr/>
          </p:nvSpPr>
          <p:spPr>
            <a:xfrm>
              <a:off x="7249936" y="3322121"/>
              <a:ext cx="1445178" cy="4487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4" name="Content Placeholder 2">
              <a:extLst>
                <a:ext uri="{FF2B5EF4-FFF2-40B4-BE49-F238E27FC236}">
                  <a16:creationId xmlns:a16="http://schemas.microsoft.com/office/drawing/2014/main" id="{FBDBA328-0998-29B7-9C4F-651D14880A05}"/>
                </a:ext>
              </a:extLst>
            </p:cNvPr>
            <p:cNvSpPr txBox="1">
              <a:spLocks/>
            </p:cNvSpPr>
            <p:nvPr/>
          </p:nvSpPr>
          <p:spPr>
            <a:xfrm>
              <a:off x="7260283" y="3406283"/>
              <a:ext cx="1434831" cy="27614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 Buffer</a:t>
              </a:r>
            </a:p>
          </p:txBody>
        </p:sp>
      </p:grpSp>
      <p:grpSp>
        <p:nvGrpSpPr>
          <p:cNvPr id="1510" name="그룹 1509">
            <a:extLst>
              <a:ext uri="{FF2B5EF4-FFF2-40B4-BE49-F238E27FC236}">
                <a16:creationId xmlns:a16="http://schemas.microsoft.com/office/drawing/2014/main" id="{905BBD52-04FB-2D5D-538B-1170065A7119}"/>
              </a:ext>
            </a:extLst>
          </p:cNvPr>
          <p:cNvGrpSpPr/>
          <p:nvPr/>
        </p:nvGrpSpPr>
        <p:grpSpPr>
          <a:xfrm>
            <a:off x="9191582" y="5224205"/>
            <a:ext cx="1313357" cy="448710"/>
            <a:chOff x="8835985" y="3322122"/>
            <a:chExt cx="1313357" cy="448710"/>
          </a:xfrm>
        </p:grpSpPr>
        <p:sp>
          <p:nvSpPr>
            <p:cNvPr id="1611" name="직사각형 1610">
              <a:extLst>
                <a:ext uri="{FF2B5EF4-FFF2-40B4-BE49-F238E27FC236}">
                  <a16:creationId xmlns:a16="http://schemas.microsoft.com/office/drawing/2014/main" id="{A095C4AF-E496-5BAB-6184-7C0038D8FF44}"/>
                </a:ext>
              </a:extLst>
            </p:cNvPr>
            <p:cNvSpPr/>
            <p:nvPr/>
          </p:nvSpPr>
          <p:spPr>
            <a:xfrm>
              <a:off x="8835985" y="3322122"/>
              <a:ext cx="1313356" cy="4487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2" name="Content Placeholder 2">
              <a:extLst>
                <a:ext uri="{FF2B5EF4-FFF2-40B4-BE49-F238E27FC236}">
                  <a16:creationId xmlns:a16="http://schemas.microsoft.com/office/drawing/2014/main" id="{E55E92DB-9FF0-1330-C70D-D4DD91AE136A}"/>
                </a:ext>
              </a:extLst>
            </p:cNvPr>
            <p:cNvSpPr txBox="1">
              <a:spLocks/>
            </p:cNvSpPr>
            <p:nvPr/>
          </p:nvSpPr>
          <p:spPr>
            <a:xfrm>
              <a:off x="8835986" y="3406283"/>
              <a:ext cx="1313356" cy="27614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Output Queue</a:t>
              </a:r>
            </a:p>
          </p:txBody>
        </p:sp>
      </p:grpSp>
      <p:grpSp>
        <p:nvGrpSpPr>
          <p:cNvPr id="1511" name="그룹 1510">
            <a:extLst>
              <a:ext uri="{FF2B5EF4-FFF2-40B4-BE49-F238E27FC236}">
                <a16:creationId xmlns:a16="http://schemas.microsoft.com/office/drawing/2014/main" id="{E67A715A-032F-3131-4C14-04956AF56B1E}"/>
              </a:ext>
            </a:extLst>
          </p:cNvPr>
          <p:cNvGrpSpPr/>
          <p:nvPr/>
        </p:nvGrpSpPr>
        <p:grpSpPr>
          <a:xfrm>
            <a:off x="10643022" y="5224205"/>
            <a:ext cx="445809" cy="448710"/>
            <a:chOff x="10287425" y="3322122"/>
            <a:chExt cx="445809" cy="448710"/>
          </a:xfrm>
        </p:grpSpPr>
        <p:sp>
          <p:nvSpPr>
            <p:cNvPr id="1609" name="직사각형 1608">
              <a:extLst>
                <a:ext uri="{FF2B5EF4-FFF2-40B4-BE49-F238E27FC236}">
                  <a16:creationId xmlns:a16="http://schemas.microsoft.com/office/drawing/2014/main" id="{45BDB43B-C463-0824-8799-3E86B781ACB1}"/>
                </a:ext>
              </a:extLst>
            </p:cNvPr>
            <p:cNvSpPr/>
            <p:nvPr/>
          </p:nvSpPr>
          <p:spPr>
            <a:xfrm>
              <a:off x="10290212" y="3322122"/>
              <a:ext cx="443022" cy="4487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0" name="Content Placeholder 2">
              <a:extLst>
                <a:ext uri="{FF2B5EF4-FFF2-40B4-BE49-F238E27FC236}">
                  <a16:creationId xmlns:a16="http://schemas.microsoft.com/office/drawing/2014/main" id="{FCCE6232-2B13-14AA-640B-08A1268D4F2F}"/>
                </a:ext>
              </a:extLst>
            </p:cNvPr>
            <p:cNvSpPr txBox="1">
              <a:spLocks/>
            </p:cNvSpPr>
            <p:nvPr/>
          </p:nvSpPr>
          <p:spPr>
            <a:xfrm>
              <a:off x="10287425" y="3409616"/>
              <a:ext cx="443021" cy="276143"/>
            </a:xfrm>
            <a:prstGeom prst="rect">
              <a:avLst/>
            </a:prstGeom>
            <a:noFill/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NI</a:t>
              </a:r>
            </a:p>
          </p:txBody>
        </p:sp>
      </p:grpSp>
      <p:cxnSp>
        <p:nvCxnSpPr>
          <p:cNvPr id="1512" name="직선 화살표 연결선 1511">
            <a:extLst>
              <a:ext uri="{FF2B5EF4-FFF2-40B4-BE49-F238E27FC236}">
                <a16:creationId xmlns:a16="http://schemas.microsoft.com/office/drawing/2014/main" id="{69EF1EA0-A015-7308-0733-1CF94E0AD6C7}"/>
              </a:ext>
            </a:extLst>
          </p:cNvPr>
          <p:cNvCxnSpPr>
            <a:cxnSpLocks/>
          </p:cNvCxnSpPr>
          <p:nvPr/>
        </p:nvCxnSpPr>
        <p:spPr>
          <a:xfrm>
            <a:off x="8368998" y="5665036"/>
            <a:ext cx="1" cy="165337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3" name="직선 화살표 연결선 1512">
            <a:extLst>
              <a:ext uri="{FF2B5EF4-FFF2-40B4-BE49-F238E27FC236}">
                <a16:creationId xmlns:a16="http://schemas.microsoft.com/office/drawing/2014/main" id="{7AB8F410-4727-82EB-EFAD-C6116A2973F0}"/>
              </a:ext>
            </a:extLst>
          </p:cNvPr>
          <p:cNvCxnSpPr>
            <a:cxnSpLocks/>
          </p:cNvCxnSpPr>
          <p:nvPr/>
        </p:nvCxnSpPr>
        <p:spPr>
          <a:xfrm flipV="1">
            <a:off x="9848258" y="5674076"/>
            <a:ext cx="1" cy="165337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4" name="직선 화살표 연결선 1513">
            <a:extLst>
              <a:ext uri="{FF2B5EF4-FFF2-40B4-BE49-F238E27FC236}">
                <a16:creationId xmlns:a16="http://schemas.microsoft.com/office/drawing/2014/main" id="{36A4ADCE-606D-AEC0-A633-6565C9F533DA}"/>
              </a:ext>
            </a:extLst>
          </p:cNvPr>
          <p:cNvCxnSpPr>
            <a:cxnSpLocks/>
            <a:stCxn id="1611" idx="3"/>
            <a:endCxn id="1610" idx="1"/>
          </p:cNvCxnSpPr>
          <p:nvPr/>
        </p:nvCxnSpPr>
        <p:spPr>
          <a:xfrm>
            <a:off x="10504938" y="5448560"/>
            <a:ext cx="138084" cy="1211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5" name="직선 화살표 연결선 1514">
            <a:extLst>
              <a:ext uri="{FF2B5EF4-FFF2-40B4-BE49-F238E27FC236}">
                <a16:creationId xmlns:a16="http://schemas.microsoft.com/office/drawing/2014/main" id="{77297035-B8C0-BC77-E481-EB7E5D8B6461}"/>
              </a:ext>
            </a:extLst>
          </p:cNvPr>
          <p:cNvCxnSpPr>
            <a:cxnSpLocks/>
          </p:cNvCxnSpPr>
          <p:nvPr/>
        </p:nvCxnSpPr>
        <p:spPr>
          <a:xfrm>
            <a:off x="10854657" y="5675207"/>
            <a:ext cx="1" cy="165337"/>
          </a:xfrm>
          <a:prstGeom prst="straightConnector1">
            <a:avLst/>
          </a:prstGeom>
          <a:ln w="19050">
            <a:solidFill>
              <a:srgbClr val="00A0E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6" name="직선 화살표 연결선 1515">
            <a:extLst>
              <a:ext uri="{FF2B5EF4-FFF2-40B4-BE49-F238E27FC236}">
                <a16:creationId xmlns:a16="http://schemas.microsoft.com/office/drawing/2014/main" id="{682F75B9-C19B-641A-EA32-385C2492ABCC}"/>
              </a:ext>
            </a:extLst>
          </p:cNvPr>
          <p:cNvCxnSpPr>
            <a:cxnSpLocks/>
            <a:stCxn id="1610" idx="3"/>
          </p:cNvCxnSpPr>
          <p:nvPr/>
        </p:nvCxnSpPr>
        <p:spPr>
          <a:xfrm>
            <a:off x="11086043" y="5449771"/>
            <a:ext cx="241478" cy="0"/>
          </a:xfrm>
          <a:prstGeom prst="straightConnector1">
            <a:avLst/>
          </a:prstGeom>
          <a:ln w="19050">
            <a:solidFill>
              <a:srgbClr val="00A0E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7" name="그룹 1516">
            <a:extLst>
              <a:ext uri="{FF2B5EF4-FFF2-40B4-BE49-F238E27FC236}">
                <a16:creationId xmlns:a16="http://schemas.microsoft.com/office/drawing/2014/main" id="{90B1BF25-98F0-A3FE-E136-2D860FE5222F}"/>
              </a:ext>
            </a:extLst>
          </p:cNvPr>
          <p:cNvGrpSpPr/>
          <p:nvPr/>
        </p:nvGrpSpPr>
        <p:grpSpPr>
          <a:xfrm>
            <a:off x="7605532" y="5830374"/>
            <a:ext cx="3483299" cy="481518"/>
            <a:chOff x="7249935" y="3928291"/>
            <a:chExt cx="3483299" cy="481518"/>
          </a:xfrm>
        </p:grpSpPr>
        <p:sp>
          <p:nvSpPr>
            <p:cNvPr id="1607" name="직사각형 1606">
              <a:extLst>
                <a:ext uri="{FF2B5EF4-FFF2-40B4-BE49-F238E27FC236}">
                  <a16:creationId xmlns:a16="http://schemas.microsoft.com/office/drawing/2014/main" id="{16D2A46B-0D65-D497-12CA-4D26D80481FC}"/>
                </a:ext>
              </a:extLst>
            </p:cNvPr>
            <p:cNvSpPr/>
            <p:nvPr/>
          </p:nvSpPr>
          <p:spPr>
            <a:xfrm>
              <a:off x="7249935" y="3928291"/>
              <a:ext cx="3483299" cy="48151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08" name="Content Placeholder 2">
              <a:extLst>
                <a:ext uri="{FF2B5EF4-FFF2-40B4-BE49-F238E27FC236}">
                  <a16:creationId xmlns:a16="http://schemas.microsoft.com/office/drawing/2014/main" id="{1391AFB6-8C82-1818-CB7F-DC1E31DA550E}"/>
                </a:ext>
              </a:extLst>
            </p:cNvPr>
            <p:cNvSpPr txBox="1">
              <a:spLocks/>
            </p:cNvSpPr>
            <p:nvPr/>
          </p:nvSpPr>
          <p:spPr>
            <a:xfrm>
              <a:off x="8329917" y="4035952"/>
              <a:ext cx="1398473" cy="27614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40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Processors</a:t>
              </a:r>
              <a:endParaRPr lang="en-US" sz="14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518" name="그룹 1517">
            <a:extLst>
              <a:ext uri="{FF2B5EF4-FFF2-40B4-BE49-F238E27FC236}">
                <a16:creationId xmlns:a16="http://schemas.microsoft.com/office/drawing/2014/main" id="{33C96928-85E0-EC6F-C177-A0724FBC9A9C}"/>
              </a:ext>
            </a:extLst>
          </p:cNvPr>
          <p:cNvGrpSpPr/>
          <p:nvPr/>
        </p:nvGrpSpPr>
        <p:grpSpPr>
          <a:xfrm>
            <a:off x="7718615" y="4964161"/>
            <a:ext cx="1229360" cy="245864"/>
            <a:chOff x="5126593" y="4149687"/>
            <a:chExt cx="1229360" cy="245864"/>
          </a:xfrm>
        </p:grpSpPr>
        <p:cxnSp>
          <p:nvCxnSpPr>
            <p:cNvPr id="1599" name="직선 화살표 연결선 1598">
              <a:extLst>
                <a:ext uri="{FF2B5EF4-FFF2-40B4-BE49-F238E27FC236}">
                  <a16:creationId xmlns:a16="http://schemas.microsoft.com/office/drawing/2014/main" id="{236DE815-CA63-4046-2BBE-67CE1A0CE324}"/>
                </a:ext>
              </a:extLst>
            </p:cNvPr>
            <p:cNvCxnSpPr>
              <a:cxnSpLocks/>
            </p:cNvCxnSpPr>
            <p:nvPr/>
          </p:nvCxnSpPr>
          <p:spPr>
            <a:xfrm>
              <a:off x="512659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0" name="직선 화살표 연결선 1599">
              <a:extLst>
                <a:ext uri="{FF2B5EF4-FFF2-40B4-BE49-F238E27FC236}">
                  <a16:creationId xmlns:a16="http://schemas.microsoft.com/office/drawing/2014/main" id="{0C98BC66-0879-8875-FB7F-1FF8C8A29314}"/>
                </a:ext>
              </a:extLst>
            </p:cNvPr>
            <p:cNvCxnSpPr>
              <a:cxnSpLocks/>
            </p:cNvCxnSpPr>
            <p:nvPr/>
          </p:nvCxnSpPr>
          <p:spPr>
            <a:xfrm>
              <a:off x="5302216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1" name="직선 화살표 연결선 1600">
              <a:extLst>
                <a:ext uri="{FF2B5EF4-FFF2-40B4-BE49-F238E27FC236}">
                  <a16:creationId xmlns:a16="http://schemas.microsoft.com/office/drawing/2014/main" id="{96CB8C1F-B346-D61C-18B3-90CB40BC132D}"/>
                </a:ext>
              </a:extLst>
            </p:cNvPr>
            <p:cNvCxnSpPr>
              <a:cxnSpLocks/>
            </p:cNvCxnSpPr>
            <p:nvPr/>
          </p:nvCxnSpPr>
          <p:spPr>
            <a:xfrm>
              <a:off x="5477839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2" name="직선 화살표 연결선 1601">
              <a:extLst>
                <a:ext uri="{FF2B5EF4-FFF2-40B4-BE49-F238E27FC236}">
                  <a16:creationId xmlns:a16="http://schemas.microsoft.com/office/drawing/2014/main" id="{84218D1D-45DE-8888-922C-88A06A39AAB0}"/>
                </a:ext>
              </a:extLst>
            </p:cNvPr>
            <p:cNvCxnSpPr>
              <a:cxnSpLocks/>
            </p:cNvCxnSpPr>
            <p:nvPr/>
          </p:nvCxnSpPr>
          <p:spPr>
            <a:xfrm>
              <a:off x="5653462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3" name="직선 화살표 연결선 1602">
              <a:extLst>
                <a:ext uri="{FF2B5EF4-FFF2-40B4-BE49-F238E27FC236}">
                  <a16:creationId xmlns:a16="http://schemas.microsoft.com/office/drawing/2014/main" id="{2472F4DE-F704-13ED-972B-9192CC306FCF}"/>
                </a:ext>
              </a:extLst>
            </p:cNvPr>
            <p:cNvCxnSpPr>
              <a:cxnSpLocks/>
            </p:cNvCxnSpPr>
            <p:nvPr/>
          </p:nvCxnSpPr>
          <p:spPr>
            <a:xfrm>
              <a:off x="5829085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4" name="직선 화살표 연결선 1603">
              <a:extLst>
                <a:ext uri="{FF2B5EF4-FFF2-40B4-BE49-F238E27FC236}">
                  <a16:creationId xmlns:a16="http://schemas.microsoft.com/office/drawing/2014/main" id="{BA9ECCA2-9BFE-59CB-E98C-51774576C7E3}"/>
                </a:ext>
              </a:extLst>
            </p:cNvPr>
            <p:cNvCxnSpPr>
              <a:cxnSpLocks/>
            </p:cNvCxnSpPr>
            <p:nvPr/>
          </p:nvCxnSpPr>
          <p:spPr>
            <a:xfrm>
              <a:off x="6004708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5" name="직선 화살표 연결선 1604">
              <a:extLst>
                <a:ext uri="{FF2B5EF4-FFF2-40B4-BE49-F238E27FC236}">
                  <a16:creationId xmlns:a16="http://schemas.microsoft.com/office/drawing/2014/main" id="{C7EBAAAD-3479-3E4A-A890-4F0723CBC464}"/>
                </a:ext>
              </a:extLst>
            </p:cNvPr>
            <p:cNvCxnSpPr>
              <a:cxnSpLocks/>
            </p:cNvCxnSpPr>
            <p:nvPr/>
          </p:nvCxnSpPr>
          <p:spPr>
            <a:xfrm>
              <a:off x="635595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6" name="직선 화살표 연결선 1605">
              <a:extLst>
                <a:ext uri="{FF2B5EF4-FFF2-40B4-BE49-F238E27FC236}">
                  <a16:creationId xmlns:a16="http://schemas.microsoft.com/office/drawing/2014/main" id="{9F60746B-39AE-484F-E880-9CB5FF0A4EC2}"/>
                </a:ext>
              </a:extLst>
            </p:cNvPr>
            <p:cNvCxnSpPr>
              <a:cxnSpLocks/>
            </p:cNvCxnSpPr>
            <p:nvPr/>
          </p:nvCxnSpPr>
          <p:spPr>
            <a:xfrm>
              <a:off x="6180331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9" name="그룹 1518">
            <a:extLst>
              <a:ext uri="{FF2B5EF4-FFF2-40B4-BE49-F238E27FC236}">
                <a16:creationId xmlns:a16="http://schemas.microsoft.com/office/drawing/2014/main" id="{E8A1A7D9-B693-8200-50EB-D9C52FD95F23}"/>
              </a:ext>
            </a:extLst>
          </p:cNvPr>
          <p:cNvGrpSpPr/>
          <p:nvPr/>
        </p:nvGrpSpPr>
        <p:grpSpPr>
          <a:xfrm>
            <a:off x="9233581" y="4964161"/>
            <a:ext cx="1229360" cy="245864"/>
            <a:chOff x="5126593" y="4149687"/>
            <a:chExt cx="1229360" cy="245864"/>
          </a:xfrm>
        </p:grpSpPr>
        <p:cxnSp>
          <p:nvCxnSpPr>
            <p:cNvPr id="1591" name="직선 화살표 연결선 1590">
              <a:extLst>
                <a:ext uri="{FF2B5EF4-FFF2-40B4-BE49-F238E27FC236}">
                  <a16:creationId xmlns:a16="http://schemas.microsoft.com/office/drawing/2014/main" id="{D6512170-DAF6-F3F0-8277-5B9ECF7BC1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2659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2" name="직선 화살표 연결선 1591">
              <a:extLst>
                <a:ext uri="{FF2B5EF4-FFF2-40B4-BE49-F238E27FC236}">
                  <a16:creationId xmlns:a16="http://schemas.microsoft.com/office/drawing/2014/main" id="{F74C24B9-041D-42EE-5520-17C89867DE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2216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3" name="직선 화살표 연결선 1592">
              <a:extLst>
                <a:ext uri="{FF2B5EF4-FFF2-40B4-BE49-F238E27FC236}">
                  <a16:creationId xmlns:a16="http://schemas.microsoft.com/office/drawing/2014/main" id="{9FCA0ED8-7CA2-82B2-8CE5-3692A34BC7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77839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4" name="직선 화살표 연결선 1593">
              <a:extLst>
                <a:ext uri="{FF2B5EF4-FFF2-40B4-BE49-F238E27FC236}">
                  <a16:creationId xmlns:a16="http://schemas.microsoft.com/office/drawing/2014/main" id="{4A384A7E-EFF3-38A3-E921-5793179088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53462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5" name="직선 화살표 연결선 1594">
              <a:extLst>
                <a:ext uri="{FF2B5EF4-FFF2-40B4-BE49-F238E27FC236}">
                  <a16:creationId xmlns:a16="http://schemas.microsoft.com/office/drawing/2014/main" id="{70FCD51B-1F2D-9E94-BC31-0D96AC051B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9085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6" name="직선 화살표 연결선 1595">
              <a:extLst>
                <a:ext uri="{FF2B5EF4-FFF2-40B4-BE49-F238E27FC236}">
                  <a16:creationId xmlns:a16="http://schemas.microsoft.com/office/drawing/2014/main" id="{F6EB1DEF-3AEC-D727-9800-8FDF32A4EA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04708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7" name="직선 화살표 연결선 1596">
              <a:extLst>
                <a:ext uri="{FF2B5EF4-FFF2-40B4-BE49-F238E27FC236}">
                  <a16:creationId xmlns:a16="http://schemas.microsoft.com/office/drawing/2014/main" id="{B06AD426-754B-0787-3A01-175918CC89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55953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8" name="직선 화살표 연결선 1597">
              <a:extLst>
                <a:ext uri="{FF2B5EF4-FFF2-40B4-BE49-F238E27FC236}">
                  <a16:creationId xmlns:a16="http://schemas.microsoft.com/office/drawing/2014/main" id="{44DD2E1A-0CC5-4343-AD9F-E7D1E8B67E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80331" y="4149687"/>
              <a:ext cx="0" cy="24586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20" name="직사각형 1519">
            <a:extLst>
              <a:ext uri="{FF2B5EF4-FFF2-40B4-BE49-F238E27FC236}">
                <a16:creationId xmlns:a16="http://schemas.microsoft.com/office/drawing/2014/main" id="{8D046516-06F7-4E78-2D4A-3DC94266016F}"/>
              </a:ext>
            </a:extLst>
          </p:cNvPr>
          <p:cNvSpPr/>
          <p:nvPr/>
        </p:nvSpPr>
        <p:spPr>
          <a:xfrm>
            <a:off x="8767466" y="4374662"/>
            <a:ext cx="1158966" cy="83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1" name="Content Placeholder 2">
            <a:extLst>
              <a:ext uri="{FF2B5EF4-FFF2-40B4-BE49-F238E27FC236}">
                <a16:creationId xmlns:a16="http://schemas.microsoft.com/office/drawing/2014/main" id="{760BF922-1913-4F44-8F4C-7122BB0D09C0}"/>
              </a:ext>
            </a:extLst>
          </p:cNvPr>
          <p:cNvSpPr txBox="1">
            <a:spLocks/>
          </p:cNvSpPr>
          <p:nvPr/>
        </p:nvSpPr>
        <p:spPr>
          <a:xfrm>
            <a:off x="8564172" y="4258283"/>
            <a:ext cx="1556043" cy="32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DRAM Bank</a:t>
            </a:r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522" name="그룹 1521">
            <a:extLst>
              <a:ext uri="{FF2B5EF4-FFF2-40B4-BE49-F238E27FC236}">
                <a16:creationId xmlns:a16="http://schemas.microsoft.com/office/drawing/2014/main" id="{21B1CC38-D58E-4CF9-1ECB-AD7DBDD158A1}"/>
              </a:ext>
            </a:extLst>
          </p:cNvPr>
          <p:cNvGrpSpPr/>
          <p:nvPr/>
        </p:nvGrpSpPr>
        <p:grpSpPr>
          <a:xfrm>
            <a:off x="7602744" y="4584693"/>
            <a:ext cx="3483299" cy="188769"/>
            <a:chOff x="7196155" y="3931547"/>
            <a:chExt cx="3483299" cy="188769"/>
          </a:xfrm>
        </p:grpSpPr>
        <p:sp>
          <p:nvSpPr>
            <p:cNvPr id="1547" name="직사각형 1546">
              <a:extLst>
                <a:ext uri="{FF2B5EF4-FFF2-40B4-BE49-F238E27FC236}">
                  <a16:creationId xmlns:a16="http://schemas.microsoft.com/office/drawing/2014/main" id="{CDF8AC8D-E6C5-99FD-A451-4F3E39C5E9FF}"/>
                </a:ext>
              </a:extLst>
            </p:cNvPr>
            <p:cNvSpPr/>
            <p:nvPr/>
          </p:nvSpPr>
          <p:spPr>
            <a:xfrm>
              <a:off x="7196155" y="3931943"/>
              <a:ext cx="3483299" cy="1877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48" name="그룹 1547">
              <a:extLst>
                <a:ext uri="{FF2B5EF4-FFF2-40B4-BE49-F238E27FC236}">
                  <a16:creationId xmlns:a16="http://schemas.microsoft.com/office/drawing/2014/main" id="{A9F25D1E-0C06-AC2E-3CF8-66F09C2A03D5}"/>
                </a:ext>
              </a:extLst>
            </p:cNvPr>
            <p:cNvGrpSpPr/>
            <p:nvPr/>
          </p:nvGrpSpPr>
          <p:grpSpPr>
            <a:xfrm>
              <a:off x="7196155" y="3931547"/>
              <a:ext cx="719423" cy="187793"/>
              <a:chOff x="7247147" y="2682610"/>
              <a:chExt cx="719423" cy="187793"/>
            </a:xfrm>
          </p:grpSpPr>
          <p:sp>
            <p:nvSpPr>
              <p:cNvPr id="1583" name="직사각형 1582">
                <a:extLst>
                  <a:ext uri="{FF2B5EF4-FFF2-40B4-BE49-F238E27FC236}">
                    <a16:creationId xmlns:a16="http://schemas.microsoft.com/office/drawing/2014/main" id="{4521ADCD-66D5-4FA8-030E-FDE22B8CEE69}"/>
                  </a:ext>
                </a:extLst>
              </p:cNvPr>
              <p:cNvSpPr/>
              <p:nvPr/>
            </p:nvSpPr>
            <p:spPr>
              <a:xfrm>
                <a:off x="724714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4" name="직사각형 1583">
                <a:extLst>
                  <a:ext uri="{FF2B5EF4-FFF2-40B4-BE49-F238E27FC236}">
                    <a16:creationId xmlns:a16="http://schemas.microsoft.com/office/drawing/2014/main" id="{47A70FE4-0350-B88E-CF3B-2F1A0F5DB1CE}"/>
                  </a:ext>
                </a:extLst>
              </p:cNvPr>
              <p:cNvSpPr/>
              <p:nvPr/>
            </p:nvSpPr>
            <p:spPr>
              <a:xfrm>
                <a:off x="733684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5" name="직사각형 1584">
                <a:extLst>
                  <a:ext uri="{FF2B5EF4-FFF2-40B4-BE49-F238E27FC236}">
                    <a16:creationId xmlns:a16="http://schemas.microsoft.com/office/drawing/2014/main" id="{479D214D-9560-C9A9-BED5-82CAC1E6CD87}"/>
                  </a:ext>
                </a:extLst>
              </p:cNvPr>
              <p:cNvSpPr/>
              <p:nvPr/>
            </p:nvSpPr>
            <p:spPr>
              <a:xfrm>
                <a:off x="742688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6" name="직사각형 1585">
                <a:extLst>
                  <a:ext uri="{FF2B5EF4-FFF2-40B4-BE49-F238E27FC236}">
                    <a16:creationId xmlns:a16="http://schemas.microsoft.com/office/drawing/2014/main" id="{BFD32F7B-E0FB-9D34-03E8-79EA8DE5576F}"/>
                  </a:ext>
                </a:extLst>
              </p:cNvPr>
              <p:cNvSpPr/>
              <p:nvPr/>
            </p:nvSpPr>
            <p:spPr>
              <a:xfrm>
                <a:off x="751695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7" name="직사각형 1586">
                <a:extLst>
                  <a:ext uri="{FF2B5EF4-FFF2-40B4-BE49-F238E27FC236}">
                    <a16:creationId xmlns:a16="http://schemas.microsoft.com/office/drawing/2014/main" id="{0B7A4DDF-DD05-C938-A406-6555EA8AC940}"/>
                  </a:ext>
                </a:extLst>
              </p:cNvPr>
              <p:cNvSpPr/>
              <p:nvPr/>
            </p:nvSpPr>
            <p:spPr>
              <a:xfrm>
                <a:off x="760657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8" name="직사각형 1587">
                <a:extLst>
                  <a:ext uri="{FF2B5EF4-FFF2-40B4-BE49-F238E27FC236}">
                    <a16:creationId xmlns:a16="http://schemas.microsoft.com/office/drawing/2014/main" id="{7A48F508-7D6B-305C-B98B-4944E47AB8CF}"/>
                  </a:ext>
                </a:extLst>
              </p:cNvPr>
              <p:cNvSpPr/>
              <p:nvPr/>
            </p:nvSpPr>
            <p:spPr>
              <a:xfrm>
                <a:off x="769626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9" name="직사각형 1588">
                <a:extLst>
                  <a:ext uri="{FF2B5EF4-FFF2-40B4-BE49-F238E27FC236}">
                    <a16:creationId xmlns:a16="http://schemas.microsoft.com/office/drawing/2014/main" id="{48BF59A1-9E83-1F26-1AF8-18A24CE84A89}"/>
                  </a:ext>
                </a:extLst>
              </p:cNvPr>
              <p:cNvSpPr/>
              <p:nvPr/>
            </p:nvSpPr>
            <p:spPr>
              <a:xfrm>
                <a:off x="778630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0" name="직사각형 1589">
                <a:extLst>
                  <a:ext uri="{FF2B5EF4-FFF2-40B4-BE49-F238E27FC236}">
                    <a16:creationId xmlns:a16="http://schemas.microsoft.com/office/drawing/2014/main" id="{E915D941-E08A-A77A-F52E-7B8F6EF9C0F7}"/>
                  </a:ext>
                </a:extLst>
              </p:cNvPr>
              <p:cNvSpPr/>
              <p:nvPr/>
            </p:nvSpPr>
            <p:spPr>
              <a:xfrm>
                <a:off x="787637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49" name="그룹 1548">
              <a:extLst>
                <a:ext uri="{FF2B5EF4-FFF2-40B4-BE49-F238E27FC236}">
                  <a16:creationId xmlns:a16="http://schemas.microsoft.com/office/drawing/2014/main" id="{83375AAD-A348-5A48-C0B1-A3B2208A5747}"/>
                </a:ext>
              </a:extLst>
            </p:cNvPr>
            <p:cNvGrpSpPr/>
            <p:nvPr/>
          </p:nvGrpSpPr>
          <p:grpSpPr>
            <a:xfrm>
              <a:off x="7915325" y="3931547"/>
              <a:ext cx="360000" cy="187793"/>
              <a:chOff x="7966317" y="2682610"/>
              <a:chExt cx="360000" cy="187793"/>
            </a:xfrm>
          </p:grpSpPr>
          <p:sp>
            <p:nvSpPr>
              <p:cNvPr id="1579" name="직사각형 1578">
                <a:extLst>
                  <a:ext uri="{FF2B5EF4-FFF2-40B4-BE49-F238E27FC236}">
                    <a16:creationId xmlns:a16="http://schemas.microsoft.com/office/drawing/2014/main" id="{43DE61D9-E3FD-D70B-EDD6-7E1BE7E481D9}"/>
                  </a:ext>
                </a:extLst>
              </p:cNvPr>
              <p:cNvSpPr/>
              <p:nvPr/>
            </p:nvSpPr>
            <p:spPr>
              <a:xfrm>
                <a:off x="796631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0" name="직사각형 1579">
                <a:extLst>
                  <a:ext uri="{FF2B5EF4-FFF2-40B4-BE49-F238E27FC236}">
                    <a16:creationId xmlns:a16="http://schemas.microsoft.com/office/drawing/2014/main" id="{2A9D2678-F699-839C-4A4E-200628DD57BD}"/>
                  </a:ext>
                </a:extLst>
              </p:cNvPr>
              <p:cNvSpPr/>
              <p:nvPr/>
            </p:nvSpPr>
            <p:spPr>
              <a:xfrm>
                <a:off x="805601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1" name="직사각형 1580">
                <a:extLst>
                  <a:ext uri="{FF2B5EF4-FFF2-40B4-BE49-F238E27FC236}">
                    <a16:creationId xmlns:a16="http://schemas.microsoft.com/office/drawing/2014/main" id="{12C89C3A-39B1-3A68-AF59-DBD645380544}"/>
                  </a:ext>
                </a:extLst>
              </p:cNvPr>
              <p:cNvSpPr/>
              <p:nvPr/>
            </p:nvSpPr>
            <p:spPr>
              <a:xfrm>
                <a:off x="814605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2" name="직사각형 1581">
                <a:extLst>
                  <a:ext uri="{FF2B5EF4-FFF2-40B4-BE49-F238E27FC236}">
                    <a16:creationId xmlns:a16="http://schemas.microsoft.com/office/drawing/2014/main" id="{BCA7F4D7-8B33-EDFE-39E2-922B6B9C2EC1}"/>
                  </a:ext>
                </a:extLst>
              </p:cNvPr>
              <p:cNvSpPr/>
              <p:nvPr/>
            </p:nvSpPr>
            <p:spPr>
              <a:xfrm>
                <a:off x="823612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50" name="그룹 1549">
              <a:extLst>
                <a:ext uri="{FF2B5EF4-FFF2-40B4-BE49-F238E27FC236}">
                  <a16:creationId xmlns:a16="http://schemas.microsoft.com/office/drawing/2014/main" id="{E8094E56-F0B4-DA17-EB5A-5106869AEC3F}"/>
                </a:ext>
              </a:extLst>
            </p:cNvPr>
            <p:cNvGrpSpPr/>
            <p:nvPr/>
          </p:nvGrpSpPr>
          <p:grpSpPr>
            <a:xfrm>
              <a:off x="8274748" y="3931547"/>
              <a:ext cx="179887" cy="187793"/>
              <a:chOff x="8325740" y="2682610"/>
              <a:chExt cx="179887" cy="187793"/>
            </a:xfrm>
          </p:grpSpPr>
          <p:sp>
            <p:nvSpPr>
              <p:cNvPr id="1577" name="직사각형 1576">
                <a:extLst>
                  <a:ext uri="{FF2B5EF4-FFF2-40B4-BE49-F238E27FC236}">
                    <a16:creationId xmlns:a16="http://schemas.microsoft.com/office/drawing/2014/main" id="{5EC55580-B74C-1DB2-2F65-760A901A18B2}"/>
                  </a:ext>
                </a:extLst>
              </p:cNvPr>
              <p:cNvSpPr/>
              <p:nvPr/>
            </p:nvSpPr>
            <p:spPr>
              <a:xfrm>
                <a:off x="832574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8" name="직사각형 1577">
                <a:extLst>
                  <a:ext uri="{FF2B5EF4-FFF2-40B4-BE49-F238E27FC236}">
                    <a16:creationId xmlns:a16="http://schemas.microsoft.com/office/drawing/2014/main" id="{E7837EEE-B9C3-2231-C0C6-BB7DC9214F02}"/>
                  </a:ext>
                </a:extLst>
              </p:cNvPr>
              <p:cNvSpPr/>
              <p:nvPr/>
            </p:nvSpPr>
            <p:spPr>
              <a:xfrm>
                <a:off x="841543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51" name="그룹 1550">
              <a:extLst>
                <a:ext uri="{FF2B5EF4-FFF2-40B4-BE49-F238E27FC236}">
                  <a16:creationId xmlns:a16="http://schemas.microsoft.com/office/drawing/2014/main" id="{BF9A2E8C-52CD-423A-F97F-02DFB59F8C08}"/>
                </a:ext>
              </a:extLst>
            </p:cNvPr>
            <p:cNvGrpSpPr/>
            <p:nvPr/>
          </p:nvGrpSpPr>
          <p:grpSpPr>
            <a:xfrm>
              <a:off x="8454486" y="3931547"/>
              <a:ext cx="899832" cy="187793"/>
              <a:chOff x="8505478" y="2682610"/>
              <a:chExt cx="899832" cy="187793"/>
            </a:xfrm>
          </p:grpSpPr>
          <p:sp>
            <p:nvSpPr>
              <p:cNvPr id="1567" name="직사각형 1566">
                <a:extLst>
                  <a:ext uri="{FF2B5EF4-FFF2-40B4-BE49-F238E27FC236}">
                    <a16:creationId xmlns:a16="http://schemas.microsoft.com/office/drawing/2014/main" id="{6CBBC937-AA01-A520-08BB-D642CE4FD173}"/>
                  </a:ext>
                </a:extLst>
              </p:cNvPr>
              <p:cNvSpPr/>
              <p:nvPr/>
            </p:nvSpPr>
            <p:spPr>
              <a:xfrm>
                <a:off x="850547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8" name="직사각형 1567">
                <a:extLst>
                  <a:ext uri="{FF2B5EF4-FFF2-40B4-BE49-F238E27FC236}">
                    <a16:creationId xmlns:a16="http://schemas.microsoft.com/office/drawing/2014/main" id="{FDDDFCBE-DDEB-28EC-E6D8-6B634B274466}"/>
                  </a:ext>
                </a:extLst>
              </p:cNvPr>
              <p:cNvSpPr/>
              <p:nvPr/>
            </p:nvSpPr>
            <p:spPr>
              <a:xfrm>
                <a:off x="859554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9" name="직사각형 1568">
                <a:extLst>
                  <a:ext uri="{FF2B5EF4-FFF2-40B4-BE49-F238E27FC236}">
                    <a16:creationId xmlns:a16="http://schemas.microsoft.com/office/drawing/2014/main" id="{F5E8ADAF-6DBD-F60F-01A8-A9E67DCC18B3}"/>
                  </a:ext>
                </a:extLst>
              </p:cNvPr>
              <p:cNvSpPr/>
              <p:nvPr/>
            </p:nvSpPr>
            <p:spPr>
              <a:xfrm>
                <a:off x="868588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0" name="직사각형 1569">
                <a:extLst>
                  <a:ext uri="{FF2B5EF4-FFF2-40B4-BE49-F238E27FC236}">
                    <a16:creationId xmlns:a16="http://schemas.microsoft.com/office/drawing/2014/main" id="{79AEA94B-5997-8BE1-9E54-42CBCF07A5F3}"/>
                  </a:ext>
                </a:extLst>
              </p:cNvPr>
              <p:cNvSpPr/>
              <p:nvPr/>
            </p:nvSpPr>
            <p:spPr>
              <a:xfrm>
                <a:off x="877558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1" name="직사각형 1570">
                <a:extLst>
                  <a:ext uri="{FF2B5EF4-FFF2-40B4-BE49-F238E27FC236}">
                    <a16:creationId xmlns:a16="http://schemas.microsoft.com/office/drawing/2014/main" id="{9F472D84-232A-2328-8085-8B7E34B0970F}"/>
                  </a:ext>
                </a:extLst>
              </p:cNvPr>
              <p:cNvSpPr/>
              <p:nvPr/>
            </p:nvSpPr>
            <p:spPr>
              <a:xfrm>
                <a:off x="886562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2" name="직사각형 1571">
                <a:extLst>
                  <a:ext uri="{FF2B5EF4-FFF2-40B4-BE49-F238E27FC236}">
                    <a16:creationId xmlns:a16="http://schemas.microsoft.com/office/drawing/2014/main" id="{035689BA-4D88-1FD0-2A56-A5BC36F0AA6E}"/>
                  </a:ext>
                </a:extLst>
              </p:cNvPr>
              <p:cNvSpPr/>
              <p:nvPr/>
            </p:nvSpPr>
            <p:spPr>
              <a:xfrm>
                <a:off x="895569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3" name="직사각형 1572">
                <a:extLst>
                  <a:ext uri="{FF2B5EF4-FFF2-40B4-BE49-F238E27FC236}">
                    <a16:creationId xmlns:a16="http://schemas.microsoft.com/office/drawing/2014/main" id="{CCF37B3D-850A-9406-A9ED-1A3D79F28A10}"/>
                  </a:ext>
                </a:extLst>
              </p:cNvPr>
              <p:cNvSpPr/>
              <p:nvPr/>
            </p:nvSpPr>
            <p:spPr>
              <a:xfrm>
                <a:off x="904531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4" name="직사각형 1573">
                <a:extLst>
                  <a:ext uri="{FF2B5EF4-FFF2-40B4-BE49-F238E27FC236}">
                    <a16:creationId xmlns:a16="http://schemas.microsoft.com/office/drawing/2014/main" id="{718E4DB3-FCE2-2CDF-997C-0BE0BD3C1DD4}"/>
                  </a:ext>
                </a:extLst>
              </p:cNvPr>
              <p:cNvSpPr/>
              <p:nvPr/>
            </p:nvSpPr>
            <p:spPr>
              <a:xfrm>
                <a:off x="913500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5" name="직사각형 1574">
                <a:extLst>
                  <a:ext uri="{FF2B5EF4-FFF2-40B4-BE49-F238E27FC236}">
                    <a16:creationId xmlns:a16="http://schemas.microsoft.com/office/drawing/2014/main" id="{9DB14A55-90EE-4D8A-B46D-069CB4CA55B8}"/>
                  </a:ext>
                </a:extLst>
              </p:cNvPr>
              <p:cNvSpPr/>
              <p:nvPr/>
            </p:nvSpPr>
            <p:spPr>
              <a:xfrm>
                <a:off x="922504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6" name="직사각형 1575">
                <a:extLst>
                  <a:ext uri="{FF2B5EF4-FFF2-40B4-BE49-F238E27FC236}">
                    <a16:creationId xmlns:a16="http://schemas.microsoft.com/office/drawing/2014/main" id="{4123CDBC-F883-A1F3-A847-BB8C7CC06405}"/>
                  </a:ext>
                </a:extLst>
              </p:cNvPr>
              <p:cNvSpPr/>
              <p:nvPr/>
            </p:nvSpPr>
            <p:spPr>
              <a:xfrm>
                <a:off x="931511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52" name="그룹 1551">
              <a:extLst>
                <a:ext uri="{FF2B5EF4-FFF2-40B4-BE49-F238E27FC236}">
                  <a16:creationId xmlns:a16="http://schemas.microsoft.com/office/drawing/2014/main" id="{767308F1-CA1A-563F-7D3B-112C91C53F8B}"/>
                </a:ext>
              </a:extLst>
            </p:cNvPr>
            <p:cNvGrpSpPr/>
            <p:nvPr/>
          </p:nvGrpSpPr>
          <p:grpSpPr>
            <a:xfrm>
              <a:off x="9354065" y="3931547"/>
              <a:ext cx="360000" cy="187793"/>
              <a:chOff x="9405057" y="2682610"/>
              <a:chExt cx="360000" cy="187793"/>
            </a:xfrm>
          </p:grpSpPr>
          <p:sp>
            <p:nvSpPr>
              <p:cNvPr id="1563" name="직사각형 1562">
                <a:extLst>
                  <a:ext uri="{FF2B5EF4-FFF2-40B4-BE49-F238E27FC236}">
                    <a16:creationId xmlns:a16="http://schemas.microsoft.com/office/drawing/2014/main" id="{F1370AA7-CB31-9EF4-185E-84C62ACAC655}"/>
                  </a:ext>
                </a:extLst>
              </p:cNvPr>
              <p:cNvSpPr/>
              <p:nvPr/>
            </p:nvSpPr>
            <p:spPr>
              <a:xfrm>
                <a:off x="9405057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4" name="직사각형 1563">
                <a:extLst>
                  <a:ext uri="{FF2B5EF4-FFF2-40B4-BE49-F238E27FC236}">
                    <a16:creationId xmlns:a16="http://schemas.microsoft.com/office/drawing/2014/main" id="{456DDE32-A655-412B-C204-30F6FABD21ED}"/>
                  </a:ext>
                </a:extLst>
              </p:cNvPr>
              <p:cNvSpPr/>
              <p:nvPr/>
            </p:nvSpPr>
            <p:spPr>
              <a:xfrm>
                <a:off x="9494752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5" name="직사각형 1564">
                <a:extLst>
                  <a:ext uri="{FF2B5EF4-FFF2-40B4-BE49-F238E27FC236}">
                    <a16:creationId xmlns:a16="http://schemas.microsoft.com/office/drawing/2014/main" id="{53686EDC-348E-34BF-1C70-8E0B6FD7F7B2}"/>
                  </a:ext>
                </a:extLst>
              </p:cNvPr>
              <p:cNvSpPr/>
              <p:nvPr/>
            </p:nvSpPr>
            <p:spPr>
              <a:xfrm>
                <a:off x="958479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6" name="직사각형 1565">
                <a:extLst>
                  <a:ext uri="{FF2B5EF4-FFF2-40B4-BE49-F238E27FC236}">
                    <a16:creationId xmlns:a16="http://schemas.microsoft.com/office/drawing/2014/main" id="{0F43B1C6-B5B1-5777-48C7-E8B7E8F21166}"/>
                  </a:ext>
                </a:extLst>
              </p:cNvPr>
              <p:cNvSpPr/>
              <p:nvPr/>
            </p:nvSpPr>
            <p:spPr>
              <a:xfrm>
                <a:off x="967486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53" name="그룹 1552">
              <a:extLst>
                <a:ext uri="{FF2B5EF4-FFF2-40B4-BE49-F238E27FC236}">
                  <a16:creationId xmlns:a16="http://schemas.microsoft.com/office/drawing/2014/main" id="{206E1111-98F0-7D24-4586-6655B2DA606B}"/>
                </a:ext>
              </a:extLst>
            </p:cNvPr>
            <p:cNvGrpSpPr/>
            <p:nvPr/>
          </p:nvGrpSpPr>
          <p:grpSpPr>
            <a:xfrm>
              <a:off x="9713488" y="3931547"/>
              <a:ext cx="360000" cy="187793"/>
              <a:chOff x="9764480" y="2682610"/>
              <a:chExt cx="360000" cy="187793"/>
            </a:xfrm>
          </p:grpSpPr>
          <p:sp>
            <p:nvSpPr>
              <p:cNvPr id="1559" name="직사각형 1558">
                <a:extLst>
                  <a:ext uri="{FF2B5EF4-FFF2-40B4-BE49-F238E27FC236}">
                    <a16:creationId xmlns:a16="http://schemas.microsoft.com/office/drawing/2014/main" id="{B671CD59-5FA1-D540-3B64-34A8A3C16B22}"/>
                  </a:ext>
                </a:extLst>
              </p:cNvPr>
              <p:cNvSpPr/>
              <p:nvPr/>
            </p:nvSpPr>
            <p:spPr>
              <a:xfrm>
                <a:off x="9764480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0" name="직사각형 1559">
                <a:extLst>
                  <a:ext uri="{FF2B5EF4-FFF2-40B4-BE49-F238E27FC236}">
                    <a16:creationId xmlns:a16="http://schemas.microsoft.com/office/drawing/2014/main" id="{AC1F8ADF-1C53-8DE7-1747-47FA2B86308D}"/>
                  </a:ext>
                </a:extLst>
              </p:cNvPr>
              <p:cNvSpPr/>
              <p:nvPr/>
            </p:nvSpPr>
            <p:spPr>
              <a:xfrm>
                <a:off x="9854175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1" name="직사각형 1560">
                <a:extLst>
                  <a:ext uri="{FF2B5EF4-FFF2-40B4-BE49-F238E27FC236}">
                    <a16:creationId xmlns:a16="http://schemas.microsoft.com/office/drawing/2014/main" id="{25BFDA7F-DFF7-3B4D-7123-8D791B91C22F}"/>
                  </a:ext>
                </a:extLst>
              </p:cNvPr>
              <p:cNvSpPr/>
              <p:nvPr/>
            </p:nvSpPr>
            <p:spPr>
              <a:xfrm>
                <a:off x="994421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2" name="직사각형 1561">
                <a:extLst>
                  <a:ext uri="{FF2B5EF4-FFF2-40B4-BE49-F238E27FC236}">
                    <a16:creationId xmlns:a16="http://schemas.microsoft.com/office/drawing/2014/main" id="{D9D46772-633C-DE62-EF6A-7C42F8310A61}"/>
                  </a:ext>
                </a:extLst>
              </p:cNvPr>
              <p:cNvSpPr/>
              <p:nvPr/>
            </p:nvSpPr>
            <p:spPr>
              <a:xfrm>
                <a:off x="10034288" y="2682610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54" name="그룹 1553">
              <a:extLst>
                <a:ext uri="{FF2B5EF4-FFF2-40B4-BE49-F238E27FC236}">
                  <a16:creationId xmlns:a16="http://schemas.microsoft.com/office/drawing/2014/main" id="{DDD17A34-AD89-6FA6-DD76-CE87DB71BB15}"/>
                </a:ext>
              </a:extLst>
            </p:cNvPr>
            <p:cNvGrpSpPr/>
            <p:nvPr/>
          </p:nvGrpSpPr>
          <p:grpSpPr>
            <a:xfrm>
              <a:off x="10072674" y="3932523"/>
              <a:ext cx="360000" cy="187793"/>
              <a:chOff x="10123666" y="2683586"/>
              <a:chExt cx="360000" cy="187793"/>
            </a:xfrm>
          </p:grpSpPr>
          <p:sp>
            <p:nvSpPr>
              <p:cNvPr id="1555" name="직사각형 1554">
                <a:extLst>
                  <a:ext uri="{FF2B5EF4-FFF2-40B4-BE49-F238E27FC236}">
                    <a16:creationId xmlns:a16="http://schemas.microsoft.com/office/drawing/2014/main" id="{620C8C2B-3E5E-FCBA-1121-2F9F73141CF8}"/>
                  </a:ext>
                </a:extLst>
              </p:cNvPr>
              <p:cNvSpPr/>
              <p:nvPr/>
            </p:nvSpPr>
            <p:spPr>
              <a:xfrm>
                <a:off x="10123666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6" name="직사각형 1555">
                <a:extLst>
                  <a:ext uri="{FF2B5EF4-FFF2-40B4-BE49-F238E27FC236}">
                    <a16:creationId xmlns:a16="http://schemas.microsoft.com/office/drawing/2014/main" id="{E8A05A8C-0F1D-2B90-D9F5-EF8E3E81F302}"/>
                  </a:ext>
                </a:extLst>
              </p:cNvPr>
              <p:cNvSpPr/>
              <p:nvPr/>
            </p:nvSpPr>
            <p:spPr>
              <a:xfrm>
                <a:off x="10213361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7" name="직사각형 1556">
                <a:extLst>
                  <a:ext uri="{FF2B5EF4-FFF2-40B4-BE49-F238E27FC236}">
                    <a16:creationId xmlns:a16="http://schemas.microsoft.com/office/drawing/2014/main" id="{A9BE9459-DD93-447A-D839-C3076DA7B707}"/>
                  </a:ext>
                </a:extLst>
              </p:cNvPr>
              <p:cNvSpPr/>
              <p:nvPr/>
            </p:nvSpPr>
            <p:spPr>
              <a:xfrm>
                <a:off x="10303404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8" name="직사각형 1557">
                <a:extLst>
                  <a:ext uri="{FF2B5EF4-FFF2-40B4-BE49-F238E27FC236}">
                    <a16:creationId xmlns:a16="http://schemas.microsoft.com/office/drawing/2014/main" id="{71D12475-6568-B6B9-50B9-191E961ECA3C}"/>
                  </a:ext>
                </a:extLst>
              </p:cNvPr>
              <p:cNvSpPr/>
              <p:nvPr/>
            </p:nvSpPr>
            <p:spPr>
              <a:xfrm>
                <a:off x="10393474" y="2683586"/>
                <a:ext cx="90192" cy="1877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23" name="그룹 1522">
            <a:extLst>
              <a:ext uri="{FF2B5EF4-FFF2-40B4-BE49-F238E27FC236}">
                <a16:creationId xmlns:a16="http://schemas.microsoft.com/office/drawing/2014/main" id="{81A82CC3-FBB7-4844-0B8A-A84D0F6DE6CE}"/>
              </a:ext>
            </a:extLst>
          </p:cNvPr>
          <p:cNvGrpSpPr/>
          <p:nvPr/>
        </p:nvGrpSpPr>
        <p:grpSpPr>
          <a:xfrm>
            <a:off x="7461469" y="2650620"/>
            <a:ext cx="3761449" cy="1346356"/>
            <a:chOff x="7054880" y="2658242"/>
            <a:chExt cx="3761449" cy="1346356"/>
          </a:xfrm>
        </p:grpSpPr>
        <p:sp>
          <p:nvSpPr>
            <p:cNvPr id="1524" name="직사각형 1523">
              <a:extLst>
                <a:ext uri="{FF2B5EF4-FFF2-40B4-BE49-F238E27FC236}">
                  <a16:creationId xmlns:a16="http://schemas.microsoft.com/office/drawing/2014/main" id="{6A254C3D-7477-50DE-C976-71A99AA9F220}"/>
                </a:ext>
              </a:extLst>
            </p:cNvPr>
            <p:cNvSpPr/>
            <p:nvPr/>
          </p:nvSpPr>
          <p:spPr>
            <a:xfrm>
              <a:off x="7054880" y="2868250"/>
              <a:ext cx="3761449" cy="11363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525" name="그룹 1524">
              <a:extLst>
                <a:ext uri="{FF2B5EF4-FFF2-40B4-BE49-F238E27FC236}">
                  <a16:creationId xmlns:a16="http://schemas.microsoft.com/office/drawing/2014/main" id="{5B851122-6C2B-CA65-26AE-D32ADD95BC08}"/>
                </a:ext>
              </a:extLst>
            </p:cNvPr>
            <p:cNvGrpSpPr/>
            <p:nvPr/>
          </p:nvGrpSpPr>
          <p:grpSpPr>
            <a:xfrm>
              <a:off x="8227718" y="2658242"/>
              <a:ext cx="1415773" cy="340558"/>
              <a:chOff x="2362238" y="2006297"/>
              <a:chExt cx="1071525" cy="340558"/>
            </a:xfrm>
          </p:grpSpPr>
          <p:sp>
            <p:nvSpPr>
              <p:cNvPr id="1545" name="직사각형 1544">
                <a:extLst>
                  <a:ext uri="{FF2B5EF4-FFF2-40B4-BE49-F238E27FC236}">
                    <a16:creationId xmlns:a16="http://schemas.microsoft.com/office/drawing/2014/main" id="{6AFF5632-707C-CA4F-6D7E-EF8D5F4EF600}"/>
                  </a:ext>
                </a:extLst>
              </p:cNvPr>
              <p:cNvSpPr/>
              <p:nvPr/>
            </p:nvSpPr>
            <p:spPr>
              <a:xfrm>
                <a:off x="2393372" y="2006297"/>
                <a:ext cx="1009257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6" name="Content Placeholder 2">
                <a:extLst>
                  <a:ext uri="{FF2B5EF4-FFF2-40B4-BE49-F238E27FC236}">
                    <a16:creationId xmlns:a16="http://schemas.microsoft.com/office/drawing/2014/main" id="{2748513B-4461-33A8-6CD4-13CDA45E278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2238" y="2023725"/>
                <a:ext cx="107152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Host Processor</a:t>
                </a:r>
              </a:p>
            </p:txBody>
          </p:sp>
        </p:grpSp>
        <p:sp>
          <p:nvSpPr>
            <p:cNvPr id="1526" name="직사각형 1525">
              <a:extLst>
                <a:ext uri="{FF2B5EF4-FFF2-40B4-BE49-F238E27FC236}">
                  <a16:creationId xmlns:a16="http://schemas.microsoft.com/office/drawing/2014/main" id="{92A315C2-77D0-5AF7-4AF8-87C9C81DED4A}"/>
                </a:ext>
              </a:extLst>
            </p:cNvPr>
            <p:cNvSpPr/>
            <p:nvPr/>
          </p:nvSpPr>
          <p:spPr>
            <a:xfrm>
              <a:off x="7882098" y="3011795"/>
              <a:ext cx="2820780" cy="90902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27" name="직사각형 1526">
              <a:extLst>
                <a:ext uri="{FF2B5EF4-FFF2-40B4-BE49-F238E27FC236}">
                  <a16:creationId xmlns:a16="http://schemas.microsoft.com/office/drawing/2014/main" id="{05A88CF6-08F8-60A4-96DA-5D841F296D99}"/>
                </a:ext>
              </a:extLst>
            </p:cNvPr>
            <p:cNvSpPr/>
            <p:nvPr/>
          </p:nvSpPr>
          <p:spPr>
            <a:xfrm>
              <a:off x="7166958" y="3012431"/>
              <a:ext cx="603061" cy="9090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528" name="그룹 1527">
              <a:extLst>
                <a:ext uri="{FF2B5EF4-FFF2-40B4-BE49-F238E27FC236}">
                  <a16:creationId xmlns:a16="http://schemas.microsoft.com/office/drawing/2014/main" id="{2F76EA90-0718-C8F7-1067-C81C9BD0822D}"/>
                </a:ext>
              </a:extLst>
            </p:cNvPr>
            <p:cNvGrpSpPr/>
            <p:nvPr/>
          </p:nvGrpSpPr>
          <p:grpSpPr>
            <a:xfrm>
              <a:off x="7204963" y="2856808"/>
              <a:ext cx="527050" cy="236891"/>
              <a:chOff x="7143858" y="4975908"/>
              <a:chExt cx="527050" cy="236891"/>
            </a:xfrm>
          </p:grpSpPr>
          <p:sp>
            <p:nvSpPr>
              <p:cNvPr id="1543" name="직사각형 1542">
                <a:extLst>
                  <a:ext uri="{FF2B5EF4-FFF2-40B4-BE49-F238E27FC236}">
                    <a16:creationId xmlns:a16="http://schemas.microsoft.com/office/drawing/2014/main" id="{CB8DB7E6-377C-1C22-100B-4A21DC8A52A9}"/>
                  </a:ext>
                </a:extLst>
              </p:cNvPr>
              <p:cNvSpPr/>
              <p:nvPr/>
            </p:nvSpPr>
            <p:spPr>
              <a:xfrm>
                <a:off x="7203511" y="5080053"/>
                <a:ext cx="407745" cy="10949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4" name="Content Placeholder 2">
                <a:extLst>
                  <a:ext uri="{FF2B5EF4-FFF2-40B4-BE49-F238E27FC236}">
                    <a16:creationId xmlns:a16="http://schemas.microsoft.com/office/drawing/2014/main" id="{6150D31B-A523-B3E3-5CE1-0435E4A024F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43858" y="4975908"/>
                <a:ext cx="527050" cy="23689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05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Cores</a:t>
                </a:r>
              </a:p>
            </p:txBody>
          </p:sp>
        </p:grpSp>
        <p:sp>
          <p:nvSpPr>
            <p:cNvPr id="1529" name="직사각형 1528">
              <a:extLst>
                <a:ext uri="{FF2B5EF4-FFF2-40B4-BE49-F238E27FC236}">
                  <a16:creationId xmlns:a16="http://schemas.microsoft.com/office/drawing/2014/main" id="{66A8A7A1-DF38-9B2B-2754-285A53B9C20D}"/>
                </a:ext>
              </a:extLst>
            </p:cNvPr>
            <p:cNvSpPr/>
            <p:nvPr/>
          </p:nvSpPr>
          <p:spPr>
            <a:xfrm>
              <a:off x="9051131" y="2929852"/>
              <a:ext cx="485775" cy="1094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C00000"/>
                </a:solidFill>
              </a:endParaRPr>
            </a:p>
          </p:txBody>
        </p:sp>
        <p:sp>
          <p:nvSpPr>
            <p:cNvPr id="1530" name="Content Placeholder 2">
              <a:extLst>
                <a:ext uri="{FF2B5EF4-FFF2-40B4-BE49-F238E27FC236}">
                  <a16:creationId xmlns:a16="http://schemas.microsoft.com/office/drawing/2014/main" id="{67F50D47-67A6-AA3E-0412-9D166C173A8F}"/>
                </a:ext>
              </a:extLst>
            </p:cNvPr>
            <p:cNvSpPr txBox="1">
              <a:spLocks/>
            </p:cNvSpPr>
            <p:nvPr/>
          </p:nvSpPr>
          <p:spPr>
            <a:xfrm>
              <a:off x="8756726" y="2866155"/>
              <a:ext cx="1071525" cy="23689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050" b="1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Cache</a:t>
              </a:r>
            </a:p>
          </p:txBody>
        </p:sp>
        <p:sp>
          <p:nvSpPr>
            <p:cNvPr id="1531" name="직사각형 1530">
              <a:extLst>
                <a:ext uri="{FF2B5EF4-FFF2-40B4-BE49-F238E27FC236}">
                  <a16:creationId xmlns:a16="http://schemas.microsoft.com/office/drawing/2014/main" id="{71363F4B-92FD-5A6F-87EF-15B81C264122}"/>
                </a:ext>
              </a:extLst>
            </p:cNvPr>
            <p:cNvSpPr/>
            <p:nvPr/>
          </p:nvSpPr>
          <p:spPr>
            <a:xfrm>
              <a:off x="7960391" y="3078009"/>
              <a:ext cx="2663697" cy="779616"/>
            </a:xfrm>
            <a:prstGeom prst="rect">
              <a:avLst/>
            </a:prstGeom>
            <a:solidFill>
              <a:srgbClr val="DCDDDD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32" name="Content Placeholder 2">
              <a:extLst>
                <a:ext uri="{FF2B5EF4-FFF2-40B4-BE49-F238E27FC236}">
                  <a16:creationId xmlns:a16="http://schemas.microsoft.com/office/drawing/2014/main" id="{822A8C5C-5BA2-BF03-1058-393D7891E860}"/>
                </a:ext>
              </a:extLst>
            </p:cNvPr>
            <p:cNvSpPr txBox="1">
              <a:spLocks/>
            </p:cNvSpPr>
            <p:nvPr/>
          </p:nvSpPr>
          <p:spPr>
            <a:xfrm>
              <a:off x="9004629" y="3286687"/>
              <a:ext cx="726112" cy="27835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u="sng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IDLE</a:t>
              </a:r>
            </a:p>
          </p:txBody>
        </p:sp>
        <p:grpSp>
          <p:nvGrpSpPr>
            <p:cNvPr id="1533" name="그룹 1532">
              <a:extLst>
                <a:ext uri="{FF2B5EF4-FFF2-40B4-BE49-F238E27FC236}">
                  <a16:creationId xmlns:a16="http://schemas.microsoft.com/office/drawing/2014/main" id="{CB60DD21-75C4-BB8F-E4E3-A5A0CA31B952}"/>
                </a:ext>
              </a:extLst>
            </p:cNvPr>
            <p:cNvGrpSpPr/>
            <p:nvPr/>
          </p:nvGrpSpPr>
          <p:grpSpPr>
            <a:xfrm>
              <a:off x="7242629" y="3077601"/>
              <a:ext cx="451719" cy="778681"/>
              <a:chOff x="7284993" y="4765220"/>
              <a:chExt cx="511832" cy="882305"/>
            </a:xfrm>
          </p:grpSpPr>
          <p:sp>
            <p:nvSpPr>
              <p:cNvPr id="1534" name="직사각형 1533">
                <a:extLst>
                  <a:ext uri="{FF2B5EF4-FFF2-40B4-BE49-F238E27FC236}">
                    <a16:creationId xmlns:a16="http://schemas.microsoft.com/office/drawing/2014/main" id="{781A6F29-1AD2-560C-7B1D-57BB94530BCD}"/>
                  </a:ext>
                </a:extLst>
              </p:cNvPr>
              <p:cNvSpPr/>
              <p:nvPr/>
            </p:nvSpPr>
            <p:spPr>
              <a:xfrm>
                <a:off x="7284993" y="5461018"/>
                <a:ext cx="200120" cy="186507"/>
              </a:xfrm>
              <a:prstGeom prst="rect">
                <a:avLst/>
              </a:prstGeom>
              <a:solidFill>
                <a:srgbClr val="DCDDD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5" name="직사각형 1534">
                <a:extLst>
                  <a:ext uri="{FF2B5EF4-FFF2-40B4-BE49-F238E27FC236}">
                    <a16:creationId xmlns:a16="http://schemas.microsoft.com/office/drawing/2014/main" id="{08AE4C3C-E95A-0CFA-85CD-78F38C97239E}"/>
                  </a:ext>
                </a:extLst>
              </p:cNvPr>
              <p:cNvSpPr/>
              <p:nvPr/>
            </p:nvSpPr>
            <p:spPr>
              <a:xfrm>
                <a:off x="7284993" y="5229086"/>
                <a:ext cx="200120" cy="186507"/>
              </a:xfrm>
              <a:prstGeom prst="rect">
                <a:avLst/>
              </a:prstGeom>
              <a:solidFill>
                <a:srgbClr val="DCDDD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6" name="직사각형 1535">
                <a:extLst>
                  <a:ext uri="{FF2B5EF4-FFF2-40B4-BE49-F238E27FC236}">
                    <a16:creationId xmlns:a16="http://schemas.microsoft.com/office/drawing/2014/main" id="{940B109F-94A1-3E8F-14C2-5E3CE82C77BA}"/>
                  </a:ext>
                </a:extLst>
              </p:cNvPr>
              <p:cNvSpPr/>
              <p:nvPr/>
            </p:nvSpPr>
            <p:spPr>
              <a:xfrm>
                <a:off x="7284993" y="4997153"/>
                <a:ext cx="200120" cy="186507"/>
              </a:xfrm>
              <a:prstGeom prst="rect">
                <a:avLst/>
              </a:prstGeom>
              <a:solidFill>
                <a:srgbClr val="DCDDD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7" name="직사각형 1536">
                <a:extLst>
                  <a:ext uri="{FF2B5EF4-FFF2-40B4-BE49-F238E27FC236}">
                    <a16:creationId xmlns:a16="http://schemas.microsoft.com/office/drawing/2014/main" id="{8FDC2B20-1A46-AD7D-E607-17D274536DCD}"/>
                  </a:ext>
                </a:extLst>
              </p:cNvPr>
              <p:cNvSpPr/>
              <p:nvPr/>
            </p:nvSpPr>
            <p:spPr>
              <a:xfrm>
                <a:off x="7284993" y="4765220"/>
                <a:ext cx="200120" cy="186507"/>
              </a:xfrm>
              <a:prstGeom prst="rect">
                <a:avLst/>
              </a:prstGeom>
              <a:solidFill>
                <a:srgbClr val="DCDDD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38" name="그룹 1537">
                <a:extLst>
                  <a:ext uri="{FF2B5EF4-FFF2-40B4-BE49-F238E27FC236}">
                    <a16:creationId xmlns:a16="http://schemas.microsoft.com/office/drawing/2014/main" id="{CE6FB959-6A63-AB57-95C1-16A431F6ACA3}"/>
                  </a:ext>
                </a:extLst>
              </p:cNvPr>
              <p:cNvGrpSpPr/>
              <p:nvPr/>
            </p:nvGrpSpPr>
            <p:grpSpPr>
              <a:xfrm>
                <a:off x="7596705" y="4765220"/>
                <a:ext cx="200120" cy="882305"/>
                <a:chOff x="7437393" y="4917620"/>
                <a:chExt cx="200120" cy="882305"/>
              </a:xfrm>
            </p:grpSpPr>
            <p:sp>
              <p:nvSpPr>
                <p:cNvPr id="1539" name="직사각형 1538">
                  <a:extLst>
                    <a:ext uri="{FF2B5EF4-FFF2-40B4-BE49-F238E27FC236}">
                      <a16:creationId xmlns:a16="http://schemas.microsoft.com/office/drawing/2014/main" id="{16A41AE7-7276-3EBF-D64F-2D0C89104923}"/>
                    </a:ext>
                  </a:extLst>
                </p:cNvPr>
                <p:cNvSpPr/>
                <p:nvPr/>
              </p:nvSpPr>
              <p:spPr>
                <a:xfrm>
                  <a:off x="7437393" y="5613418"/>
                  <a:ext cx="200120" cy="186507"/>
                </a:xfrm>
                <a:prstGeom prst="rect">
                  <a:avLst/>
                </a:prstGeom>
                <a:solidFill>
                  <a:srgbClr val="DCDDD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0" name="직사각형 1539">
                  <a:extLst>
                    <a:ext uri="{FF2B5EF4-FFF2-40B4-BE49-F238E27FC236}">
                      <a16:creationId xmlns:a16="http://schemas.microsoft.com/office/drawing/2014/main" id="{AEB2668F-4E27-7CD4-AD13-71CC8ACF46AE}"/>
                    </a:ext>
                  </a:extLst>
                </p:cNvPr>
                <p:cNvSpPr/>
                <p:nvPr/>
              </p:nvSpPr>
              <p:spPr>
                <a:xfrm>
                  <a:off x="7437393" y="5381486"/>
                  <a:ext cx="200120" cy="186507"/>
                </a:xfrm>
                <a:prstGeom prst="rect">
                  <a:avLst/>
                </a:prstGeom>
                <a:solidFill>
                  <a:srgbClr val="DCDDD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1" name="직사각형 1540">
                  <a:extLst>
                    <a:ext uri="{FF2B5EF4-FFF2-40B4-BE49-F238E27FC236}">
                      <a16:creationId xmlns:a16="http://schemas.microsoft.com/office/drawing/2014/main" id="{556142EF-72DB-CEA3-4FAF-4D137F13EA42}"/>
                    </a:ext>
                  </a:extLst>
                </p:cNvPr>
                <p:cNvSpPr/>
                <p:nvPr/>
              </p:nvSpPr>
              <p:spPr>
                <a:xfrm>
                  <a:off x="7437393" y="5149553"/>
                  <a:ext cx="200120" cy="186507"/>
                </a:xfrm>
                <a:prstGeom prst="rect">
                  <a:avLst/>
                </a:prstGeom>
                <a:solidFill>
                  <a:srgbClr val="DCDDD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2" name="직사각형 1541">
                  <a:extLst>
                    <a:ext uri="{FF2B5EF4-FFF2-40B4-BE49-F238E27FC236}">
                      <a16:creationId xmlns:a16="http://schemas.microsoft.com/office/drawing/2014/main" id="{04AF0DAB-9329-5515-D6AF-0E5301C1462C}"/>
                    </a:ext>
                  </a:extLst>
                </p:cNvPr>
                <p:cNvSpPr/>
                <p:nvPr/>
              </p:nvSpPr>
              <p:spPr>
                <a:xfrm>
                  <a:off x="7437393" y="4917620"/>
                  <a:ext cx="200120" cy="186507"/>
                </a:xfrm>
                <a:prstGeom prst="rect">
                  <a:avLst/>
                </a:prstGeom>
                <a:solidFill>
                  <a:srgbClr val="DCDDD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1300" name="Content Placeholder 2">
            <a:extLst>
              <a:ext uri="{FF2B5EF4-FFF2-40B4-BE49-F238E27FC236}">
                <a16:creationId xmlns:a16="http://schemas.microsoft.com/office/drawing/2014/main" id="{9994F3DF-8E6C-33C7-BDA3-5D76AFEE171B}"/>
              </a:ext>
            </a:extLst>
          </p:cNvPr>
          <p:cNvSpPr txBox="1">
            <a:spLocks/>
          </p:cNvSpPr>
          <p:nvPr/>
        </p:nvSpPr>
        <p:spPr>
          <a:xfrm>
            <a:off x="4628110" y="5203877"/>
            <a:ext cx="1942568" cy="32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sz="14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Burst Length: 32B</a:t>
            </a:r>
          </a:p>
        </p:txBody>
      </p:sp>
      <p:sp>
        <p:nvSpPr>
          <p:cNvPr id="1301" name="Content Placeholder 2">
            <a:extLst>
              <a:ext uri="{FF2B5EF4-FFF2-40B4-BE49-F238E27FC236}">
                <a16:creationId xmlns:a16="http://schemas.microsoft.com/office/drawing/2014/main" id="{9EC37487-C444-558D-0601-633001882A14}"/>
              </a:ext>
            </a:extLst>
          </p:cNvPr>
          <p:cNvSpPr txBox="1">
            <a:spLocks/>
          </p:cNvSpPr>
          <p:nvPr/>
        </p:nvSpPr>
        <p:spPr>
          <a:xfrm>
            <a:off x="4628110" y="5700396"/>
            <a:ext cx="1654730" cy="32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sz="14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Vertex Data: ~8B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7858B3C-C6CB-D378-1953-629444D905CA}"/>
              </a:ext>
            </a:extLst>
          </p:cNvPr>
          <p:cNvGrpSpPr/>
          <p:nvPr/>
        </p:nvGrpSpPr>
        <p:grpSpPr>
          <a:xfrm>
            <a:off x="924574" y="2650620"/>
            <a:ext cx="3363851" cy="2605268"/>
            <a:chOff x="924574" y="2650620"/>
            <a:chExt cx="3363851" cy="2605268"/>
          </a:xfrm>
        </p:grpSpPr>
        <p:sp>
          <p:nvSpPr>
            <p:cNvPr id="1303" name="직사각형 1302">
              <a:extLst>
                <a:ext uri="{FF2B5EF4-FFF2-40B4-BE49-F238E27FC236}">
                  <a16:creationId xmlns:a16="http://schemas.microsoft.com/office/drawing/2014/main" id="{7DFFC24F-4637-9845-E67E-895FB5CC7A83}"/>
                </a:ext>
              </a:extLst>
            </p:cNvPr>
            <p:cNvSpPr/>
            <p:nvPr/>
          </p:nvSpPr>
          <p:spPr>
            <a:xfrm>
              <a:off x="924574" y="2868250"/>
              <a:ext cx="3294610" cy="23876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4" name="직사각형 1303">
              <a:extLst>
                <a:ext uri="{FF2B5EF4-FFF2-40B4-BE49-F238E27FC236}">
                  <a16:creationId xmlns:a16="http://schemas.microsoft.com/office/drawing/2014/main" id="{D92704DC-482E-8855-5BEB-1D7954ADA6E2}"/>
                </a:ext>
              </a:extLst>
            </p:cNvPr>
            <p:cNvSpPr/>
            <p:nvPr/>
          </p:nvSpPr>
          <p:spPr>
            <a:xfrm>
              <a:off x="1016649" y="2975254"/>
              <a:ext cx="999023" cy="10579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5" name="직사각형 1304">
              <a:extLst>
                <a:ext uri="{FF2B5EF4-FFF2-40B4-BE49-F238E27FC236}">
                  <a16:creationId xmlns:a16="http://schemas.microsoft.com/office/drawing/2014/main" id="{9AB0F246-DB6D-47DE-7B06-F349E909EC65}"/>
                </a:ext>
              </a:extLst>
            </p:cNvPr>
            <p:cNvSpPr/>
            <p:nvPr/>
          </p:nvSpPr>
          <p:spPr>
            <a:xfrm>
              <a:off x="1081736" y="3079777"/>
              <a:ext cx="868848" cy="3731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6" name="직사각형 1305">
              <a:extLst>
                <a:ext uri="{FF2B5EF4-FFF2-40B4-BE49-F238E27FC236}">
                  <a16:creationId xmlns:a16="http://schemas.microsoft.com/office/drawing/2014/main" id="{F4B0BF82-AA4F-4984-DC86-2E7A02899E44}"/>
                </a:ext>
              </a:extLst>
            </p:cNvPr>
            <p:cNvSpPr/>
            <p:nvPr/>
          </p:nvSpPr>
          <p:spPr>
            <a:xfrm>
              <a:off x="1081736" y="3592542"/>
              <a:ext cx="868848" cy="37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7" name="직사각형 1306">
              <a:extLst>
                <a:ext uri="{FF2B5EF4-FFF2-40B4-BE49-F238E27FC236}">
                  <a16:creationId xmlns:a16="http://schemas.microsoft.com/office/drawing/2014/main" id="{8A8BD878-AE3A-4B31-6F96-1A1463EE810F}"/>
                </a:ext>
              </a:extLst>
            </p:cNvPr>
            <p:cNvSpPr/>
            <p:nvPr/>
          </p:nvSpPr>
          <p:spPr>
            <a:xfrm>
              <a:off x="1016649" y="4136552"/>
              <a:ext cx="3127596" cy="102977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8" name="직사각형 1307">
              <a:extLst>
                <a:ext uri="{FF2B5EF4-FFF2-40B4-BE49-F238E27FC236}">
                  <a16:creationId xmlns:a16="http://schemas.microsoft.com/office/drawing/2014/main" id="{A6C8BC14-C6EC-11F8-1ED8-8B3039E49D3F}"/>
                </a:ext>
              </a:extLst>
            </p:cNvPr>
            <p:cNvSpPr/>
            <p:nvPr/>
          </p:nvSpPr>
          <p:spPr>
            <a:xfrm>
              <a:off x="3368575" y="2976152"/>
              <a:ext cx="775670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9" name="직사각형 1308">
              <a:extLst>
                <a:ext uri="{FF2B5EF4-FFF2-40B4-BE49-F238E27FC236}">
                  <a16:creationId xmlns:a16="http://schemas.microsoft.com/office/drawing/2014/main" id="{BC7B9780-A6D4-F9B2-C59D-466B8F133B04}"/>
                </a:ext>
              </a:extLst>
            </p:cNvPr>
            <p:cNvSpPr/>
            <p:nvPr/>
          </p:nvSpPr>
          <p:spPr>
            <a:xfrm>
              <a:off x="3421339" y="3079520"/>
              <a:ext cx="662654" cy="3214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10" name="직사각형 1309">
              <a:extLst>
                <a:ext uri="{FF2B5EF4-FFF2-40B4-BE49-F238E27FC236}">
                  <a16:creationId xmlns:a16="http://schemas.microsoft.com/office/drawing/2014/main" id="{57745C5A-7D29-AFF9-81C0-954C6A9420BC}"/>
                </a:ext>
              </a:extLst>
            </p:cNvPr>
            <p:cNvSpPr/>
            <p:nvPr/>
          </p:nvSpPr>
          <p:spPr>
            <a:xfrm>
              <a:off x="3457601" y="3686398"/>
              <a:ext cx="591393" cy="235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11" name="그룹 1310">
              <a:extLst>
                <a:ext uri="{FF2B5EF4-FFF2-40B4-BE49-F238E27FC236}">
                  <a16:creationId xmlns:a16="http://schemas.microsoft.com/office/drawing/2014/main" id="{BAF5B357-D4EB-52D3-A6E9-7D864A072DA8}"/>
                </a:ext>
              </a:extLst>
            </p:cNvPr>
            <p:cNvGrpSpPr/>
            <p:nvPr/>
          </p:nvGrpSpPr>
          <p:grpSpPr>
            <a:xfrm>
              <a:off x="3070883" y="2975252"/>
              <a:ext cx="237341" cy="1058831"/>
              <a:chOff x="2873375" y="4929883"/>
              <a:chExt cx="417029" cy="775892"/>
            </a:xfrm>
          </p:grpSpPr>
          <p:sp>
            <p:nvSpPr>
              <p:cNvPr id="1358" name="직사각형 1357">
                <a:extLst>
                  <a:ext uri="{FF2B5EF4-FFF2-40B4-BE49-F238E27FC236}">
                    <a16:creationId xmlns:a16="http://schemas.microsoft.com/office/drawing/2014/main" id="{329F0942-7C18-9EB4-65FF-996DB193CBE5}"/>
                  </a:ext>
                </a:extLst>
              </p:cNvPr>
              <p:cNvSpPr/>
              <p:nvPr/>
            </p:nvSpPr>
            <p:spPr>
              <a:xfrm>
                <a:off x="2873375" y="4929883"/>
                <a:ext cx="417029" cy="7758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59" name="그룹 1358">
                <a:extLst>
                  <a:ext uri="{FF2B5EF4-FFF2-40B4-BE49-F238E27FC236}">
                    <a16:creationId xmlns:a16="http://schemas.microsoft.com/office/drawing/2014/main" id="{B763232F-3BF6-D73B-BE87-5F106E2E7617}"/>
                  </a:ext>
                </a:extLst>
              </p:cNvPr>
              <p:cNvGrpSpPr/>
              <p:nvPr/>
            </p:nvGrpSpPr>
            <p:grpSpPr>
              <a:xfrm>
                <a:off x="2873375" y="5071455"/>
                <a:ext cx="417029" cy="501263"/>
                <a:chOff x="2873375" y="5071455"/>
                <a:chExt cx="417029" cy="501263"/>
              </a:xfrm>
            </p:grpSpPr>
            <p:cxnSp>
              <p:nvCxnSpPr>
                <p:cNvPr id="1360" name="직선 연결선 1359">
                  <a:extLst>
                    <a:ext uri="{FF2B5EF4-FFF2-40B4-BE49-F238E27FC236}">
                      <a16:creationId xmlns:a16="http://schemas.microsoft.com/office/drawing/2014/main" id="{D51BF287-FBFE-7AF8-0600-13D8BD2E1D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07255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1" name="직선 연결선 1360">
                  <a:extLst>
                    <a:ext uri="{FF2B5EF4-FFF2-40B4-BE49-F238E27FC236}">
                      <a16:creationId xmlns:a16="http://schemas.microsoft.com/office/drawing/2014/main" id="{9DBEC11F-A24D-97D3-C269-F5512C01E5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071456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2" name="직선 연결선 1361">
                  <a:extLst>
                    <a:ext uri="{FF2B5EF4-FFF2-40B4-BE49-F238E27FC236}">
                      <a16:creationId xmlns:a16="http://schemas.microsoft.com/office/drawing/2014/main" id="{9378C16F-80B5-5ECA-0783-63F329F8A4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56954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3" name="직선 연결선 1362">
                  <a:extLst>
                    <a:ext uri="{FF2B5EF4-FFF2-40B4-BE49-F238E27FC236}">
                      <a16:creationId xmlns:a16="http://schemas.microsoft.com/office/drawing/2014/main" id="{48DBCBCB-7B63-00EC-0CD9-658BE3E1E7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565271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4" name="직선 연결선 1363">
                  <a:extLst>
                    <a:ext uri="{FF2B5EF4-FFF2-40B4-BE49-F238E27FC236}">
                      <a16:creationId xmlns:a16="http://schemas.microsoft.com/office/drawing/2014/main" id="{6D64C814-819E-8873-081C-64457EE71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990481" y="5071456"/>
                  <a:ext cx="182817" cy="50126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5" name="직선 연결선 1364">
                  <a:extLst>
                    <a:ext uri="{FF2B5EF4-FFF2-40B4-BE49-F238E27FC236}">
                      <a16:creationId xmlns:a16="http://schemas.microsoft.com/office/drawing/2014/main" id="{B5F8A2F8-0796-7B9E-EFE6-5C544C2BA2D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90481" y="5071455"/>
                  <a:ext cx="182817" cy="49381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12" name="그룹 1311">
              <a:extLst>
                <a:ext uri="{FF2B5EF4-FFF2-40B4-BE49-F238E27FC236}">
                  <a16:creationId xmlns:a16="http://schemas.microsoft.com/office/drawing/2014/main" id="{20235D24-D7EB-D380-4610-D058CF513027}"/>
                </a:ext>
              </a:extLst>
            </p:cNvPr>
            <p:cNvGrpSpPr/>
            <p:nvPr/>
          </p:nvGrpSpPr>
          <p:grpSpPr>
            <a:xfrm>
              <a:off x="2036117" y="2650620"/>
              <a:ext cx="1071525" cy="323130"/>
              <a:chOff x="2366153" y="2018111"/>
              <a:chExt cx="1071525" cy="323130"/>
            </a:xfrm>
          </p:grpSpPr>
          <p:sp>
            <p:nvSpPr>
              <p:cNvPr id="1356" name="직사각형 1355">
                <a:extLst>
                  <a:ext uri="{FF2B5EF4-FFF2-40B4-BE49-F238E27FC236}">
                    <a16:creationId xmlns:a16="http://schemas.microsoft.com/office/drawing/2014/main" id="{49C2CE5D-AAF9-2ABD-E957-838ABB6CFD80}"/>
                  </a:ext>
                </a:extLst>
              </p:cNvPr>
              <p:cNvSpPr/>
              <p:nvPr/>
            </p:nvSpPr>
            <p:spPr>
              <a:xfrm>
                <a:off x="2437037" y="2052689"/>
                <a:ext cx="929756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7" name="Content Placeholder 2">
                <a:extLst>
                  <a:ext uri="{FF2B5EF4-FFF2-40B4-BE49-F238E27FC236}">
                    <a16:creationId xmlns:a16="http://schemas.microsoft.com/office/drawing/2014/main" id="{D87AFB35-DFD7-C5D9-475F-65906EBAF29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3" y="2018111"/>
                <a:ext cx="107152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Accelerator</a:t>
                </a:r>
              </a:p>
            </p:txBody>
          </p:sp>
        </p:grpSp>
        <p:grpSp>
          <p:nvGrpSpPr>
            <p:cNvPr id="1313" name="그룹 1312">
              <a:extLst>
                <a:ext uri="{FF2B5EF4-FFF2-40B4-BE49-F238E27FC236}">
                  <a16:creationId xmlns:a16="http://schemas.microsoft.com/office/drawing/2014/main" id="{D336E29E-85DB-BD69-C2D5-FBE6EC109D12}"/>
                </a:ext>
              </a:extLst>
            </p:cNvPr>
            <p:cNvGrpSpPr/>
            <p:nvPr/>
          </p:nvGrpSpPr>
          <p:grpSpPr>
            <a:xfrm>
              <a:off x="977651" y="2846082"/>
              <a:ext cx="1071525" cy="197532"/>
              <a:chOff x="2366152" y="2072840"/>
              <a:chExt cx="1071525" cy="197532"/>
            </a:xfrm>
          </p:grpSpPr>
          <p:sp>
            <p:nvSpPr>
              <p:cNvPr id="1354" name="직사각형 1353">
                <a:extLst>
                  <a:ext uri="{FF2B5EF4-FFF2-40B4-BE49-F238E27FC236}">
                    <a16:creationId xmlns:a16="http://schemas.microsoft.com/office/drawing/2014/main" id="{2985CD2D-D11A-B3BC-AD44-45A3A7448109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5" name="Content Placeholder 2">
                <a:extLst>
                  <a:ext uri="{FF2B5EF4-FFF2-40B4-BE49-F238E27FC236}">
                    <a16:creationId xmlns:a16="http://schemas.microsoft.com/office/drawing/2014/main" id="{D67A720F-3C52-DB30-2DA2-A5FFE228A74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Prefetcher</a:t>
                </a:r>
              </a:p>
            </p:txBody>
          </p:sp>
        </p:grpSp>
        <p:grpSp>
          <p:nvGrpSpPr>
            <p:cNvPr id="1314" name="그룹 1313">
              <a:extLst>
                <a:ext uri="{FF2B5EF4-FFF2-40B4-BE49-F238E27FC236}">
                  <a16:creationId xmlns:a16="http://schemas.microsoft.com/office/drawing/2014/main" id="{5F560430-CD6E-0879-57A2-8997546BACB0}"/>
                </a:ext>
              </a:extLst>
            </p:cNvPr>
            <p:cNvGrpSpPr/>
            <p:nvPr/>
          </p:nvGrpSpPr>
          <p:grpSpPr>
            <a:xfrm>
              <a:off x="3216900" y="2851072"/>
              <a:ext cx="1071525" cy="197532"/>
              <a:chOff x="2366152" y="2072840"/>
              <a:chExt cx="1071525" cy="197532"/>
            </a:xfrm>
          </p:grpSpPr>
          <p:sp>
            <p:nvSpPr>
              <p:cNvPr id="1352" name="직사각형 1351">
                <a:extLst>
                  <a:ext uri="{FF2B5EF4-FFF2-40B4-BE49-F238E27FC236}">
                    <a16:creationId xmlns:a16="http://schemas.microsoft.com/office/drawing/2014/main" id="{CBC4BB59-63B4-7E09-7EDA-5D22D8EB3D9E}"/>
                  </a:ext>
                </a:extLst>
              </p:cNvPr>
              <p:cNvSpPr/>
              <p:nvPr/>
            </p:nvSpPr>
            <p:spPr>
              <a:xfrm>
                <a:off x="2593328" y="2103192"/>
                <a:ext cx="617172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3" name="Content Placeholder 2">
                <a:extLst>
                  <a:ext uri="{FF2B5EF4-FFF2-40B4-BE49-F238E27FC236}">
                    <a16:creationId xmlns:a16="http://schemas.microsoft.com/office/drawing/2014/main" id="{1ADA6A7B-33DC-73F4-5E19-46A279C2EA6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Updater</a:t>
                </a:r>
              </a:p>
            </p:txBody>
          </p:sp>
        </p:grpSp>
        <p:grpSp>
          <p:nvGrpSpPr>
            <p:cNvPr id="1315" name="그룹 1314">
              <a:extLst>
                <a:ext uri="{FF2B5EF4-FFF2-40B4-BE49-F238E27FC236}">
                  <a16:creationId xmlns:a16="http://schemas.microsoft.com/office/drawing/2014/main" id="{23522D46-FC77-D1E5-F666-1F0429949DDA}"/>
                </a:ext>
              </a:extLst>
            </p:cNvPr>
            <p:cNvGrpSpPr/>
            <p:nvPr/>
          </p:nvGrpSpPr>
          <p:grpSpPr>
            <a:xfrm>
              <a:off x="1169315" y="3071706"/>
              <a:ext cx="693691" cy="332158"/>
              <a:chOff x="1945501" y="3633158"/>
              <a:chExt cx="693691" cy="392475"/>
            </a:xfrm>
          </p:grpSpPr>
          <p:sp>
            <p:nvSpPr>
              <p:cNvPr id="1350" name="Content Placeholder 2">
                <a:extLst>
                  <a:ext uri="{FF2B5EF4-FFF2-40B4-BE49-F238E27FC236}">
                    <a16:creationId xmlns:a16="http://schemas.microsoft.com/office/drawing/2014/main" id="{CEA3A74D-CD7D-1B3E-1EF8-1ACA014077A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633158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Vertex</a:t>
                </a:r>
              </a:p>
            </p:txBody>
          </p:sp>
          <p:sp>
            <p:nvSpPr>
              <p:cNvPr id="1351" name="Content Placeholder 2">
                <a:extLst>
                  <a:ext uri="{FF2B5EF4-FFF2-40B4-BE49-F238E27FC236}">
                    <a16:creationId xmlns:a16="http://schemas.microsoft.com/office/drawing/2014/main" id="{1DBE5A1A-5284-555D-85AA-E1999C15AE6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810487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</p:grpSp>
        <p:sp>
          <p:nvSpPr>
            <p:cNvPr id="1316" name="직사각형 1315">
              <a:extLst>
                <a:ext uri="{FF2B5EF4-FFF2-40B4-BE49-F238E27FC236}">
                  <a16:creationId xmlns:a16="http://schemas.microsoft.com/office/drawing/2014/main" id="{F4A63F1A-0F85-9CF2-9942-C35F3DA090D7}"/>
                </a:ext>
              </a:extLst>
            </p:cNvPr>
            <p:cNvSpPr/>
            <p:nvPr/>
          </p:nvSpPr>
          <p:spPr>
            <a:xfrm>
              <a:off x="2101839" y="2975254"/>
              <a:ext cx="916076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17" name="그룹 1316">
              <a:extLst>
                <a:ext uri="{FF2B5EF4-FFF2-40B4-BE49-F238E27FC236}">
                  <a16:creationId xmlns:a16="http://schemas.microsoft.com/office/drawing/2014/main" id="{C1E30E68-1E65-1711-B84F-13E550D21269}"/>
                </a:ext>
              </a:extLst>
            </p:cNvPr>
            <p:cNvGrpSpPr/>
            <p:nvPr/>
          </p:nvGrpSpPr>
          <p:grpSpPr>
            <a:xfrm>
              <a:off x="2019646" y="2851072"/>
              <a:ext cx="1071525" cy="189754"/>
              <a:chOff x="2366152" y="2072840"/>
              <a:chExt cx="1071525" cy="197532"/>
            </a:xfrm>
          </p:grpSpPr>
          <p:sp>
            <p:nvSpPr>
              <p:cNvPr id="1348" name="직사각형 1347">
                <a:extLst>
                  <a:ext uri="{FF2B5EF4-FFF2-40B4-BE49-F238E27FC236}">
                    <a16:creationId xmlns:a16="http://schemas.microsoft.com/office/drawing/2014/main" id="{581E69AC-1274-6B31-05D7-D5B29F5056E5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9" name="Content Placeholder 2">
                <a:extLst>
                  <a:ext uri="{FF2B5EF4-FFF2-40B4-BE49-F238E27FC236}">
                    <a16:creationId xmlns:a16="http://schemas.microsoft.com/office/drawing/2014/main" id="{70C9E8EC-EC00-EDE2-5D98-88B6DD933FE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Processor</a:t>
                </a:r>
              </a:p>
            </p:txBody>
          </p:sp>
        </p:grpSp>
        <p:grpSp>
          <p:nvGrpSpPr>
            <p:cNvPr id="1318" name="그룹 1317">
              <a:extLst>
                <a:ext uri="{FF2B5EF4-FFF2-40B4-BE49-F238E27FC236}">
                  <a16:creationId xmlns:a16="http://schemas.microsoft.com/office/drawing/2014/main" id="{8A620F66-1674-47EC-C809-8CFE5FC4172A}"/>
                </a:ext>
              </a:extLst>
            </p:cNvPr>
            <p:cNvGrpSpPr/>
            <p:nvPr/>
          </p:nvGrpSpPr>
          <p:grpSpPr>
            <a:xfrm>
              <a:off x="2158195" y="3079777"/>
              <a:ext cx="803364" cy="887164"/>
              <a:chOff x="1954124" y="3589118"/>
              <a:chExt cx="803364" cy="887164"/>
            </a:xfrm>
          </p:grpSpPr>
          <p:sp>
            <p:nvSpPr>
              <p:cNvPr id="1333" name="직사각형 1332">
                <a:extLst>
                  <a:ext uri="{FF2B5EF4-FFF2-40B4-BE49-F238E27FC236}">
                    <a16:creationId xmlns:a16="http://schemas.microsoft.com/office/drawing/2014/main" id="{BDDC80F6-F001-4DA1-976B-8101FE6D6CE9}"/>
                  </a:ext>
                </a:extLst>
              </p:cNvPr>
              <p:cNvSpPr/>
              <p:nvPr/>
            </p:nvSpPr>
            <p:spPr>
              <a:xfrm>
                <a:off x="1954124" y="3589118"/>
                <a:ext cx="803364" cy="31375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4" name="직사각형 1333">
                <a:extLst>
                  <a:ext uri="{FF2B5EF4-FFF2-40B4-BE49-F238E27FC236}">
                    <a16:creationId xmlns:a16="http://schemas.microsoft.com/office/drawing/2014/main" id="{D769922D-5B1A-7FDF-CC4F-AAB200042777}"/>
                  </a:ext>
                </a:extLst>
              </p:cNvPr>
              <p:cNvSpPr/>
              <p:nvPr/>
            </p:nvSpPr>
            <p:spPr>
              <a:xfrm>
                <a:off x="1954124" y="4145755"/>
                <a:ext cx="803364" cy="3305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5" name="Content Placeholder 2">
                <a:extLst>
                  <a:ext uri="{FF2B5EF4-FFF2-40B4-BE49-F238E27FC236}">
                    <a16:creationId xmlns:a16="http://schemas.microsoft.com/office/drawing/2014/main" id="{9057E3C5-149D-62D7-0216-1023585EC65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08960" y="3630994"/>
                <a:ext cx="693691" cy="22349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</a:t>
                </a:r>
              </a:p>
            </p:txBody>
          </p:sp>
          <p:grpSp>
            <p:nvGrpSpPr>
              <p:cNvPr id="1336" name="그룹 1335">
                <a:extLst>
                  <a:ext uri="{FF2B5EF4-FFF2-40B4-BE49-F238E27FC236}">
                    <a16:creationId xmlns:a16="http://schemas.microsoft.com/office/drawing/2014/main" id="{4B758BFC-2008-8CE8-6DCB-F5DFE744EC74}"/>
                  </a:ext>
                </a:extLst>
              </p:cNvPr>
              <p:cNvGrpSpPr/>
              <p:nvPr/>
            </p:nvGrpSpPr>
            <p:grpSpPr>
              <a:xfrm>
                <a:off x="1970346" y="4189687"/>
                <a:ext cx="770921" cy="241649"/>
                <a:chOff x="2025932" y="4129559"/>
                <a:chExt cx="740435" cy="232093"/>
              </a:xfrm>
            </p:grpSpPr>
            <p:grpSp>
              <p:nvGrpSpPr>
                <p:cNvPr id="1338" name="그룹 1337">
                  <a:extLst>
                    <a:ext uri="{FF2B5EF4-FFF2-40B4-BE49-F238E27FC236}">
                      <a16:creationId xmlns:a16="http://schemas.microsoft.com/office/drawing/2014/main" id="{D08B98EA-F9D3-A5F9-7257-A5DBE0684C34}"/>
                    </a:ext>
                  </a:extLst>
                </p:cNvPr>
                <p:cNvGrpSpPr/>
                <p:nvPr/>
              </p:nvGrpSpPr>
              <p:grpSpPr>
                <a:xfrm>
                  <a:off x="2054991" y="4134561"/>
                  <a:ext cx="681400" cy="227091"/>
                  <a:chOff x="1963250" y="5405629"/>
                  <a:chExt cx="681400" cy="167089"/>
                </a:xfrm>
              </p:grpSpPr>
              <p:sp>
                <p:nvSpPr>
                  <p:cNvPr id="1344" name="직사각형 1343">
                    <a:extLst>
                      <a:ext uri="{FF2B5EF4-FFF2-40B4-BE49-F238E27FC236}">
                        <a16:creationId xmlns:a16="http://schemas.microsoft.com/office/drawing/2014/main" id="{5BEA4B33-C4AF-C1B4-5DF7-65579469519A}"/>
                      </a:ext>
                    </a:extLst>
                  </p:cNvPr>
                  <p:cNvSpPr/>
                  <p:nvPr/>
                </p:nvSpPr>
                <p:spPr>
                  <a:xfrm>
                    <a:off x="19632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345" name="직사각형 1344">
                    <a:extLst>
                      <a:ext uri="{FF2B5EF4-FFF2-40B4-BE49-F238E27FC236}">
                        <a16:creationId xmlns:a16="http://schemas.microsoft.com/office/drawing/2014/main" id="{1C4A6037-5493-BD27-565D-92BDB18B9C7F}"/>
                      </a:ext>
                    </a:extLst>
                  </p:cNvPr>
                  <p:cNvSpPr/>
                  <p:nvPr/>
                </p:nvSpPr>
                <p:spPr>
                  <a:xfrm>
                    <a:off x="21336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346" name="직사각형 1345">
                    <a:extLst>
                      <a:ext uri="{FF2B5EF4-FFF2-40B4-BE49-F238E27FC236}">
                        <a16:creationId xmlns:a16="http://schemas.microsoft.com/office/drawing/2014/main" id="{070AD5B2-18C1-F962-4B24-573B570CF2FF}"/>
                      </a:ext>
                    </a:extLst>
                  </p:cNvPr>
                  <p:cNvSpPr/>
                  <p:nvPr/>
                </p:nvSpPr>
                <p:spPr>
                  <a:xfrm>
                    <a:off x="230395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347" name="직사각형 1346">
                    <a:extLst>
                      <a:ext uri="{FF2B5EF4-FFF2-40B4-BE49-F238E27FC236}">
                        <a16:creationId xmlns:a16="http://schemas.microsoft.com/office/drawing/2014/main" id="{A8EFD7FF-0299-FD14-CE38-B257105E4BB9}"/>
                      </a:ext>
                    </a:extLst>
                  </p:cNvPr>
                  <p:cNvSpPr/>
                  <p:nvPr/>
                </p:nvSpPr>
                <p:spPr>
                  <a:xfrm>
                    <a:off x="2474300" y="5405629"/>
                    <a:ext cx="170350" cy="16708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1339" name="그룹 1338">
                  <a:extLst>
                    <a:ext uri="{FF2B5EF4-FFF2-40B4-BE49-F238E27FC236}">
                      <a16:creationId xmlns:a16="http://schemas.microsoft.com/office/drawing/2014/main" id="{EF466684-3B57-0101-81D9-CBC75EF6D29A}"/>
                    </a:ext>
                  </a:extLst>
                </p:cNvPr>
                <p:cNvGrpSpPr/>
                <p:nvPr/>
              </p:nvGrpSpPr>
              <p:grpSpPr>
                <a:xfrm>
                  <a:off x="2025932" y="4129559"/>
                  <a:ext cx="740435" cy="172478"/>
                  <a:chOff x="2025932" y="4129559"/>
                  <a:chExt cx="740435" cy="290790"/>
                </a:xfrm>
              </p:grpSpPr>
              <p:sp>
                <p:nvSpPr>
                  <p:cNvPr id="1340" name="Content Placeholder 2">
                    <a:extLst>
                      <a:ext uri="{FF2B5EF4-FFF2-40B4-BE49-F238E27FC236}">
                        <a16:creationId xmlns:a16="http://schemas.microsoft.com/office/drawing/2014/main" id="{0034D4C6-6C20-2562-A918-25BCEAFE1DA4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025932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S</a:t>
                    </a:r>
                  </a:p>
                </p:txBody>
              </p:sp>
              <p:sp>
                <p:nvSpPr>
                  <p:cNvPr id="1341" name="Content Placeholder 2">
                    <a:extLst>
                      <a:ext uri="{FF2B5EF4-FFF2-40B4-BE49-F238E27FC236}">
                        <a16:creationId xmlns:a16="http://schemas.microsoft.com/office/drawing/2014/main" id="{6683C346-616F-A6B6-684D-022F07337A91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199674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I</a:t>
                    </a:r>
                  </a:p>
                </p:txBody>
              </p:sp>
              <p:sp>
                <p:nvSpPr>
                  <p:cNvPr id="1342" name="Content Placeholder 2">
                    <a:extLst>
                      <a:ext uri="{FF2B5EF4-FFF2-40B4-BE49-F238E27FC236}">
                        <a16:creationId xmlns:a16="http://schemas.microsoft.com/office/drawing/2014/main" id="{8C456DDB-A4B0-FB70-02ED-5A5D403EB5A9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37140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M</a:t>
                    </a:r>
                  </a:p>
                </p:txBody>
              </p:sp>
              <p:sp>
                <p:nvSpPr>
                  <p:cNvPr id="1343" name="Content Placeholder 2">
                    <a:extLst>
                      <a:ext uri="{FF2B5EF4-FFF2-40B4-BE49-F238E27FC236}">
                        <a16:creationId xmlns:a16="http://schemas.microsoft.com/office/drawing/2014/main" id="{A49A866C-A97E-6A39-2AA8-2D1011382E2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537395" y="4129559"/>
                    <a:ext cx="228972" cy="290790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>
                    <a:noAutofit/>
                  </a:bodyPr>
                  <a:lstStyle>
                    <a:lvl1pPr marL="514350" indent="-514350" algn="l" defTabSz="914400" rtl="0" eaLnBrk="1" latinLnBrk="1" hangingPunct="1">
                      <a:lnSpc>
                        <a:spcPct val="90000"/>
                      </a:lnSpc>
                      <a:spcBef>
                        <a:spcPts val="1000"/>
                      </a:spcBef>
                      <a:buFont typeface="+mj-lt"/>
                      <a:buAutoNum type="arabicPeriod"/>
                      <a:defRPr sz="32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1pPr>
                    <a:lvl2pPr marL="685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badi" panose="020B0604020104020204" pitchFamily="34" charset="0"/>
                      <a:buChar char="-"/>
                      <a:defRPr sz="2800" b="0" kern="1200">
                        <a:solidFill>
                          <a:schemeClr val="tx1"/>
                        </a:solidFill>
                        <a:latin typeface="Abadi" panose="020B0604020104020204" pitchFamily="34" charset="0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1" hangingPunct="1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 algn="ctr">
                      <a:buFont typeface="+mj-lt"/>
                      <a:buNone/>
                    </a:pPr>
                    <a:r>
                      <a:rPr lang="en-US" sz="11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D</a:t>
                    </a:r>
                  </a:p>
                </p:txBody>
              </p:sp>
            </p:grpSp>
          </p:grpSp>
          <p:sp>
            <p:nvSpPr>
              <p:cNvPr id="1337" name="Content Placeholder 2">
                <a:extLst>
                  <a:ext uri="{FF2B5EF4-FFF2-40B4-BE49-F238E27FC236}">
                    <a16:creationId xmlns:a16="http://schemas.microsoft.com/office/drawing/2014/main" id="{63A0A317-D267-C89B-D1E6-F1288024A798}"/>
                  </a:ext>
                </a:extLst>
              </p:cNvPr>
              <p:cNvSpPr txBox="1">
                <a:spLocks/>
              </p:cNvSpPr>
              <p:nvPr/>
            </p:nvSpPr>
            <p:spPr>
              <a:xfrm rot="16200000">
                <a:off x="2147914" y="3920819"/>
                <a:ext cx="309477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…</a:t>
                </a:r>
              </a:p>
            </p:txBody>
          </p:sp>
        </p:grpSp>
        <p:sp>
          <p:nvSpPr>
            <p:cNvPr id="1319" name="Content Placeholder 2">
              <a:extLst>
                <a:ext uri="{FF2B5EF4-FFF2-40B4-BE49-F238E27FC236}">
                  <a16:creationId xmlns:a16="http://schemas.microsoft.com/office/drawing/2014/main" id="{64F45342-36F9-3612-DF06-3163C473F052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3092407" y="3396459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320" name="Content Placeholder 2">
              <a:extLst>
                <a:ext uri="{FF2B5EF4-FFF2-40B4-BE49-F238E27FC236}">
                  <a16:creationId xmlns:a16="http://schemas.microsoft.com/office/drawing/2014/main" id="{81FFD589-743E-9EDA-1296-E5FE5D2A56F3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927982" y="3382092"/>
              <a:ext cx="312470" cy="24388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321" name="Content Placeholder 2">
              <a:extLst>
                <a:ext uri="{FF2B5EF4-FFF2-40B4-BE49-F238E27FC236}">
                  <a16:creationId xmlns:a16="http://schemas.microsoft.com/office/drawing/2014/main" id="{7CFD0684-A55A-9FCC-3056-6BA07A4D51F5}"/>
                </a:ext>
              </a:extLst>
            </p:cNvPr>
            <p:cNvSpPr txBox="1">
              <a:spLocks/>
            </p:cNvSpPr>
            <p:nvPr/>
          </p:nvSpPr>
          <p:spPr>
            <a:xfrm>
              <a:off x="3563200" y="3125827"/>
              <a:ext cx="378927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UE</a:t>
              </a:r>
            </a:p>
          </p:txBody>
        </p:sp>
        <p:sp>
          <p:nvSpPr>
            <p:cNvPr id="1322" name="Content Placeholder 2">
              <a:extLst>
                <a:ext uri="{FF2B5EF4-FFF2-40B4-BE49-F238E27FC236}">
                  <a16:creationId xmlns:a16="http://schemas.microsoft.com/office/drawing/2014/main" id="{87CC0F4B-6884-7743-632D-A2AF8F134F38}"/>
                </a:ext>
              </a:extLst>
            </p:cNvPr>
            <p:cNvSpPr txBox="1">
              <a:spLocks/>
            </p:cNvSpPr>
            <p:nvPr/>
          </p:nvSpPr>
          <p:spPr>
            <a:xfrm>
              <a:off x="3425356" y="3686398"/>
              <a:ext cx="654617" cy="2350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RA Unit</a:t>
              </a:r>
            </a:p>
          </p:txBody>
        </p:sp>
        <p:cxnSp>
          <p:nvCxnSpPr>
            <p:cNvPr id="1323" name="직선 화살표 연결선 1322">
              <a:extLst>
                <a:ext uri="{FF2B5EF4-FFF2-40B4-BE49-F238E27FC236}">
                  <a16:creationId xmlns:a16="http://schemas.microsoft.com/office/drawing/2014/main" id="{0912F9EE-1700-7E38-3B64-0F987C5937FD}"/>
                </a:ext>
              </a:extLst>
            </p:cNvPr>
            <p:cNvCxnSpPr>
              <a:cxnSpLocks/>
              <a:stCxn id="1305" idx="2"/>
              <a:endCxn id="1306" idx="0"/>
            </p:cNvCxnSpPr>
            <p:nvPr/>
          </p:nvCxnSpPr>
          <p:spPr>
            <a:xfrm>
              <a:off x="1516160" y="3452949"/>
              <a:ext cx="0" cy="139593"/>
            </a:xfrm>
            <a:prstGeom prst="straightConnector1">
              <a:avLst/>
            </a:prstGeom>
            <a:ln w="19050">
              <a:solidFill>
                <a:srgbClr val="00A0E9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24" name="그룹 1323">
              <a:extLst>
                <a:ext uri="{FF2B5EF4-FFF2-40B4-BE49-F238E27FC236}">
                  <a16:creationId xmlns:a16="http://schemas.microsoft.com/office/drawing/2014/main" id="{EFD333BE-E38C-514A-F701-E66405CF424A}"/>
                </a:ext>
              </a:extLst>
            </p:cNvPr>
            <p:cNvGrpSpPr/>
            <p:nvPr/>
          </p:nvGrpSpPr>
          <p:grpSpPr>
            <a:xfrm>
              <a:off x="1169315" y="3585085"/>
              <a:ext cx="693691" cy="332159"/>
              <a:chOff x="1945501" y="3633157"/>
              <a:chExt cx="693691" cy="392476"/>
            </a:xfrm>
          </p:grpSpPr>
          <p:sp>
            <p:nvSpPr>
              <p:cNvPr id="1330" name="Content Placeholder 2">
                <a:extLst>
                  <a:ext uri="{FF2B5EF4-FFF2-40B4-BE49-F238E27FC236}">
                    <a16:creationId xmlns:a16="http://schemas.microsoft.com/office/drawing/2014/main" id="{4AF6C2EA-823F-114E-757B-F71F69908A0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633157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Edge</a:t>
                </a:r>
                <a:endPara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331" name="Content Placeholder 2">
                <a:extLst>
                  <a:ext uri="{FF2B5EF4-FFF2-40B4-BE49-F238E27FC236}">
                    <a16:creationId xmlns:a16="http://schemas.microsoft.com/office/drawing/2014/main" id="{F4C1F48E-0327-263A-E6A1-18110983443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810487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1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</p:grpSp>
        <p:sp>
          <p:nvSpPr>
            <p:cNvPr id="1325" name="직사각형 1324">
              <a:extLst>
                <a:ext uri="{FF2B5EF4-FFF2-40B4-BE49-F238E27FC236}">
                  <a16:creationId xmlns:a16="http://schemas.microsoft.com/office/drawing/2014/main" id="{B3605CD7-E370-368F-A86E-8E6A471381E6}"/>
                </a:ext>
              </a:extLst>
            </p:cNvPr>
            <p:cNvSpPr/>
            <p:nvPr/>
          </p:nvSpPr>
          <p:spPr>
            <a:xfrm>
              <a:off x="3421339" y="3636415"/>
              <a:ext cx="662653" cy="330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26" name="그룹 1325">
              <a:extLst>
                <a:ext uri="{FF2B5EF4-FFF2-40B4-BE49-F238E27FC236}">
                  <a16:creationId xmlns:a16="http://schemas.microsoft.com/office/drawing/2014/main" id="{2AE47DF0-8F1E-F626-FD76-CB1C447E439A}"/>
                </a:ext>
              </a:extLst>
            </p:cNvPr>
            <p:cNvGrpSpPr/>
            <p:nvPr/>
          </p:nvGrpSpPr>
          <p:grpSpPr>
            <a:xfrm>
              <a:off x="2134630" y="3981895"/>
              <a:ext cx="874497" cy="258785"/>
              <a:chOff x="2181734" y="5440202"/>
              <a:chExt cx="874497" cy="258785"/>
            </a:xfrm>
          </p:grpSpPr>
          <p:sp>
            <p:nvSpPr>
              <p:cNvPr id="1328" name="직사각형 1327">
                <a:extLst>
                  <a:ext uri="{FF2B5EF4-FFF2-40B4-BE49-F238E27FC236}">
                    <a16:creationId xmlns:a16="http://schemas.microsoft.com/office/drawing/2014/main" id="{87796362-9B1D-640E-1D5C-EBADBC7B4936}"/>
                  </a:ext>
                </a:extLst>
              </p:cNvPr>
              <p:cNvSpPr/>
              <p:nvPr/>
            </p:nvSpPr>
            <p:spPr>
              <a:xfrm>
                <a:off x="2304738" y="5522773"/>
                <a:ext cx="631343" cy="919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9" name="Content Placeholder 2">
                <a:extLst>
                  <a:ext uri="{FF2B5EF4-FFF2-40B4-BE49-F238E27FC236}">
                    <a16:creationId xmlns:a16="http://schemas.microsoft.com/office/drawing/2014/main" id="{A0E1F9B9-D807-24DB-4686-1B6A79AB41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81734" y="5440202"/>
                <a:ext cx="874497" cy="25878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altLang="ko-KR" sz="14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Cache</a:t>
                </a:r>
                <a:endPara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1327" name="직사각형 1326">
              <a:extLst>
                <a:ext uri="{FF2B5EF4-FFF2-40B4-BE49-F238E27FC236}">
                  <a16:creationId xmlns:a16="http://schemas.microsoft.com/office/drawing/2014/main" id="{FB5ABB5A-88F2-D47F-F40C-6D270DE4129C}"/>
                </a:ext>
              </a:extLst>
            </p:cNvPr>
            <p:cNvSpPr/>
            <p:nvPr/>
          </p:nvSpPr>
          <p:spPr>
            <a:xfrm>
              <a:off x="1091066" y="4213883"/>
              <a:ext cx="2978762" cy="875111"/>
            </a:xfrm>
            <a:prstGeom prst="rect">
              <a:avLst/>
            </a:prstGeom>
            <a:solidFill>
              <a:srgbClr val="DCDDD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66" name="화살표: 아래쪽 1365">
            <a:extLst>
              <a:ext uri="{FF2B5EF4-FFF2-40B4-BE49-F238E27FC236}">
                <a16:creationId xmlns:a16="http://schemas.microsoft.com/office/drawing/2014/main" id="{58A1EFF6-044B-CDF4-AAA1-8A885918349B}"/>
              </a:ext>
            </a:extLst>
          </p:cNvPr>
          <p:cNvSpPr/>
          <p:nvPr/>
        </p:nvSpPr>
        <p:spPr>
          <a:xfrm flipV="1">
            <a:off x="3399754" y="5120666"/>
            <a:ext cx="282977" cy="563693"/>
          </a:xfrm>
          <a:prstGeom prst="downArrow">
            <a:avLst/>
          </a:prstGeom>
          <a:solidFill>
            <a:srgbClr val="FF7979"/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67" name="그룹 1366">
            <a:extLst>
              <a:ext uri="{FF2B5EF4-FFF2-40B4-BE49-F238E27FC236}">
                <a16:creationId xmlns:a16="http://schemas.microsoft.com/office/drawing/2014/main" id="{68C98AD0-F6A9-8A81-EDDA-923121752203}"/>
              </a:ext>
            </a:extLst>
          </p:cNvPr>
          <p:cNvGrpSpPr/>
          <p:nvPr/>
        </p:nvGrpSpPr>
        <p:grpSpPr>
          <a:xfrm>
            <a:off x="924574" y="5503543"/>
            <a:ext cx="3294610" cy="915926"/>
            <a:chOff x="1410749" y="5438710"/>
            <a:chExt cx="3294610" cy="915926"/>
          </a:xfrm>
        </p:grpSpPr>
        <p:sp>
          <p:nvSpPr>
            <p:cNvPr id="1368" name="직사각형 1367">
              <a:extLst>
                <a:ext uri="{FF2B5EF4-FFF2-40B4-BE49-F238E27FC236}">
                  <a16:creationId xmlns:a16="http://schemas.microsoft.com/office/drawing/2014/main" id="{BDFD5185-6377-8416-F597-BAB319B114B7}"/>
                </a:ext>
              </a:extLst>
            </p:cNvPr>
            <p:cNvSpPr/>
            <p:nvPr/>
          </p:nvSpPr>
          <p:spPr>
            <a:xfrm>
              <a:off x="1410749" y="5615392"/>
              <a:ext cx="3294610" cy="7392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369" name="그룹 1368">
              <a:extLst>
                <a:ext uri="{FF2B5EF4-FFF2-40B4-BE49-F238E27FC236}">
                  <a16:creationId xmlns:a16="http://schemas.microsoft.com/office/drawing/2014/main" id="{9753EB0A-CE2E-1450-A313-A0E64C03D40E}"/>
                </a:ext>
              </a:extLst>
            </p:cNvPr>
            <p:cNvGrpSpPr/>
            <p:nvPr/>
          </p:nvGrpSpPr>
          <p:grpSpPr>
            <a:xfrm>
              <a:off x="2526949" y="5438710"/>
              <a:ext cx="1071525" cy="323130"/>
              <a:chOff x="2362238" y="1969750"/>
              <a:chExt cx="1071525" cy="323130"/>
            </a:xfrm>
          </p:grpSpPr>
          <p:sp>
            <p:nvSpPr>
              <p:cNvPr id="1382" name="직사각형 1381">
                <a:extLst>
                  <a:ext uri="{FF2B5EF4-FFF2-40B4-BE49-F238E27FC236}">
                    <a16:creationId xmlns:a16="http://schemas.microsoft.com/office/drawing/2014/main" id="{3A270B11-F046-44D2-0713-0E612CADDD28}"/>
                  </a:ext>
                </a:extLst>
              </p:cNvPr>
              <p:cNvSpPr/>
              <p:nvPr/>
            </p:nvSpPr>
            <p:spPr>
              <a:xfrm>
                <a:off x="2502713" y="1980897"/>
                <a:ext cx="790575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3" name="Content Placeholder 2">
                <a:extLst>
                  <a:ext uri="{FF2B5EF4-FFF2-40B4-BE49-F238E27FC236}">
                    <a16:creationId xmlns:a16="http://schemas.microsoft.com/office/drawing/2014/main" id="{FF66ADD2-260C-E3B8-5D99-7AE05C009E2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2238" y="1969750"/>
                <a:ext cx="107152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Memory</a:t>
                </a:r>
              </a:p>
            </p:txBody>
          </p:sp>
        </p:grpSp>
        <p:sp>
          <p:nvSpPr>
            <p:cNvPr id="1370" name="직사각형 1369">
              <a:extLst>
                <a:ext uri="{FF2B5EF4-FFF2-40B4-BE49-F238E27FC236}">
                  <a16:creationId xmlns:a16="http://schemas.microsoft.com/office/drawing/2014/main" id="{A89EA4E2-BF3F-E7C8-29C7-9669E5940B0D}"/>
                </a:ext>
              </a:extLst>
            </p:cNvPr>
            <p:cNvSpPr/>
            <p:nvPr/>
          </p:nvSpPr>
          <p:spPr>
            <a:xfrm>
              <a:off x="1502824" y="5691153"/>
              <a:ext cx="3127596" cy="5896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371" name="직선 연결선 1370">
              <a:extLst>
                <a:ext uri="{FF2B5EF4-FFF2-40B4-BE49-F238E27FC236}">
                  <a16:creationId xmlns:a16="http://schemas.microsoft.com/office/drawing/2014/main" id="{3A33B61A-5FCC-1106-ED4C-B565F0C7AB6A}"/>
                </a:ext>
              </a:extLst>
            </p:cNvPr>
            <p:cNvCxnSpPr>
              <a:cxnSpLocks/>
            </p:cNvCxnSpPr>
            <p:nvPr/>
          </p:nvCxnSpPr>
          <p:spPr>
            <a:xfrm>
              <a:off x="1502824" y="5903762"/>
              <a:ext cx="312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2" name="직선 연결선 1371">
              <a:extLst>
                <a:ext uri="{FF2B5EF4-FFF2-40B4-BE49-F238E27FC236}">
                  <a16:creationId xmlns:a16="http://schemas.microsoft.com/office/drawing/2014/main" id="{329F4AC8-BC05-1477-2A29-452A889A9CF1}"/>
                </a:ext>
              </a:extLst>
            </p:cNvPr>
            <p:cNvCxnSpPr>
              <a:cxnSpLocks/>
            </p:cNvCxnSpPr>
            <p:nvPr/>
          </p:nvCxnSpPr>
          <p:spPr>
            <a:xfrm>
              <a:off x="1502824" y="6106168"/>
              <a:ext cx="312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73" name="직사각형 1372">
              <a:extLst>
                <a:ext uri="{FF2B5EF4-FFF2-40B4-BE49-F238E27FC236}">
                  <a16:creationId xmlns:a16="http://schemas.microsoft.com/office/drawing/2014/main" id="{E4DE6AA0-1009-804F-034E-FFBA28CC2402}"/>
                </a:ext>
              </a:extLst>
            </p:cNvPr>
            <p:cNvSpPr/>
            <p:nvPr/>
          </p:nvSpPr>
          <p:spPr>
            <a:xfrm>
              <a:off x="1535876" y="5652890"/>
              <a:ext cx="932740" cy="1094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4" name="Content Placeholder 2">
              <a:extLst>
                <a:ext uri="{FF2B5EF4-FFF2-40B4-BE49-F238E27FC236}">
                  <a16:creationId xmlns:a16="http://schemas.microsoft.com/office/drawing/2014/main" id="{00E84518-EDCB-9A71-6F99-B88DA4A453AA}"/>
                </a:ext>
              </a:extLst>
            </p:cNvPr>
            <p:cNvSpPr txBox="1">
              <a:spLocks/>
            </p:cNvSpPr>
            <p:nvPr/>
          </p:nvSpPr>
          <p:spPr>
            <a:xfrm>
              <a:off x="1466572" y="5586379"/>
              <a:ext cx="1071525" cy="23689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05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Data Cell Array</a:t>
              </a:r>
            </a:p>
          </p:txBody>
        </p:sp>
        <p:sp>
          <p:nvSpPr>
            <p:cNvPr id="1375" name="직사각형 1374">
              <a:extLst>
                <a:ext uri="{FF2B5EF4-FFF2-40B4-BE49-F238E27FC236}">
                  <a16:creationId xmlns:a16="http://schemas.microsoft.com/office/drawing/2014/main" id="{9269EFC8-6551-CBF2-50A6-B4EEE8BD2FF9}"/>
                </a:ext>
              </a:extLst>
            </p:cNvPr>
            <p:cNvSpPr/>
            <p:nvPr/>
          </p:nvSpPr>
          <p:spPr>
            <a:xfrm>
              <a:off x="2436759" y="5907957"/>
              <a:ext cx="576000" cy="200025"/>
            </a:xfrm>
            <a:prstGeom prst="rect">
              <a:avLst/>
            </a:prstGeom>
            <a:solidFill>
              <a:srgbClr val="FF7979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6" name="직사각형 1375">
              <a:extLst>
                <a:ext uri="{FF2B5EF4-FFF2-40B4-BE49-F238E27FC236}">
                  <a16:creationId xmlns:a16="http://schemas.microsoft.com/office/drawing/2014/main" id="{EC4F90B2-A932-C029-46F5-90203E932CAD}"/>
                </a:ext>
              </a:extLst>
            </p:cNvPr>
            <p:cNvSpPr/>
            <p:nvPr/>
          </p:nvSpPr>
          <p:spPr>
            <a:xfrm>
              <a:off x="1860759" y="5907957"/>
              <a:ext cx="576000" cy="200025"/>
            </a:xfrm>
            <a:prstGeom prst="rect">
              <a:avLst/>
            </a:prstGeom>
            <a:solidFill>
              <a:srgbClr val="FF7979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7" name="Content Placeholder 2">
              <a:extLst>
                <a:ext uri="{FF2B5EF4-FFF2-40B4-BE49-F238E27FC236}">
                  <a16:creationId xmlns:a16="http://schemas.microsoft.com/office/drawing/2014/main" id="{09F3BA15-58A8-871F-E4F4-BDEF46FC0263}"/>
                </a:ext>
              </a:extLst>
            </p:cNvPr>
            <p:cNvSpPr txBox="1">
              <a:spLocks/>
            </p:cNvSpPr>
            <p:nvPr/>
          </p:nvSpPr>
          <p:spPr>
            <a:xfrm>
              <a:off x="4316694" y="5860563"/>
              <a:ext cx="256062" cy="23689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05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378" name="Content Placeholder 2">
              <a:extLst>
                <a:ext uri="{FF2B5EF4-FFF2-40B4-BE49-F238E27FC236}">
                  <a16:creationId xmlns:a16="http://schemas.microsoft.com/office/drawing/2014/main" id="{5E0D0405-C66A-D8EC-5D04-08DEC54D0F1E}"/>
                </a:ext>
              </a:extLst>
            </p:cNvPr>
            <p:cNvSpPr txBox="1">
              <a:spLocks/>
            </p:cNvSpPr>
            <p:nvPr/>
          </p:nvSpPr>
          <p:spPr>
            <a:xfrm>
              <a:off x="1535876" y="5855694"/>
              <a:ext cx="256062" cy="23689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05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379" name="직사각형 1378">
              <a:extLst>
                <a:ext uri="{FF2B5EF4-FFF2-40B4-BE49-F238E27FC236}">
                  <a16:creationId xmlns:a16="http://schemas.microsoft.com/office/drawing/2014/main" id="{A96F8D9D-46FC-2B3B-D5FC-DF164B83F6C3}"/>
                </a:ext>
              </a:extLst>
            </p:cNvPr>
            <p:cNvSpPr/>
            <p:nvPr/>
          </p:nvSpPr>
          <p:spPr>
            <a:xfrm>
              <a:off x="3592907" y="5907202"/>
              <a:ext cx="576000" cy="200025"/>
            </a:xfrm>
            <a:prstGeom prst="rect">
              <a:avLst/>
            </a:prstGeom>
            <a:solidFill>
              <a:srgbClr val="FF7979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0" name="직사각형 1379">
              <a:extLst>
                <a:ext uri="{FF2B5EF4-FFF2-40B4-BE49-F238E27FC236}">
                  <a16:creationId xmlns:a16="http://schemas.microsoft.com/office/drawing/2014/main" id="{10835835-7EEC-EE89-941A-075BE0DA13C2}"/>
                </a:ext>
              </a:extLst>
            </p:cNvPr>
            <p:cNvSpPr/>
            <p:nvPr/>
          </p:nvSpPr>
          <p:spPr>
            <a:xfrm>
              <a:off x="3729594" y="5907034"/>
              <a:ext cx="72000" cy="200025"/>
            </a:xfrm>
            <a:prstGeom prst="rect">
              <a:avLst/>
            </a:prstGeom>
            <a:solidFill>
              <a:schemeClr val="accent6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1" name="직사각형 1380">
              <a:extLst>
                <a:ext uri="{FF2B5EF4-FFF2-40B4-BE49-F238E27FC236}">
                  <a16:creationId xmlns:a16="http://schemas.microsoft.com/office/drawing/2014/main" id="{3AC60B1B-54BF-0B7F-81BE-CF6E1A4B9933}"/>
                </a:ext>
              </a:extLst>
            </p:cNvPr>
            <p:cNvSpPr/>
            <p:nvPr/>
          </p:nvSpPr>
          <p:spPr>
            <a:xfrm>
              <a:off x="3014257" y="5907957"/>
              <a:ext cx="576000" cy="200025"/>
            </a:xfrm>
            <a:prstGeom prst="rect">
              <a:avLst/>
            </a:prstGeom>
            <a:solidFill>
              <a:srgbClr val="FF7979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384" name="직선 연결선 1383">
            <a:extLst>
              <a:ext uri="{FF2B5EF4-FFF2-40B4-BE49-F238E27FC236}">
                <a16:creationId xmlns:a16="http://schemas.microsoft.com/office/drawing/2014/main" id="{F9C826B9-EC6B-93A1-E9F7-A3DE670AC9DF}"/>
              </a:ext>
            </a:extLst>
          </p:cNvPr>
          <p:cNvCxnSpPr>
            <a:cxnSpLocks/>
          </p:cNvCxnSpPr>
          <p:nvPr/>
        </p:nvCxnSpPr>
        <p:spPr>
          <a:xfrm flipV="1">
            <a:off x="3567959" y="5346474"/>
            <a:ext cx="344525" cy="15331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5" name="직선 연결선 1384">
            <a:extLst>
              <a:ext uri="{FF2B5EF4-FFF2-40B4-BE49-F238E27FC236}">
                <a16:creationId xmlns:a16="http://schemas.microsoft.com/office/drawing/2014/main" id="{A58F97E4-2B34-563D-980E-85690A9764D3}"/>
              </a:ext>
            </a:extLst>
          </p:cNvPr>
          <p:cNvCxnSpPr>
            <a:cxnSpLocks/>
          </p:cNvCxnSpPr>
          <p:nvPr/>
        </p:nvCxnSpPr>
        <p:spPr>
          <a:xfrm>
            <a:off x="3912484" y="5349649"/>
            <a:ext cx="763891" cy="0"/>
          </a:xfrm>
          <a:prstGeom prst="line">
            <a:avLst/>
          </a:prstGeom>
          <a:ln w="2857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6" name="직선 연결선 1385">
            <a:extLst>
              <a:ext uri="{FF2B5EF4-FFF2-40B4-BE49-F238E27FC236}">
                <a16:creationId xmlns:a16="http://schemas.microsoft.com/office/drawing/2014/main" id="{B6F614B3-5346-05CE-EAC8-F4C2DE4CA671}"/>
              </a:ext>
            </a:extLst>
          </p:cNvPr>
          <p:cNvCxnSpPr>
            <a:cxnSpLocks/>
          </p:cNvCxnSpPr>
          <p:nvPr/>
        </p:nvCxnSpPr>
        <p:spPr>
          <a:xfrm>
            <a:off x="3267737" y="5563542"/>
            <a:ext cx="432567" cy="29621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7" name="직선 연결선 1386">
            <a:extLst>
              <a:ext uri="{FF2B5EF4-FFF2-40B4-BE49-F238E27FC236}">
                <a16:creationId xmlns:a16="http://schemas.microsoft.com/office/drawing/2014/main" id="{A77F86A1-B9F1-B72C-A7E0-B90E8ED98A0E}"/>
              </a:ext>
            </a:extLst>
          </p:cNvPr>
          <p:cNvCxnSpPr>
            <a:cxnSpLocks/>
          </p:cNvCxnSpPr>
          <p:nvPr/>
        </p:nvCxnSpPr>
        <p:spPr>
          <a:xfrm flipV="1">
            <a:off x="3682731" y="5850228"/>
            <a:ext cx="993644" cy="4762"/>
          </a:xfrm>
          <a:prstGeom prst="line">
            <a:avLst/>
          </a:prstGeom>
          <a:ln w="28575">
            <a:solidFill>
              <a:schemeClr val="accent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88" name="그룹 1387">
            <a:extLst>
              <a:ext uri="{FF2B5EF4-FFF2-40B4-BE49-F238E27FC236}">
                <a16:creationId xmlns:a16="http://schemas.microsoft.com/office/drawing/2014/main" id="{80638272-DD59-C2E3-E465-A8E2EE150A05}"/>
              </a:ext>
            </a:extLst>
          </p:cNvPr>
          <p:cNvGrpSpPr/>
          <p:nvPr/>
        </p:nvGrpSpPr>
        <p:grpSpPr>
          <a:xfrm flipV="1">
            <a:off x="3102669" y="5383393"/>
            <a:ext cx="576000" cy="200025"/>
            <a:chOff x="4666019" y="2307209"/>
            <a:chExt cx="576000" cy="200025"/>
          </a:xfrm>
        </p:grpSpPr>
        <p:sp>
          <p:nvSpPr>
            <p:cNvPr id="1389" name="직사각형 1388">
              <a:extLst>
                <a:ext uri="{FF2B5EF4-FFF2-40B4-BE49-F238E27FC236}">
                  <a16:creationId xmlns:a16="http://schemas.microsoft.com/office/drawing/2014/main" id="{A8B22417-2878-6A40-0EE1-021136A86318}"/>
                </a:ext>
              </a:extLst>
            </p:cNvPr>
            <p:cNvSpPr/>
            <p:nvPr/>
          </p:nvSpPr>
          <p:spPr>
            <a:xfrm>
              <a:off x="4666019" y="2307209"/>
              <a:ext cx="576000" cy="200025"/>
            </a:xfrm>
            <a:prstGeom prst="rect">
              <a:avLst/>
            </a:prstGeom>
            <a:solidFill>
              <a:srgbClr val="FF7979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90" name="직사각형 1389">
              <a:extLst>
                <a:ext uri="{FF2B5EF4-FFF2-40B4-BE49-F238E27FC236}">
                  <a16:creationId xmlns:a16="http://schemas.microsoft.com/office/drawing/2014/main" id="{2D1DE05F-688C-3BD6-FF73-F74599C46F06}"/>
                </a:ext>
              </a:extLst>
            </p:cNvPr>
            <p:cNvSpPr/>
            <p:nvPr/>
          </p:nvSpPr>
          <p:spPr>
            <a:xfrm>
              <a:off x="4814504" y="2307209"/>
              <a:ext cx="86400" cy="200025"/>
            </a:xfrm>
            <a:prstGeom prst="rect">
              <a:avLst/>
            </a:prstGeom>
            <a:solidFill>
              <a:schemeClr val="accent6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34E6592-4257-5951-08BA-A8582BF83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Introduction: </a:t>
            </a:r>
            <a:r>
              <a:rPr lang="en-US" altLang="ko-KR" dirty="0"/>
              <a:t>Existing</a:t>
            </a:r>
            <a:r>
              <a:rPr lang="ko-KR" altLang="en-US" dirty="0"/>
              <a:t> </a:t>
            </a:r>
            <a:r>
              <a:rPr lang="en-US" altLang="ko-KR" dirty="0"/>
              <a:t>Approaches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25AD0-2F0F-55CD-A34B-47657AC16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4</a:t>
            </a:fld>
            <a:endParaRPr lang="ko-KR" altLang="en-US"/>
          </a:p>
        </p:txBody>
      </p:sp>
      <p:grpSp>
        <p:nvGrpSpPr>
          <p:cNvPr id="1296" name="그룹 1295">
            <a:extLst>
              <a:ext uri="{FF2B5EF4-FFF2-40B4-BE49-F238E27FC236}">
                <a16:creationId xmlns:a16="http://schemas.microsoft.com/office/drawing/2014/main" id="{491D8C30-965F-FAE1-0B3E-A2A1826E5FED}"/>
              </a:ext>
            </a:extLst>
          </p:cNvPr>
          <p:cNvGrpSpPr/>
          <p:nvPr/>
        </p:nvGrpSpPr>
        <p:grpSpPr>
          <a:xfrm>
            <a:off x="4302748" y="4180452"/>
            <a:ext cx="3049324" cy="697081"/>
            <a:chOff x="4222247" y="4242797"/>
            <a:chExt cx="3049324" cy="697081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972EE7CE-9E25-3233-07FE-031FA97B95F2}"/>
                </a:ext>
              </a:extLst>
            </p:cNvPr>
            <p:cNvSpPr txBox="1">
              <a:spLocks/>
            </p:cNvSpPr>
            <p:nvPr/>
          </p:nvSpPr>
          <p:spPr>
            <a:xfrm>
              <a:off x="4222247" y="4242797"/>
              <a:ext cx="2975925" cy="472615"/>
            </a:xfrm>
            <a:prstGeom prst="rect">
              <a:avLst/>
            </a:prstGeom>
            <a:noFill/>
            <a:ln w="28575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 algn="ctr">
                <a:buFont typeface="Wingdings" panose="05000000000000000000" pitchFamily="2" charset="2"/>
                <a:buChar char="ü"/>
              </a:pPr>
              <a:r>
                <a:rPr lang="en-US" sz="2800" b="1" u="sng" dirty="0">
                  <a:solidFill>
                    <a:srgbClr val="C00000"/>
                  </a:solidFill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Cache</a:t>
              </a:r>
              <a:r>
                <a:rPr lang="en-US" altLang="ko-KR" sz="2800" b="1" u="sng" dirty="0">
                  <a:solidFill>
                    <a:srgbClr val="C00000"/>
                  </a:solidFill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? or PIM?</a:t>
              </a:r>
              <a:endParaRPr lang="en-US" sz="2800" b="1" u="sng" dirty="0">
                <a:solidFill>
                  <a:srgbClr val="C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" name="화살표: 왼쪽/오른쪽 5">
              <a:extLst>
                <a:ext uri="{FF2B5EF4-FFF2-40B4-BE49-F238E27FC236}">
                  <a16:creationId xmlns:a16="http://schemas.microsoft.com/office/drawing/2014/main" id="{68662895-8E17-B2FE-48AB-B90BA45AC123}"/>
                </a:ext>
              </a:extLst>
            </p:cNvPr>
            <p:cNvSpPr/>
            <p:nvPr/>
          </p:nvSpPr>
          <p:spPr>
            <a:xfrm>
              <a:off x="4317322" y="4719988"/>
              <a:ext cx="2954249" cy="219890"/>
            </a:xfrm>
            <a:prstGeom prst="left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0294BEC-726A-2E20-1B32-336FA639F55D}"/>
              </a:ext>
            </a:extLst>
          </p:cNvPr>
          <p:cNvGrpSpPr/>
          <p:nvPr/>
        </p:nvGrpSpPr>
        <p:grpSpPr>
          <a:xfrm>
            <a:off x="416499" y="1047692"/>
            <a:ext cx="5342985" cy="763642"/>
            <a:chOff x="416499" y="3173212"/>
            <a:chExt cx="5342985" cy="763642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C1C96607-3F4F-C67C-8F5A-37162CDFE0BA}"/>
                </a:ext>
              </a:extLst>
            </p:cNvPr>
            <p:cNvSpPr txBox="1">
              <a:spLocks/>
            </p:cNvSpPr>
            <p:nvPr/>
          </p:nvSpPr>
          <p:spPr>
            <a:xfrm>
              <a:off x="416499" y="3173212"/>
              <a:ext cx="5342985" cy="4726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Cache-based </a:t>
              </a:r>
              <a:r>
                <a:rPr lang="en-US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Accelerator</a:t>
              </a: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DC604D1B-1438-D12E-334F-02B87A385D05}"/>
                </a:ext>
              </a:extLst>
            </p:cNvPr>
            <p:cNvSpPr txBox="1">
              <a:spLocks/>
            </p:cNvSpPr>
            <p:nvPr/>
          </p:nvSpPr>
          <p:spPr>
            <a:xfrm>
              <a:off x="813128" y="3681752"/>
              <a:ext cx="4946356" cy="2551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e.g.)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Graphicionado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[MICRO’16],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GraphDyns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[MICRO’19],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PolyGraph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[ISCA’21]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50EA453-871D-C2EB-28A3-E86A784CF12A}"/>
              </a:ext>
            </a:extLst>
          </p:cNvPr>
          <p:cNvGrpSpPr/>
          <p:nvPr/>
        </p:nvGrpSpPr>
        <p:grpSpPr>
          <a:xfrm>
            <a:off x="6668560" y="1047692"/>
            <a:ext cx="4638693" cy="763642"/>
            <a:chOff x="6668560" y="3173212"/>
            <a:chExt cx="4638693" cy="763642"/>
          </a:xfrm>
        </p:grpSpPr>
        <p:sp>
          <p:nvSpPr>
            <p:cNvPr id="15" name="Content Placeholder 2">
              <a:extLst>
                <a:ext uri="{FF2B5EF4-FFF2-40B4-BE49-F238E27FC236}">
                  <a16:creationId xmlns:a16="http://schemas.microsoft.com/office/drawing/2014/main" id="{053C43F8-8B24-6AB0-5CE5-87DDBED9CD46}"/>
                </a:ext>
              </a:extLst>
            </p:cNvPr>
            <p:cNvSpPr txBox="1">
              <a:spLocks/>
            </p:cNvSpPr>
            <p:nvPr/>
          </p:nvSpPr>
          <p:spPr>
            <a:xfrm>
              <a:off x="6668560" y="3173212"/>
              <a:ext cx="4638693" cy="47261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PIM A</a:t>
              </a:r>
              <a:r>
                <a:rPr lang="en-US" sz="3600" b="1" u="sng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ccelerator</a:t>
              </a:r>
            </a:p>
          </p:txBody>
        </p:sp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DDE331DB-48FE-5936-8429-A738225C8F40}"/>
                </a:ext>
              </a:extLst>
            </p:cNvPr>
            <p:cNvSpPr txBox="1">
              <a:spLocks/>
            </p:cNvSpPr>
            <p:nvPr/>
          </p:nvSpPr>
          <p:spPr>
            <a:xfrm>
              <a:off x="6799519" y="3681752"/>
              <a:ext cx="4376773" cy="2551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e.g.)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Teserract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[ISCA’15],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GraphPIM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[HPCA’17], </a:t>
              </a:r>
              <a:r>
                <a:rPr lang="en-US" sz="1100" dirty="0" err="1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GraphP</a:t>
              </a:r>
              <a:r>
                <a:rPr lang="en-US" sz="1100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 [HPCA’18]</a:t>
              </a:r>
            </a:p>
          </p:txBody>
        </p:sp>
      </p:grp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2CCC46F-5C6B-AAD6-A629-C410B086DA68}"/>
              </a:ext>
            </a:extLst>
          </p:cNvPr>
          <p:cNvSpPr txBox="1">
            <a:spLocks/>
          </p:cNvSpPr>
          <p:nvPr/>
        </p:nvSpPr>
        <p:spPr>
          <a:xfrm>
            <a:off x="795126" y="1790707"/>
            <a:ext cx="4980032" cy="4726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ko-KR" sz="2400" b="1" u="sng" dirty="0">
                <a:solidFill>
                  <a:srgbClr val="C0000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Memory Bandwidth Bottleneck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4E08C9D-9F8D-D4BB-7640-E77A4A059639}"/>
              </a:ext>
            </a:extLst>
          </p:cNvPr>
          <p:cNvSpPr txBox="1">
            <a:spLocks/>
          </p:cNvSpPr>
          <p:nvPr/>
        </p:nvSpPr>
        <p:spPr>
          <a:xfrm>
            <a:off x="7011469" y="1790706"/>
            <a:ext cx="4494938" cy="472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b="1" u="sng" dirty="0">
                <a:solidFill>
                  <a:srgbClr val="C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Difficult to </a:t>
            </a:r>
            <a:r>
              <a:rPr lang="en-US" altLang="ko-KR" sz="2400" b="1" u="sng" dirty="0">
                <a:solidFill>
                  <a:srgbClr val="C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Utilize Cache</a:t>
            </a:r>
            <a:endParaRPr lang="en-US" sz="2400" b="1" u="sng" dirty="0">
              <a:solidFill>
                <a:srgbClr val="C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2DC23FA-ADD9-0548-205E-374A28F9526E}"/>
              </a:ext>
            </a:extLst>
          </p:cNvPr>
          <p:cNvSpPr txBox="1">
            <a:spLocks/>
          </p:cNvSpPr>
          <p:nvPr/>
        </p:nvSpPr>
        <p:spPr>
          <a:xfrm>
            <a:off x="795126" y="2263322"/>
            <a:ext cx="4980032" cy="4726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ko-KR" sz="2400" b="1" u="sng" dirty="0">
                <a:solidFill>
                  <a:srgbClr val="C0000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Unnecessary Data Transfer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6D356BB-ED69-FEFC-34B8-EB64ED5069C7}"/>
              </a:ext>
            </a:extLst>
          </p:cNvPr>
          <p:cNvSpPr txBox="1">
            <a:spLocks/>
          </p:cNvSpPr>
          <p:nvPr/>
        </p:nvSpPr>
        <p:spPr>
          <a:xfrm>
            <a:off x="7011469" y="2263321"/>
            <a:ext cx="4494938" cy="472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ko-KR" sz="2400" b="1" u="sng" dirty="0">
                <a:solidFill>
                  <a:srgbClr val="C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Processor Area </a:t>
            </a:r>
            <a:r>
              <a:rPr lang="en-US" sz="2400" b="1" u="sng" dirty="0">
                <a:solidFill>
                  <a:srgbClr val="C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Overheads</a:t>
            </a:r>
          </a:p>
        </p:txBody>
      </p:sp>
    </p:spTree>
    <p:extLst>
      <p:ext uri="{BB962C8B-B14F-4D97-AF65-F5344CB8AC3E}">
        <p14:creationId xmlns:p14="http://schemas.microsoft.com/office/powerpoint/2010/main" val="2099631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FE1B9-59ED-44A8-8C57-F4B8B6F7D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A68DA769-1AA2-124C-8370-6ADC9313B3EF}"/>
              </a:ext>
            </a:extLst>
          </p:cNvPr>
          <p:cNvSpPr/>
          <p:nvPr/>
        </p:nvSpPr>
        <p:spPr>
          <a:xfrm>
            <a:off x="5571090" y="3791491"/>
            <a:ext cx="6239910" cy="83543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15125E67-7213-31A5-3C24-1281150832DE}"/>
              </a:ext>
            </a:extLst>
          </p:cNvPr>
          <p:cNvSpPr/>
          <p:nvPr/>
        </p:nvSpPr>
        <p:spPr>
          <a:xfrm>
            <a:off x="5571090" y="2640520"/>
            <a:ext cx="6239910" cy="83543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E476071-9FB2-8F4F-42BB-CB4D3603F6D8}"/>
              </a:ext>
            </a:extLst>
          </p:cNvPr>
          <p:cNvSpPr/>
          <p:nvPr/>
        </p:nvSpPr>
        <p:spPr>
          <a:xfrm>
            <a:off x="848121" y="1408318"/>
            <a:ext cx="4203686" cy="1865893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B75289-F1D5-0C28-D769-EF30398A1673}"/>
              </a:ext>
            </a:extLst>
          </p:cNvPr>
          <p:cNvGrpSpPr/>
          <p:nvPr/>
        </p:nvGrpSpPr>
        <p:grpSpPr>
          <a:xfrm>
            <a:off x="1839972" y="1147328"/>
            <a:ext cx="2219985" cy="368005"/>
            <a:chOff x="1265252" y="2050432"/>
            <a:chExt cx="2219985" cy="368005"/>
          </a:xfrm>
        </p:grpSpPr>
        <p:sp>
          <p:nvSpPr>
            <p:cNvPr id="1576" name="직사각형 1575">
              <a:extLst>
                <a:ext uri="{FF2B5EF4-FFF2-40B4-BE49-F238E27FC236}">
                  <a16:creationId xmlns:a16="http://schemas.microsoft.com/office/drawing/2014/main" id="{143B1B52-ECC2-0ACE-48C1-DBBA8A007070}"/>
                </a:ext>
              </a:extLst>
            </p:cNvPr>
            <p:cNvSpPr/>
            <p:nvPr/>
          </p:nvSpPr>
          <p:spPr>
            <a:xfrm>
              <a:off x="1351286" y="2050432"/>
              <a:ext cx="2018592" cy="2749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9" name="Content Placeholder 2">
              <a:extLst>
                <a:ext uri="{FF2B5EF4-FFF2-40B4-BE49-F238E27FC236}">
                  <a16:creationId xmlns:a16="http://schemas.microsoft.com/office/drawing/2014/main" id="{2CD72253-CF53-CF25-773E-49844A52C6E0}"/>
                </a:ext>
              </a:extLst>
            </p:cNvPr>
            <p:cNvSpPr txBox="1">
              <a:spLocks/>
            </p:cNvSpPr>
            <p:nvPr/>
          </p:nvSpPr>
          <p:spPr>
            <a:xfrm>
              <a:off x="1265252" y="2095307"/>
              <a:ext cx="2219985" cy="32313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Processing-in-Memory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0FFDDF8-0B25-E88E-3164-462504130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Introduction: Design Goals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9F07FB-D5ED-CE41-C89C-7F4F49490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8AF9940-37DC-9106-06BF-4F59C9395CD5}"/>
              </a:ext>
            </a:extLst>
          </p:cNvPr>
          <p:cNvSpPr txBox="1">
            <a:spLocks/>
          </p:cNvSpPr>
          <p:nvPr/>
        </p:nvSpPr>
        <p:spPr>
          <a:xfrm>
            <a:off x="5778053" y="1825597"/>
            <a:ext cx="4998607" cy="472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b="1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Accelerator and PIM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28B4800-FB16-6601-DA6F-E12EE47354EB}"/>
              </a:ext>
            </a:extLst>
          </p:cNvPr>
          <p:cNvSpPr txBox="1">
            <a:spLocks/>
          </p:cNvSpPr>
          <p:nvPr/>
        </p:nvSpPr>
        <p:spPr>
          <a:xfrm>
            <a:off x="5778054" y="1241929"/>
            <a:ext cx="4998607" cy="4726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altLang="ko-KR" b="1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Co-Design of </a:t>
            </a:r>
            <a:endParaRPr lang="en-US" b="1" dirty="0"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700F403-1392-D4A7-B6C2-7451F1AE740F}"/>
              </a:ext>
            </a:extLst>
          </p:cNvPr>
          <p:cNvSpPr/>
          <p:nvPr/>
        </p:nvSpPr>
        <p:spPr>
          <a:xfrm>
            <a:off x="5571090" y="4942463"/>
            <a:ext cx="6239910" cy="83543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7" name="직사각형 1456">
            <a:extLst>
              <a:ext uri="{FF2B5EF4-FFF2-40B4-BE49-F238E27FC236}">
                <a16:creationId xmlns:a16="http://schemas.microsoft.com/office/drawing/2014/main" id="{E5793381-21D8-73BE-33EB-385AB582CBC0}"/>
              </a:ext>
            </a:extLst>
          </p:cNvPr>
          <p:cNvSpPr/>
          <p:nvPr/>
        </p:nvSpPr>
        <p:spPr>
          <a:xfrm>
            <a:off x="833458" y="3479294"/>
            <a:ext cx="4203687" cy="25412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1" name="직사각형 1460">
            <a:extLst>
              <a:ext uri="{FF2B5EF4-FFF2-40B4-BE49-F238E27FC236}">
                <a16:creationId xmlns:a16="http://schemas.microsoft.com/office/drawing/2014/main" id="{836BF51E-AFF9-DBF3-EBE0-DB1C3295D881}"/>
              </a:ext>
            </a:extLst>
          </p:cNvPr>
          <p:cNvSpPr/>
          <p:nvPr/>
        </p:nvSpPr>
        <p:spPr>
          <a:xfrm>
            <a:off x="4170253" y="3592132"/>
            <a:ext cx="777691" cy="229252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9" name="직사각형 1538">
            <a:extLst>
              <a:ext uri="{FF2B5EF4-FFF2-40B4-BE49-F238E27FC236}">
                <a16:creationId xmlns:a16="http://schemas.microsoft.com/office/drawing/2014/main" id="{72A9EB27-A279-B2FF-967A-47240464AEA4}"/>
              </a:ext>
            </a:extLst>
          </p:cNvPr>
          <p:cNvSpPr/>
          <p:nvPr/>
        </p:nvSpPr>
        <p:spPr>
          <a:xfrm>
            <a:off x="2470423" y="3296243"/>
            <a:ext cx="929756" cy="274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0" name="Content Placeholder 2">
            <a:extLst>
              <a:ext uri="{FF2B5EF4-FFF2-40B4-BE49-F238E27FC236}">
                <a16:creationId xmlns:a16="http://schemas.microsoft.com/office/drawing/2014/main" id="{8C4893FC-BD71-7B92-76F9-928F610252DE}"/>
              </a:ext>
            </a:extLst>
          </p:cNvPr>
          <p:cNvSpPr txBox="1">
            <a:spLocks/>
          </p:cNvSpPr>
          <p:nvPr/>
        </p:nvSpPr>
        <p:spPr>
          <a:xfrm>
            <a:off x="2399539" y="3261665"/>
            <a:ext cx="1071525" cy="323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Accelerator</a:t>
            </a: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19885778-5D71-769E-FCB2-5C762067E742}"/>
              </a:ext>
            </a:extLst>
          </p:cNvPr>
          <p:cNvGrpSpPr/>
          <p:nvPr/>
        </p:nvGrpSpPr>
        <p:grpSpPr>
          <a:xfrm>
            <a:off x="886536" y="4696651"/>
            <a:ext cx="3310774" cy="1188001"/>
            <a:chOff x="886536" y="3457127"/>
            <a:chExt cx="3310774" cy="1188001"/>
          </a:xfrm>
        </p:grpSpPr>
        <p:sp>
          <p:nvSpPr>
            <p:cNvPr id="1458" name="직사각형 1457">
              <a:extLst>
                <a:ext uri="{FF2B5EF4-FFF2-40B4-BE49-F238E27FC236}">
                  <a16:creationId xmlns:a16="http://schemas.microsoft.com/office/drawing/2014/main" id="{1070C9B0-B67E-76EC-4B1A-F0C7583AD6A5}"/>
                </a:ext>
              </a:extLst>
            </p:cNvPr>
            <p:cNvSpPr/>
            <p:nvPr/>
          </p:nvSpPr>
          <p:spPr>
            <a:xfrm>
              <a:off x="925534" y="3586299"/>
              <a:ext cx="999023" cy="10579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9" name="직사각형 1458">
              <a:extLst>
                <a:ext uri="{FF2B5EF4-FFF2-40B4-BE49-F238E27FC236}">
                  <a16:creationId xmlns:a16="http://schemas.microsoft.com/office/drawing/2014/main" id="{DA0CA133-A895-AEAB-B359-4B001433F1AD}"/>
                </a:ext>
              </a:extLst>
            </p:cNvPr>
            <p:cNvSpPr/>
            <p:nvPr/>
          </p:nvSpPr>
          <p:spPr>
            <a:xfrm>
              <a:off x="990621" y="3690822"/>
              <a:ext cx="868848" cy="3731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0" name="직사각형 1459">
              <a:extLst>
                <a:ext uri="{FF2B5EF4-FFF2-40B4-BE49-F238E27FC236}">
                  <a16:creationId xmlns:a16="http://schemas.microsoft.com/office/drawing/2014/main" id="{89AB0F5B-841D-11C9-8D60-9D423EB9898E}"/>
                </a:ext>
              </a:extLst>
            </p:cNvPr>
            <p:cNvSpPr/>
            <p:nvPr/>
          </p:nvSpPr>
          <p:spPr>
            <a:xfrm>
              <a:off x="990621" y="4203587"/>
              <a:ext cx="868848" cy="37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4" name="직사각형 1463">
              <a:extLst>
                <a:ext uri="{FF2B5EF4-FFF2-40B4-BE49-F238E27FC236}">
                  <a16:creationId xmlns:a16="http://schemas.microsoft.com/office/drawing/2014/main" id="{7B89727C-1854-4C1D-215C-A9377928D3D3}"/>
                </a:ext>
              </a:extLst>
            </p:cNvPr>
            <p:cNvSpPr/>
            <p:nvPr/>
          </p:nvSpPr>
          <p:spPr>
            <a:xfrm>
              <a:off x="3277460" y="3587197"/>
              <a:ext cx="775670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5" name="직사각형 1464">
              <a:extLst>
                <a:ext uri="{FF2B5EF4-FFF2-40B4-BE49-F238E27FC236}">
                  <a16:creationId xmlns:a16="http://schemas.microsoft.com/office/drawing/2014/main" id="{5A917CE0-CD3B-E59B-67B3-AB4A2A1B110D}"/>
                </a:ext>
              </a:extLst>
            </p:cNvPr>
            <p:cNvSpPr/>
            <p:nvPr/>
          </p:nvSpPr>
          <p:spPr>
            <a:xfrm>
              <a:off x="3330224" y="3690565"/>
              <a:ext cx="662654" cy="3214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6" name="직사각형 1465">
              <a:extLst>
                <a:ext uri="{FF2B5EF4-FFF2-40B4-BE49-F238E27FC236}">
                  <a16:creationId xmlns:a16="http://schemas.microsoft.com/office/drawing/2014/main" id="{79732AFB-C5D3-EEB0-4E13-D499941D21C4}"/>
                </a:ext>
              </a:extLst>
            </p:cNvPr>
            <p:cNvSpPr/>
            <p:nvPr/>
          </p:nvSpPr>
          <p:spPr>
            <a:xfrm>
              <a:off x="3366486" y="4297443"/>
              <a:ext cx="591393" cy="235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7" name="직사각형 1466">
              <a:extLst>
                <a:ext uri="{FF2B5EF4-FFF2-40B4-BE49-F238E27FC236}">
                  <a16:creationId xmlns:a16="http://schemas.microsoft.com/office/drawing/2014/main" id="{63E2D40F-BDD5-D5C4-8964-4BC544B369DC}"/>
                </a:ext>
              </a:extLst>
            </p:cNvPr>
            <p:cNvSpPr/>
            <p:nvPr/>
          </p:nvSpPr>
          <p:spPr>
            <a:xfrm>
              <a:off x="2979768" y="3586297"/>
              <a:ext cx="237341" cy="10588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68" name="그룹 1467">
              <a:extLst>
                <a:ext uri="{FF2B5EF4-FFF2-40B4-BE49-F238E27FC236}">
                  <a16:creationId xmlns:a16="http://schemas.microsoft.com/office/drawing/2014/main" id="{33A5B267-6C1D-BF63-05AB-B3F72DD7A1B6}"/>
                </a:ext>
              </a:extLst>
            </p:cNvPr>
            <p:cNvGrpSpPr/>
            <p:nvPr/>
          </p:nvGrpSpPr>
          <p:grpSpPr>
            <a:xfrm>
              <a:off x="2979768" y="3779495"/>
              <a:ext cx="237341" cy="684055"/>
              <a:chOff x="2873375" y="5071455"/>
              <a:chExt cx="417029" cy="501263"/>
            </a:xfrm>
          </p:grpSpPr>
          <p:cxnSp>
            <p:nvCxnSpPr>
              <p:cNvPr id="1469" name="직선 연결선 1468">
                <a:extLst>
                  <a:ext uri="{FF2B5EF4-FFF2-40B4-BE49-F238E27FC236}">
                    <a16:creationId xmlns:a16="http://schemas.microsoft.com/office/drawing/2014/main" id="{52014415-BA2E-3ABA-3F2C-538715DCB8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73375" y="5072553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0" name="직선 연결선 1469">
                <a:extLst>
                  <a:ext uri="{FF2B5EF4-FFF2-40B4-BE49-F238E27FC236}">
                    <a16:creationId xmlns:a16="http://schemas.microsoft.com/office/drawing/2014/main" id="{9A54E529-43AC-8E7B-6938-D12CC37B16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73298" y="5071456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1" name="직선 연결선 1470">
                <a:extLst>
                  <a:ext uri="{FF2B5EF4-FFF2-40B4-BE49-F238E27FC236}">
                    <a16:creationId xmlns:a16="http://schemas.microsoft.com/office/drawing/2014/main" id="{FEB2D9BF-16C2-B041-FC12-412C479B2B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73375" y="5569543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6" name="직선 연결선 1535">
                <a:extLst>
                  <a:ext uri="{FF2B5EF4-FFF2-40B4-BE49-F238E27FC236}">
                    <a16:creationId xmlns:a16="http://schemas.microsoft.com/office/drawing/2014/main" id="{FE05E413-E036-12AE-5963-5C9560E0CA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73298" y="5565271"/>
                <a:ext cx="1171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7" name="직선 연결선 1536">
                <a:extLst>
                  <a:ext uri="{FF2B5EF4-FFF2-40B4-BE49-F238E27FC236}">
                    <a16:creationId xmlns:a16="http://schemas.microsoft.com/office/drawing/2014/main" id="{B9398ABB-6B7D-0154-D61C-B3AF14A07C0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90481" y="5071456"/>
                <a:ext cx="182817" cy="50126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8" name="직선 연결선 1537">
                <a:extLst>
                  <a:ext uri="{FF2B5EF4-FFF2-40B4-BE49-F238E27FC236}">
                    <a16:creationId xmlns:a16="http://schemas.microsoft.com/office/drawing/2014/main" id="{D5C40852-A555-CA29-8585-F71ED12CAA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90481" y="5071455"/>
                <a:ext cx="182817" cy="49381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41" name="직사각형 1540">
              <a:extLst>
                <a:ext uri="{FF2B5EF4-FFF2-40B4-BE49-F238E27FC236}">
                  <a16:creationId xmlns:a16="http://schemas.microsoft.com/office/drawing/2014/main" id="{0E8AACD9-4C3D-BFC3-D98B-AE15C0E8A41B}"/>
                </a:ext>
              </a:extLst>
            </p:cNvPr>
            <p:cNvSpPr/>
            <p:nvPr/>
          </p:nvSpPr>
          <p:spPr>
            <a:xfrm>
              <a:off x="1063358" y="3487479"/>
              <a:ext cx="717881" cy="1459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2" name="Content Placeholder 2">
              <a:extLst>
                <a:ext uri="{FF2B5EF4-FFF2-40B4-BE49-F238E27FC236}">
                  <a16:creationId xmlns:a16="http://schemas.microsoft.com/office/drawing/2014/main" id="{4AC2CEEB-5020-45D9-0CE6-218228CC52EC}"/>
                </a:ext>
              </a:extLst>
            </p:cNvPr>
            <p:cNvSpPr txBox="1">
              <a:spLocks/>
            </p:cNvSpPr>
            <p:nvPr/>
          </p:nvSpPr>
          <p:spPr>
            <a:xfrm>
              <a:off x="886536" y="3457127"/>
              <a:ext cx="1071525" cy="19753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Prefetcher</a:t>
              </a:r>
            </a:p>
          </p:txBody>
        </p:sp>
        <p:sp>
          <p:nvSpPr>
            <p:cNvPr id="1543" name="직사각형 1542">
              <a:extLst>
                <a:ext uri="{FF2B5EF4-FFF2-40B4-BE49-F238E27FC236}">
                  <a16:creationId xmlns:a16="http://schemas.microsoft.com/office/drawing/2014/main" id="{1473C898-838C-7CCD-9C31-5547971B3936}"/>
                </a:ext>
              </a:extLst>
            </p:cNvPr>
            <p:cNvSpPr/>
            <p:nvPr/>
          </p:nvSpPr>
          <p:spPr>
            <a:xfrm>
              <a:off x="3352961" y="3492469"/>
              <a:ext cx="617172" cy="1459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4" name="Content Placeholder 2">
              <a:extLst>
                <a:ext uri="{FF2B5EF4-FFF2-40B4-BE49-F238E27FC236}">
                  <a16:creationId xmlns:a16="http://schemas.microsoft.com/office/drawing/2014/main" id="{65543378-2E7F-877B-4FF0-FEE8DBEABA48}"/>
                </a:ext>
              </a:extLst>
            </p:cNvPr>
            <p:cNvSpPr txBox="1">
              <a:spLocks/>
            </p:cNvSpPr>
            <p:nvPr/>
          </p:nvSpPr>
          <p:spPr>
            <a:xfrm>
              <a:off x="3125785" y="3462117"/>
              <a:ext cx="1071525" cy="19753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Updater</a:t>
              </a:r>
            </a:p>
          </p:txBody>
        </p:sp>
        <p:sp>
          <p:nvSpPr>
            <p:cNvPr id="1545" name="Content Placeholder 2">
              <a:extLst>
                <a:ext uri="{FF2B5EF4-FFF2-40B4-BE49-F238E27FC236}">
                  <a16:creationId xmlns:a16="http://schemas.microsoft.com/office/drawing/2014/main" id="{393C4773-EBC2-CABE-AD36-7E2320524E13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3682751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Vertex</a:t>
              </a:r>
            </a:p>
          </p:txBody>
        </p:sp>
        <p:sp>
          <p:nvSpPr>
            <p:cNvPr id="1546" name="Content Placeholder 2">
              <a:extLst>
                <a:ext uri="{FF2B5EF4-FFF2-40B4-BE49-F238E27FC236}">
                  <a16:creationId xmlns:a16="http://schemas.microsoft.com/office/drawing/2014/main" id="{316CA8D1-D683-7048-44E5-AE9DB4CF2CDD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3832827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</a:t>
              </a:r>
            </a:p>
          </p:txBody>
        </p:sp>
        <p:sp>
          <p:nvSpPr>
            <p:cNvPr id="1547" name="직사각형 1546">
              <a:extLst>
                <a:ext uri="{FF2B5EF4-FFF2-40B4-BE49-F238E27FC236}">
                  <a16:creationId xmlns:a16="http://schemas.microsoft.com/office/drawing/2014/main" id="{31BF09DC-B3BC-5666-0AB1-EDB6E5973895}"/>
                </a:ext>
              </a:extLst>
            </p:cNvPr>
            <p:cNvSpPr/>
            <p:nvPr/>
          </p:nvSpPr>
          <p:spPr>
            <a:xfrm>
              <a:off x="2010724" y="3586299"/>
              <a:ext cx="916076" cy="10579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8" name="직사각형 1547">
              <a:extLst>
                <a:ext uri="{FF2B5EF4-FFF2-40B4-BE49-F238E27FC236}">
                  <a16:creationId xmlns:a16="http://schemas.microsoft.com/office/drawing/2014/main" id="{760857D5-3295-0C8A-2706-5080FA7618CB}"/>
                </a:ext>
              </a:extLst>
            </p:cNvPr>
            <p:cNvSpPr/>
            <p:nvPr/>
          </p:nvSpPr>
          <p:spPr>
            <a:xfrm>
              <a:off x="2105353" y="3491274"/>
              <a:ext cx="717881" cy="1402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9" name="Content Placeholder 2">
              <a:extLst>
                <a:ext uri="{FF2B5EF4-FFF2-40B4-BE49-F238E27FC236}">
                  <a16:creationId xmlns:a16="http://schemas.microsoft.com/office/drawing/2014/main" id="{80BA456B-8B4B-8946-98AF-23A10E4E8769}"/>
                </a:ext>
              </a:extLst>
            </p:cNvPr>
            <p:cNvSpPr txBox="1">
              <a:spLocks/>
            </p:cNvSpPr>
            <p:nvPr/>
          </p:nvSpPr>
          <p:spPr>
            <a:xfrm>
              <a:off x="1928531" y="3462117"/>
              <a:ext cx="1071525" cy="18975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Processor</a:t>
              </a:r>
            </a:p>
          </p:txBody>
        </p:sp>
        <p:sp>
          <p:nvSpPr>
            <p:cNvPr id="1550" name="직사각형 1549">
              <a:extLst>
                <a:ext uri="{FF2B5EF4-FFF2-40B4-BE49-F238E27FC236}">
                  <a16:creationId xmlns:a16="http://schemas.microsoft.com/office/drawing/2014/main" id="{47087C4E-4E95-5151-4365-69D3939E6009}"/>
                </a:ext>
              </a:extLst>
            </p:cNvPr>
            <p:cNvSpPr/>
            <p:nvPr/>
          </p:nvSpPr>
          <p:spPr>
            <a:xfrm>
              <a:off x="2067080" y="3690822"/>
              <a:ext cx="803364" cy="31375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1" name="직사각형 1550">
              <a:extLst>
                <a:ext uri="{FF2B5EF4-FFF2-40B4-BE49-F238E27FC236}">
                  <a16:creationId xmlns:a16="http://schemas.microsoft.com/office/drawing/2014/main" id="{20EDD08E-C89F-281B-7056-0D68A3C897EE}"/>
                </a:ext>
              </a:extLst>
            </p:cNvPr>
            <p:cNvSpPr/>
            <p:nvPr/>
          </p:nvSpPr>
          <p:spPr>
            <a:xfrm>
              <a:off x="2067080" y="4247459"/>
              <a:ext cx="803364" cy="330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2" name="Content Placeholder 2">
              <a:extLst>
                <a:ext uri="{FF2B5EF4-FFF2-40B4-BE49-F238E27FC236}">
                  <a16:creationId xmlns:a16="http://schemas.microsoft.com/office/drawing/2014/main" id="{CFDCE4A8-7EED-1AF1-8600-6D12990195DA}"/>
                </a:ext>
              </a:extLst>
            </p:cNvPr>
            <p:cNvSpPr txBox="1">
              <a:spLocks/>
            </p:cNvSpPr>
            <p:nvPr/>
          </p:nvSpPr>
          <p:spPr>
            <a:xfrm>
              <a:off x="2121916" y="3732698"/>
              <a:ext cx="693691" cy="22349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</a:t>
              </a:r>
            </a:p>
          </p:txBody>
        </p:sp>
        <p:grpSp>
          <p:nvGrpSpPr>
            <p:cNvPr id="1553" name="그룹 1552">
              <a:extLst>
                <a:ext uri="{FF2B5EF4-FFF2-40B4-BE49-F238E27FC236}">
                  <a16:creationId xmlns:a16="http://schemas.microsoft.com/office/drawing/2014/main" id="{31AC1B1E-0FE9-7384-A949-85CA06C242E7}"/>
                </a:ext>
              </a:extLst>
            </p:cNvPr>
            <p:cNvGrpSpPr/>
            <p:nvPr/>
          </p:nvGrpSpPr>
          <p:grpSpPr>
            <a:xfrm>
              <a:off x="2083302" y="4291391"/>
              <a:ext cx="770921" cy="241649"/>
              <a:chOff x="2025932" y="4129559"/>
              <a:chExt cx="740435" cy="232093"/>
            </a:xfrm>
          </p:grpSpPr>
          <p:grpSp>
            <p:nvGrpSpPr>
              <p:cNvPr id="1554" name="그룹 1553">
                <a:extLst>
                  <a:ext uri="{FF2B5EF4-FFF2-40B4-BE49-F238E27FC236}">
                    <a16:creationId xmlns:a16="http://schemas.microsoft.com/office/drawing/2014/main" id="{F94F7F1A-7DD8-32FD-0E6D-85F3D53530E8}"/>
                  </a:ext>
                </a:extLst>
              </p:cNvPr>
              <p:cNvGrpSpPr/>
              <p:nvPr/>
            </p:nvGrpSpPr>
            <p:grpSpPr>
              <a:xfrm>
                <a:off x="2054991" y="4134561"/>
                <a:ext cx="681400" cy="227091"/>
                <a:chOff x="1963250" y="5405629"/>
                <a:chExt cx="681400" cy="167089"/>
              </a:xfrm>
            </p:grpSpPr>
            <p:sp>
              <p:nvSpPr>
                <p:cNvPr id="1560" name="직사각형 1559">
                  <a:extLst>
                    <a:ext uri="{FF2B5EF4-FFF2-40B4-BE49-F238E27FC236}">
                      <a16:creationId xmlns:a16="http://schemas.microsoft.com/office/drawing/2014/main" id="{69A7BC98-684E-82FC-84B5-F6378E6846C7}"/>
                    </a:ext>
                  </a:extLst>
                </p:cNvPr>
                <p:cNvSpPr/>
                <p:nvPr/>
              </p:nvSpPr>
              <p:spPr>
                <a:xfrm>
                  <a:off x="196325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1" name="직사각형 1560">
                  <a:extLst>
                    <a:ext uri="{FF2B5EF4-FFF2-40B4-BE49-F238E27FC236}">
                      <a16:creationId xmlns:a16="http://schemas.microsoft.com/office/drawing/2014/main" id="{5F11B721-945F-9906-4A2E-CB2ADAC85E91}"/>
                    </a:ext>
                  </a:extLst>
                </p:cNvPr>
                <p:cNvSpPr/>
                <p:nvPr/>
              </p:nvSpPr>
              <p:spPr>
                <a:xfrm>
                  <a:off x="213360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2" name="직사각형 1561">
                  <a:extLst>
                    <a:ext uri="{FF2B5EF4-FFF2-40B4-BE49-F238E27FC236}">
                      <a16:creationId xmlns:a16="http://schemas.microsoft.com/office/drawing/2014/main" id="{CD410C6C-4201-5C85-74E2-66E66F6D7A91}"/>
                    </a:ext>
                  </a:extLst>
                </p:cNvPr>
                <p:cNvSpPr/>
                <p:nvPr/>
              </p:nvSpPr>
              <p:spPr>
                <a:xfrm>
                  <a:off x="230395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3" name="직사각형 1562">
                  <a:extLst>
                    <a:ext uri="{FF2B5EF4-FFF2-40B4-BE49-F238E27FC236}">
                      <a16:creationId xmlns:a16="http://schemas.microsoft.com/office/drawing/2014/main" id="{2E44F52E-B8E6-5302-27CD-6039BC1F3177}"/>
                    </a:ext>
                  </a:extLst>
                </p:cNvPr>
                <p:cNvSpPr/>
                <p:nvPr/>
              </p:nvSpPr>
              <p:spPr>
                <a:xfrm>
                  <a:off x="247430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55" name="그룹 1554">
                <a:extLst>
                  <a:ext uri="{FF2B5EF4-FFF2-40B4-BE49-F238E27FC236}">
                    <a16:creationId xmlns:a16="http://schemas.microsoft.com/office/drawing/2014/main" id="{59C9F234-C1A6-49B0-1F3A-A5F3128B986D}"/>
                  </a:ext>
                </a:extLst>
              </p:cNvPr>
              <p:cNvGrpSpPr/>
              <p:nvPr/>
            </p:nvGrpSpPr>
            <p:grpSpPr>
              <a:xfrm>
                <a:off x="2025932" y="4129559"/>
                <a:ext cx="740435" cy="172478"/>
                <a:chOff x="2025932" y="4129559"/>
                <a:chExt cx="740435" cy="290790"/>
              </a:xfrm>
            </p:grpSpPr>
            <p:sp>
              <p:nvSpPr>
                <p:cNvPr id="1556" name="Content Placeholder 2">
                  <a:extLst>
                    <a:ext uri="{FF2B5EF4-FFF2-40B4-BE49-F238E27FC236}">
                      <a16:creationId xmlns:a16="http://schemas.microsoft.com/office/drawing/2014/main" id="{6AA4FFB3-6FC3-4725-B1E8-460ABD02726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025932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S</a:t>
                  </a:r>
                </a:p>
              </p:txBody>
            </p:sp>
            <p:sp>
              <p:nvSpPr>
                <p:cNvPr id="1557" name="Content Placeholder 2">
                  <a:extLst>
                    <a:ext uri="{FF2B5EF4-FFF2-40B4-BE49-F238E27FC236}">
                      <a16:creationId xmlns:a16="http://schemas.microsoft.com/office/drawing/2014/main" id="{F2BBF657-2376-F816-A479-EC4E16D228F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199674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I</a:t>
                  </a:r>
                </a:p>
              </p:txBody>
            </p:sp>
            <p:sp>
              <p:nvSpPr>
                <p:cNvPr id="1558" name="Content Placeholder 2">
                  <a:extLst>
                    <a:ext uri="{FF2B5EF4-FFF2-40B4-BE49-F238E27FC236}">
                      <a16:creationId xmlns:a16="http://schemas.microsoft.com/office/drawing/2014/main" id="{212EEE0D-5D6E-69A1-F626-AB8E508E197E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371405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M</a:t>
                  </a:r>
                </a:p>
              </p:txBody>
            </p:sp>
            <p:sp>
              <p:nvSpPr>
                <p:cNvPr id="1559" name="Content Placeholder 2">
                  <a:extLst>
                    <a:ext uri="{FF2B5EF4-FFF2-40B4-BE49-F238E27FC236}">
                      <a16:creationId xmlns:a16="http://schemas.microsoft.com/office/drawing/2014/main" id="{1998B1B3-963B-1A93-44D4-93653927281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537395" y="4129559"/>
                  <a:ext cx="228972" cy="290790"/>
                </a:xfrm>
                <a:prstGeom prst="rect">
                  <a:avLst/>
                </a:prstGeom>
              </p:spPr>
              <p:txBody>
                <a:bodyPr vert="horz" lIns="91440" tIns="45720" rIns="91440" bIns="45720" rtlCol="0">
                  <a:noAutofit/>
                </a:bodyPr>
                <a:lstStyle>
                  <a:lvl1pPr marL="514350" indent="-514350" algn="l" defTabSz="914400" rtl="0" eaLnBrk="1" latinLnBrk="1" hangingPunct="1">
                    <a:lnSpc>
                      <a:spcPct val="90000"/>
                    </a:lnSpc>
                    <a:spcBef>
                      <a:spcPts val="1000"/>
                    </a:spcBef>
                    <a:buFont typeface="+mj-lt"/>
                    <a:buAutoNum type="arabicPeriod"/>
                    <a:defRPr sz="32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badi" panose="020B0604020104020204" pitchFamily="34" charset="0"/>
                    <a:buChar char="-"/>
                    <a:defRPr sz="2800" b="0" kern="120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b="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1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buFont typeface="+mj-lt"/>
                    <a:buNone/>
                  </a:pPr>
                  <a:r>
                    <a:rPr lang="en-US" sz="11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D</a:t>
                  </a:r>
                </a:p>
              </p:txBody>
            </p:sp>
          </p:grpSp>
        </p:grpSp>
        <p:sp>
          <p:nvSpPr>
            <p:cNvPr id="1564" name="Content Placeholder 2">
              <a:extLst>
                <a:ext uri="{FF2B5EF4-FFF2-40B4-BE49-F238E27FC236}">
                  <a16:creationId xmlns:a16="http://schemas.microsoft.com/office/drawing/2014/main" id="{719CF3F3-0114-332F-9D51-24897F9A1971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260870" y="4022523"/>
              <a:ext cx="309477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565" name="Content Placeholder 2">
              <a:extLst>
                <a:ext uri="{FF2B5EF4-FFF2-40B4-BE49-F238E27FC236}">
                  <a16:creationId xmlns:a16="http://schemas.microsoft.com/office/drawing/2014/main" id="{EE943773-8DA5-8056-7598-BF555270F4B6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3001292" y="4007504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566" name="Content Placeholder 2">
              <a:extLst>
                <a:ext uri="{FF2B5EF4-FFF2-40B4-BE49-F238E27FC236}">
                  <a16:creationId xmlns:a16="http://schemas.microsoft.com/office/drawing/2014/main" id="{41D0AD81-00F1-A36C-E1A5-E6B9CCA0A408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836867" y="3993137"/>
              <a:ext cx="312470" cy="24388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1567" name="Content Placeholder 2">
              <a:extLst>
                <a:ext uri="{FF2B5EF4-FFF2-40B4-BE49-F238E27FC236}">
                  <a16:creationId xmlns:a16="http://schemas.microsoft.com/office/drawing/2014/main" id="{1E4CCAE9-C869-0FFF-0375-2EC4A01D553E}"/>
                </a:ext>
              </a:extLst>
            </p:cNvPr>
            <p:cNvSpPr txBox="1">
              <a:spLocks/>
            </p:cNvSpPr>
            <p:nvPr/>
          </p:nvSpPr>
          <p:spPr>
            <a:xfrm>
              <a:off x="3472085" y="3736872"/>
              <a:ext cx="378927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UE</a:t>
              </a:r>
            </a:p>
          </p:txBody>
        </p:sp>
        <p:sp>
          <p:nvSpPr>
            <p:cNvPr id="1568" name="Content Placeholder 2">
              <a:extLst>
                <a:ext uri="{FF2B5EF4-FFF2-40B4-BE49-F238E27FC236}">
                  <a16:creationId xmlns:a16="http://schemas.microsoft.com/office/drawing/2014/main" id="{8C0EC998-F1A3-661F-E9F3-281FE31C869A}"/>
                </a:ext>
              </a:extLst>
            </p:cNvPr>
            <p:cNvSpPr txBox="1">
              <a:spLocks/>
            </p:cNvSpPr>
            <p:nvPr/>
          </p:nvSpPr>
          <p:spPr>
            <a:xfrm>
              <a:off x="3334241" y="4297443"/>
              <a:ext cx="654617" cy="2350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RA Unit</a:t>
              </a:r>
            </a:p>
          </p:txBody>
        </p:sp>
        <p:cxnSp>
          <p:nvCxnSpPr>
            <p:cNvPr id="1569" name="직선 화살표 연결선 1568">
              <a:extLst>
                <a:ext uri="{FF2B5EF4-FFF2-40B4-BE49-F238E27FC236}">
                  <a16:creationId xmlns:a16="http://schemas.microsoft.com/office/drawing/2014/main" id="{F159A9EC-D5E3-89BD-FD36-8408F3D812C7}"/>
                </a:ext>
              </a:extLst>
            </p:cNvPr>
            <p:cNvCxnSpPr>
              <a:cxnSpLocks/>
              <a:stCxn id="1459" idx="2"/>
              <a:endCxn id="1460" idx="0"/>
            </p:cNvCxnSpPr>
            <p:nvPr/>
          </p:nvCxnSpPr>
          <p:spPr>
            <a:xfrm>
              <a:off x="1425045" y="4063994"/>
              <a:ext cx="0" cy="139593"/>
            </a:xfrm>
            <a:prstGeom prst="straightConnector1">
              <a:avLst/>
            </a:prstGeom>
            <a:ln w="19050">
              <a:solidFill>
                <a:srgbClr val="00A0E9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0" name="Content Placeholder 2">
              <a:extLst>
                <a:ext uri="{FF2B5EF4-FFF2-40B4-BE49-F238E27FC236}">
                  <a16:creationId xmlns:a16="http://schemas.microsoft.com/office/drawing/2014/main" id="{A0666F18-9D93-2D65-E5B1-8271A29A393C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4196130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Edge</a:t>
              </a:r>
              <a:endParaRPr lang="en-US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71" name="Content Placeholder 2">
              <a:extLst>
                <a:ext uri="{FF2B5EF4-FFF2-40B4-BE49-F238E27FC236}">
                  <a16:creationId xmlns:a16="http://schemas.microsoft.com/office/drawing/2014/main" id="{3D8C9170-F267-DE96-30D1-42B908A80474}"/>
                </a:ext>
              </a:extLst>
            </p:cNvPr>
            <p:cNvSpPr txBox="1">
              <a:spLocks/>
            </p:cNvSpPr>
            <p:nvPr/>
          </p:nvSpPr>
          <p:spPr>
            <a:xfrm>
              <a:off x="1078200" y="4346207"/>
              <a:ext cx="693691" cy="1820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Prefetch</a:t>
              </a:r>
            </a:p>
          </p:txBody>
        </p:sp>
        <p:sp>
          <p:nvSpPr>
            <p:cNvPr id="1572" name="직사각형 1571">
              <a:extLst>
                <a:ext uri="{FF2B5EF4-FFF2-40B4-BE49-F238E27FC236}">
                  <a16:creationId xmlns:a16="http://schemas.microsoft.com/office/drawing/2014/main" id="{3AE4B9E6-6690-F9CE-D5B8-49A5117F8F0B}"/>
                </a:ext>
              </a:extLst>
            </p:cNvPr>
            <p:cNvSpPr/>
            <p:nvPr/>
          </p:nvSpPr>
          <p:spPr>
            <a:xfrm>
              <a:off x="3330224" y="4247460"/>
              <a:ext cx="662653" cy="3305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75" name="직사각형 1574">
            <a:extLst>
              <a:ext uri="{FF2B5EF4-FFF2-40B4-BE49-F238E27FC236}">
                <a16:creationId xmlns:a16="http://schemas.microsoft.com/office/drawing/2014/main" id="{FC294107-DA7C-A7A3-B0AE-1EFACFF15665}"/>
              </a:ext>
            </a:extLst>
          </p:cNvPr>
          <p:cNvSpPr/>
          <p:nvPr/>
        </p:nvSpPr>
        <p:spPr>
          <a:xfrm>
            <a:off x="4230438" y="3649687"/>
            <a:ext cx="657321" cy="2177411"/>
          </a:xfrm>
          <a:prstGeom prst="rect">
            <a:avLst/>
          </a:prstGeom>
          <a:solidFill>
            <a:srgbClr val="DCDD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5" name="직사각형 1584">
            <a:extLst>
              <a:ext uri="{FF2B5EF4-FFF2-40B4-BE49-F238E27FC236}">
                <a16:creationId xmlns:a16="http://schemas.microsoft.com/office/drawing/2014/main" id="{8D569F2E-6853-79F8-0766-9DB6B823A730}"/>
              </a:ext>
            </a:extLst>
          </p:cNvPr>
          <p:cNvSpPr/>
          <p:nvPr/>
        </p:nvSpPr>
        <p:spPr>
          <a:xfrm>
            <a:off x="4309879" y="3533790"/>
            <a:ext cx="496324" cy="68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9" name="Content Placeholder 2">
            <a:extLst>
              <a:ext uri="{FF2B5EF4-FFF2-40B4-BE49-F238E27FC236}">
                <a16:creationId xmlns:a16="http://schemas.microsoft.com/office/drawing/2014/main" id="{CF83F955-C01C-6625-D8AE-8F181ED68A48}"/>
              </a:ext>
            </a:extLst>
          </p:cNvPr>
          <p:cNvSpPr txBox="1">
            <a:spLocks/>
          </p:cNvSpPr>
          <p:nvPr/>
        </p:nvSpPr>
        <p:spPr>
          <a:xfrm>
            <a:off x="4120793" y="3453485"/>
            <a:ext cx="874497" cy="2587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altLang="ko-KR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Cache</a:t>
            </a:r>
            <a:endParaRPr lang="en-US" sz="11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403B745C-217C-1A7F-181B-A3DEFE5CDCAC}"/>
              </a:ext>
            </a:extLst>
          </p:cNvPr>
          <p:cNvGrpSpPr/>
          <p:nvPr/>
        </p:nvGrpSpPr>
        <p:grpSpPr>
          <a:xfrm>
            <a:off x="946706" y="1483423"/>
            <a:ext cx="3899941" cy="1554776"/>
            <a:chOff x="906262" y="1601873"/>
            <a:chExt cx="3899941" cy="1554776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CFB275A-0732-7741-5396-9FCF8BCFFEFA}"/>
                </a:ext>
              </a:extLst>
            </p:cNvPr>
            <p:cNvSpPr/>
            <p:nvPr/>
          </p:nvSpPr>
          <p:spPr>
            <a:xfrm>
              <a:off x="906262" y="1614152"/>
              <a:ext cx="3899941" cy="15424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66AEE4F4-A6BC-317D-C0FF-C9A14CBD6685}"/>
                </a:ext>
              </a:extLst>
            </p:cNvPr>
            <p:cNvGrpSpPr/>
            <p:nvPr/>
          </p:nvGrpSpPr>
          <p:grpSpPr>
            <a:xfrm>
              <a:off x="1050602" y="1804568"/>
              <a:ext cx="3674210" cy="1280580"/>
              <a:chOff x="1011041" y="1806378"/>
              <a:chExt cx="3674210" cy="1280580"/>
            </a:xfrm>
          </p:grpSpPr>
          <p:sp>
            <p:nvSpPr>
              <p:cNvPr id="18" name="사각형: 둥근 모서리 17">
                <a:extLst>
                  <a:ext uri="{FF2B5EF4-FFF2-40B4-BE49-F238E27FC236}">
                    <a16:creationId xmlns:a16="http://schemas.microsoft.com/office/drawing/2014/main" id="{35B880C1-09F5-8B6F-53C1-77D86663ECE3}"/>
                  </a:ext>
                </a:extLst>
              </p:cNvPr>
              <p:cNvSpPr/>
              <p:nvPr/>
            </p:nvSpPr>
            <p:spPr>
              <a:xfrm>
                <a:off x="1020032" y="2642347"/>
                <a:ext cx="3654059" cy="444611"/>
              </a:xfrm>
              <a:prstGeom prst="roundRect">
                <a:avLst>
                  <a:gd name="adj" fmla="val 1938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5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1A46F6E-070C-C8AE-A134-53014909F4FD}"/>
                  </a:ext>
                </a:extLst>
              </p:cNvPr>
              <p:cNvSpPr txBox="1"/>
              <p:nvPr/>
            </p:nvSpPr>
            <p:spPr>
              <a:xfrm>
                <a:off x="1899130" y="2710764"/>
                <a:ext cx="1823925" cy="307777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400" b="1" dirty="0">
                    <a:latin typeface="Tahoma" panose="020B0604030504040204" pitchFamily="34" charset="0"/>
                    <a:cs typeface="Tahoma" panose="020B0604030504040204" pitchFamily="34" charset="0"/>
                  </a:rPr>
                  <a:t>FALA-PIM/CAS</a:t>
                </a:r>
                <a:endParaRPr lang="ko-KR" altLang="en-US" sz="14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D73EC5A3-D49C-14EE-F61C-89A84B9843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9616" y="1977507"/>
                <a:ext cx="1" cy="53933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BC12EF8F-5533-B56C-B5B8-12405744F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84205" y="2062539"/>
                <a:ext cx="0" cy="41913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C1C9037C-996D-C613-6839-B507382D0A28}"/>
                  </a:ext>
                </a:extLst>
              </p:cNvPr>
              <p:cNvSpPr/>
              <p:nvPr/>
            </p:nvSpPr>
            <p:spPr>
              <a:xfrm flipV="1">
                <a:off x="1020031" y="2405200"/>
                <a:ext cx="3654059" cy="180000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438627B-18B9-CE4E-39D9-85252A6B5FCD}"/>
                  </a:ext>
                </a:extLst>
              </p:cNvPr>
              <p:cNvSpPr txBox="1"/>
              <p:nvPr/>
            </p:nvSpPr>
            <p:spPr>
              <a:xfrm>
                <a:off x="1637255" y="2355912"/>
                <a:ext cx="2347672" cy="276999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Global Sense Amplifier</a:t>
                </a:r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6" name="사다리꼴 25">
                <a:extLst>
                  <a:ext uri="{FF2B5EF4-FFF2-40B4-BE49-F238E27FC236}">
                    <a16:creationId xmlns:a16="http://schemas.microsoft.com/office/drawing/2014/main" id="{ADC3FDE6-F074-3DDA-B3C9-E96674F140BF}"/>
                  </a:ext>
                </a:extLst>
              </p:cNvPr>
              <p:cNvSpPr/>
              <p:nvPr/>
            </p:nvSpPr>
            <p:spPr>
              <a:xfrm flipV="1">
                <a:off x="1011041" y="2165701"/>
                <a:ext cx="1754407" cy="180000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7159D91-BEE4-1B6D-436B-43A800FB1384}"/>
                  </a:ext>
                </a:extLst>
              </p:cNvPr>
              <p:cNvSpPr txBox="1"/>
              <p:nvPr/>
            </p:nvSpPr>
            <p:spPr>
              <a:xfrm>
                <a:off x="1086842" y="2109790"/>
                <a:ext cx="1557214" cy="276999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3A30EDC1-B665-E8CE-7DAC-FD06A70EE5B8}"/>
                  </a:ext>
                </a:extLst>
              </p:cNvPr>
              <p:cNvSpPr/>
              <p:nvPr/>
            </p:nvSpPr>
            <p:spPr>
              <a:xfrm flipV="1">
                <a:off x="2885251" y="2165701"/>
                <a:ext cx="1800000" cy="180000"/>
              </a:xfrm>
              <a:prstGeom prst="trapezoid">
                <a:avLst>
                  <a:gd name="adj" fmla="val 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DCBA8FE-75C6-A4C6-C512-1BDE7F9BB466}"/>
                  </a:ext>
                </a:extLst>
              </p:cNvPr>
              <p:cNvSpPr txBox="1"/>
              <p:nvPr/>
            </p:nvSpPr>
            <p:spPr>
              <a:xfrm>
                <a:off x="3072691" y="2109790"/>
                <a:ext cx="1425120" cy="276999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Column Decoder</a:t>
                </a:r>
                <a:endParaRPr lang="ko-KR" altLang="en-US" sz="12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F67FB9FB-63FE-4C28-D343-EA883FF47F84}"/>
                  </a:ext>
                </a:extLst>
              </p:cNvPr>
              <p:cNvSpPr/>
              <p:nvPr/>
            </p:nvSpPr>
            <p:spPr>
              <a:xfrm>
                <a:off x="1055015" y="1806378"/>
                <a:ext cx="3630235" cy="30452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3" name="Content Placeholder 2">
                <a:extLst>
                  <a:ext uri="{FF2B5EF4-FFF2-40B4-BE49-F238E27FC236}">
                    <a16:creationId xmlns:a16="http://schemas.microsoft.com/office/drawing/2014/main" id="{74AA2BFA-8699-AC7E-640C-EB3CC025CB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30280" y="1847320"/>
                <a:ext cx="1785367" cy="22264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Data Cell Array</a:t>
                </a:r>
              </a:p>
            </p:txBody>
          </p:sp>
        </p:grpSp>
        <p:sp>
          <p:nvSpPr>
            <p:cNvPr id="25" name="Content Placeholder 2">
              <a:extLst>
                <a:ext uri="{FF2B5EF4-FFF2-40B4-BE49-F238E27FC236}">
                  <a16:creationId xmlns:a16="http://schemas.microsoft.com/office/drawing/2014/main" id="{126C1B90-E3FB-09CF-CCF3-AC8EF6F3F09F}"/>
                </a:ext>
              </a:extLst>
            </p:cNvPr>
            <p:cNvSpPr txBox="1">
              <a:spLocks/>
            </p:cNvSpPr>
            <p:nvPr/>
          </p:nvSpPr>
          <p:spPr>
            <a:xfrm>
              <a:off x="2245283" y="1601873"/>
              <a:ext cx="1221898" cy="22264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Bank 15</a:t>
              </a:r>
            </a:p>
          </p:txBody>
        </p:sp>
      </p:grpSp>
      <p:sp>
        <p:nvSpPr>
          <p:cNvPr id="1612" name="직사각형 1611">
            <a:extLst>
              <a:ext uri="{FF2B5EF4-FFF2-40B4-BE49-F238E27FC236}">
                <a16:creationId xmlns:a16="http://schemas.microsoft.com/office/drawing/2014/main" id="{D8CB31AB-C9B9-38D9-D2B1-94EC0C5E4FB7}"/>
              </a:ext>
            </a:extLst>
          </p:cNvPr>
          <p:cNvSpPr/>
          <p:nvPr/>
        </p:nvSpPr>
        <p:spPr>
          <a:xfrm>
            <a:off x="1053281" y="1656608"/>
            <a:ext cx="3899941" cy="15424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5" name="사각형: 둥근 모서리 1614">
            <a:extLst>
              <a:ext uri="{FF2B5EF4-FFF2-40B4-BE49-F238E27FC236}">
                <a16:creationId xmlns:a16="http://schemas.microsoft.com/office/drawing/2014/main" id="{2FED0C69-27AB-FBF3-7F18-54A6044C0BD9}"/>
              </a:ext>
            </a:extLst>
          </p:cNvPr>
          <p:cNvSpPr/>
          <p:nvPr/>
        </p:nvSpPr>
        <p:spPr>
          <a:xfrm>
            <a:off x="1134672" y="2784415"/>
            <a:ext cx="3726000" cy="343189"/>
          </a:xfrm>
          <a:prstGeom prst="roundRect">
            <a:avLst>
              <a:gd name="adj" fmla="val 1938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16" name="TextBox 1615">
            <a:extLst>
              <a:ext uri="{FF2B5EF4-FFF2-40B4-BE49-F238E27FC236}">
                <a16:creationId xmlns:a16="http://schemas.microsoft.com/office/drawing/2014/main" id="{21EA13B2-DCBA-58D6-DEC5-76117E52F295}"/>
              </a:ext>
            </a:extLst>
          </p:cNvPr>
          <p:cNvSpPr txBox="1"/>
          <p:nvPr/>
        </p:nvSpPr>
        <p:spPr>
          <a:xfrm>
            <a:off x="2085710" y="2794277"/>
            <a:ext cx="1823925" cy="307777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>
                <a:latin typeface="Tahoma" panose="020B0604030504040204" pitchFamily="34" charset="0"/>
                <a:cs typeface="Tahoma" panose="020B0604030504040204" pitchFamily="34" charset="0"/>
              </a:rPr>
              <a:t>FALA-PIM</a:t>
            </a:r>
            <a:endParaRPr lang="ko-KR" altLang="en-US" sz="14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617" name="직선 연결선 1616">
            <a:extLst>
              <a:ext uri="{FF2B5EF4-FFF2-40B4-BE49-F238E27FC236}">
                <a16:creationId xmlns:a16="http://schemas.microsoft.com/office/drawing/2014/main" id="{499B30EF-FD04-37EE-8F52-FA74FBC31ACA}"/>
              </a:ext>
            </a:extLst>
          </p:cNvPr>
          <p:cNvCxnSpPr>
            <a:cxnSpLocks/>
          </p:cNvCxnSpPr>
          <p:nvPr/>
        </p:nvCxnSpPr>
        <p:spPr>
          <a:xfrm>
            <a:off x="2052029" y="2056257"/>
            <a:ext cx="1" cy="5393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8" name="직선 연결선 1617">
            <a:extLst>
              <a:ext uri="{FF2B5EF4-FFF2-40B4-BE49-F238E27FC236}">
                <a16:creationId xmlns:a16="http://schemas.microsoft.com/office/drawing/2014/main" id="{C2C50FCA-F479-9EA4-9C3B-EF6A1FF65925}"/>
              </a:ext>
            </a:extLst>
          </p:cNvPr>
          <p:cNvCxnSpPr>
            <a:cxnSpLocks/>
          </p:cNvCxnSpPr>
          <p:nvPr/>
        </p:nvCxnSpPr>
        <p:spPr>
          <a:xfrm>
            <a:off x="3971831" y="2141289"/>
            <a:ext cx="0" cy="41913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9" name="사다리꼴 1618">
            <a:extLst>
              <a:ext uri="{FF2B5EF4-FFF2-40B4-BE49-F238E27FC236}">
                <a16:creationId xmlns:a16="http://schemas.microsoft.com/office/drawing/2014/main" id="{A84FF26C-78B3-2E82-F105-6476DC59C4E0}"/>
              </a:ext>
            </a:extLst>
          </p:cNvPr>
          <p:cNvSpPr/>
          <p:nvPr/>
        </p:nvSpPr>
        <p:spPr>
          <a:xfrm flipV="1">
            <a:off x="1134671" y="2483950"/>
            <a:ext cx="3726000" cy="180000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1620" name="TextBox 1619">
            <a:extLst>
              <a:ext uri="{FF2B5EF4-FFF2-40B4-BE49-F238E27FC236}">
                <a16:creationId xmlns:a16="http://schemas.microsoft.com/office/drawing/2014/main" id="{A0E2E13A-AB3D-0671-9F3C-B8FE7D7627A0}"/>
              </a:ext>
            </a:extLst>
          </p:cNvPr>
          <p:cNvSpPr txBox="1"/>
          <p:nvPr/>
        </p:nvSpPr>
        <p:spPr>
          <a:xfrm>
            <a:off x="1823835" y="2434662"/>
            <a:ext cx="2347672" cy="276999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Global Sense Amplifier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21" name="사다리꼴 1620">
            <a:extLst>
              <a:ext uri="{FF2B5EF4-FFF2-40B4-BE49-F238E27FC236}">
                <a16:creationId xmlns:a16="http://schemas.microsoft.com/office/drawing/2014/main" id="{74FAF16D-F114-B750-B73D-5AEBB4E6B4D9}"/>
              </a:ext>
            </a:extLst>
          </p:cNvPr>
          <p:cNvSpPr/>
          <p:nvPr/>
        </p:nvSpPr>
        <p:spPr>
          <a:xfrm flipV="1">
            <a:off x="1152029" y="2244451"/>
            <a:ext cx="1800000" cy="180000"/>
          </a:xfrm>
          <a:prstGeom prst="trapezoid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1622" name="TextBox 1621">
            <a:extLst>
              <a:ext uri="{FF2B5EF4-FFF2-40B4-BE49-F238E27FC236}">
                <a16:creationId xmlns:a16="http://schemas.microsoft.com/office/drawing/2014/main" id="{7FDF49FC-29BC-2FC6-7C6B-20764F3D668C}"/>
              </a:ext>
            </a:extLst>
          </p:cNvPr>
          <p:cNvSpPr txBox="1"/>
          <p:nvPr/>
        </p:nvSpPr>
        <p:spPr>
          <a:xfrm>
            <a:off x="1273422" y="2188540"/>
            <a:ext cx="1557214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23" name="사다리꼴 1622">
            <a:extLst>
              <a:ext uri="{FF2B5EF4-FFF2-40B4-BE49-F238E27FC236}">
                <a16:creationId xmlns:a16="http://schemas.microsoft.com/office/drawing/2014/main" id="{30707887-2E85-1DBF-4C86-97FA78AAF897}"/>
              </a:ext>
            </a:extLst>
          </p:cNvPr>
          <p:cNvSpPr/>
          <p:nvPr/>
        </p:nvSpPr>
        <p:spPr>
          <a:xfrm flipV="1">
            <a:off x="3071831" y="2244451"/>
            <a:ext cx="1800000" cy="180000"/>
          </a:xfrm>
          <a:prstGeom prst="trapezoid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1624" name="TextBox 1623">
            <a:extLst>
              <a:ext uri="{FF2B5EF4-FFF2-40B4-BE49-F238E27FC236}">
                <a16:creationId xmlns:a16="http://schemas.microsoft.com/office/drawing/2014/main" id="{F7DC866C-772F-1ED1-8BA7-B73A425A34DC}"/>
              </a:ext>
            </a:extLst>
          </p:cNvPr>
          <p:cNvSpPr txBox="1"/>
          <p:nvPr/>
        </p:nvSpPr>
        <p:spPr>
          <a:xfrm>
            <a:off x="3259271" y="2188540"/>
            <a:ext cx="142512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Column Decoder</a:t>
            </a:r>
            <a:endParaRPr lang="ko-KR" altLang="en-US" sz="12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25" name="직사각형 1624">
            <a:extLst>
              <a:ext uri="{FF2B5EF4-FFF2-40B4-BE49-F238E27FC236}">
                <a16:creationId xmlns:a16="http://schemas.microsoft.com/office/drawing/2014/main" id="{CB00A924-0F1F-7289-0A3E-F36BA4F14FE2}"/>
              </a:ext>
            </a:extLst>
          </p:cNvPr>
          <p:cNvSpPr/>
          <p:nvPr/>
        </p:nvSpPr>
        <p:spPr>
          <a:xfrm>
            <a:off x="1147255" y="1855858"/>
            <a:ext cx="3724576" cy="3337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26" name="Content Placeholder 2">
            <a:extLst>
              <a:ext uri="{FF2B5EF4-FFF2-40B4-BE49-F238E27FC236}">
                <a16:creationId xmlns:a16="http://schemas.microsoft.com/office/drawing/2014/main" id="{5484F6FE-6E10-1913-9B20-26D8F8DEF190}"/>
              </a:ext>
            </a:extLst>
          </p:cNvPr>
          <p:cNvSpPr txBox="1">
            <a:spLocks/>
          </p:cNvSpPr>
          <p:nvPr/>
        </p:nvSpPr>
        <p:spPr>
          <a:xfrm>
            <a:off x="2116860" y="1827852"/>
            <a:ext cx="1785367" cy="2226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Cell Array</a:t>
            </a:r>
          </a:p>
        </p:txBody>
      </p:sp>
      <p:sp>
        <p:nvSpPr>
          <p:cNvPr id="1614" name="Content Placeholder 2">
            <a:extLst>
              <a:ext uri="{FF2B5EF4-FFF2-40B4-BE49-F238E27FC236}">
                <a16:creationId xmlns:a16="http://schemas.microsoft.com/office/drawing/2014/main" id="{3DE668EB-22D1-D29D-F2DC-147745242CFC}"/>
              </a:ext>
            </a:extLst>
          </p:cNvPr>
          <p:cNvSpPr txBox="1">
            <a:spLocks/>
          </p:cNvSpPr>
          <p:nvPr/>
        </p:nvSpPr>
        <p:spPr>
          <a:xfrm>
            <a:off x="2392302" y="1644329"/>
            <a:ext cx="1221898" cy="2226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Bank 0</a:t>
            </a:r>
          </a:p>
        </p:txBody>
      </p:sp>
      <p:sp>
        <p:nvSpPr>
          <p:cNvPr id="1628" name="TextBox 1627">
            <a:extLst>
              <a:ext uri="{FF2B5EF4-FFF2-40B4-BE49-F238E27FC236}">
                <a16:creationId xmlns:a16="http://schemas.microsoft.com/office/drawing/2014/main" id="{016FBA6F-158B-1D98-083C-05640FFF4FE0}"/>
              </a:ext>
            </a:extLst>
          </p:cNvPr>
          <p:cNvSpPr txBox="1"/>
          <p:nvPr/>
        </p:nvSpPr>
        <p:spPr>
          <a:xfrm rot="2770983">
            <a:off x="4583410" y="1405402"/>
            <a:ext cx="34567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12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29" name="TextBox 1628">
            <a:extLst>
              <a:ext uri="{FF2B5EF4-FFF2-40B4-BE49-F238E27FC236}">
                <a16:creationId xmlns:a16="http://schemas.microsoft.com/office/drawing/2014/main" id="{EDE1D2EF-7906-45F6-0640-09EAB3E9BA73}"/>
              </a:ext>
            </a:extLst>
          </p:cNvPr>
          <p:cNvSpPr txBox="1"/>
          <p:nvPr/>
        </p:nvSpPr>
        <p:spPr>
          <a:xfrm rot="2770983">
            <a:off x="914468" y="1413208"/>
            <a:ext cx="34567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12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62557F-64CA-8307-1583-6D5FDB5183E9}"/>
              </a:ext>
            </a:extLst>
          </p:cNvPr>
          <p:cNvSpPr txBox="1"/>
          <p:nvPr/>
        </p:nvSpPr>
        <p:spPr>
          <a:xfrm rot="2770983">
            <a:off x="857823" y="2943151"/>
            <a:ext cx="345670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ko-KR" altLang="en-US" sz="120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7165028-DBB5-5062-4FCA-AFAE6E625ACB}"/>
              </a:ext>
            </a:extLst>
          </p:cNvPr>
          <p:cNvGrpSpPr/>
          <p:nvPr/>
        </p:nvGrpSpPr>
        <p:grpSpPr>
          <a:xfrm>
            <a:off x="4079608" y="2640520"/>
            <a:ext cx="7731392" cy="835439"/>
            <a:chOff x="4079608" y="2640520"/>
            <a:chExt cx="7731392" cy="835439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CB45719-3C9E-74B0-0DE0-4FE7886E422F}"/>
                </a:ext>
              </a:extLst>
            </p:cNvPr>
            <p:cNvSpPr/>
            <p:nvPr/>
          </p:nvSpPr>
          <p:spPr>
            <a:xfrm>
              <a:off x="5571090" y="2640520"/>
              <a:ext cx="6239910" cy="83543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solidFill>
                <a:schemeClr val="accent6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A776B46C-3EF9-1664-82DF-EBC561E74B50}"/>
                </a:ext>
              </a:extLst>
            </p:cNvPr>
            <p:cNvSpPr/>
            <p:nvPr/>
          </p:nvSpPr>
          <p:spPr>
            <a:xfrm>
              <a:off x="4079608" y="2864668"/>
              <a:ext cx="153786" cy="15378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BA523E8-0020-3433-C5AE-47EDC8C4ED60}"/>
                </a:ext>
              </a:extLst>
            </p:cNvPr>
            <p:cNvCxnSpPr>
              <a:cxnSpLocks/>
            </p:cNvCxnSpPr>
            <p:nvPr/>
          </p:nvCxnSpPr>
          <p:spPr>
            <a:xfrm>
              <a:off x="4207650" y="2938985"/>
              <a:ext cx="1360217" cy="171051"/>
            </a:xfrm>
            <a:prstGeom prst="line">
              <a:avLst/>
            </a:prstGeom>
            <a:ln w="57150">
              <a:solidFill>
                <a:schemeClr val="accent6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9085F68-C302-4A69-4488-51D25144F644}"/>
              </a:ext>
            </a:extLst>
          </p:cNvPr>
          <p:cNvSpPr txBox="1">
            <a:spLocks/>
          </p:cNvSpPr>
          <p:nvPr/>
        </p:nvSpPr>
        <p:spPr>
          <a:xfrm>
            <a:off x="5778054" y="2821932"/>
            <a:ext cx="5230989" cy="472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1. Minimally Sized </a:t>
            </a:r>
            <a:r>
              <a:rPr lang="en-US" altLang="ko-KR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PIM</a:t>
            </a:r>
            <a:endParaRPr lang="en-US" sz="2800" b="1" u="sng" dirty="0">
              <a:solidFill>
                <a:schemeClr val="accent6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0CC20D5-3712-65C3-E1EF-A5AB29A33EE7}"/>
              </a:ext>
            </a:extLst>
          </p:cNvPr>
          <p:cNvSpPr/>
          <p:nvPr/>
        </p:nvSpPr>
        <p:spPr>
          <a:xfrm>
            <a:off x="1147255" y="2009342"/>
            <a:ext cx="3724575" cy="1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3A97EDFA-3512-07E2-C99B-0D18EA5052D7}"/>
              </a:ext>
            </a:extLst>
          </p:cNvPr>
          <p:cNvSpPr/>
          <p:nvPr/>
        </p:nvSpPr>
        <p:spPr>
          <a:xfrm>
            <a:off x="1137056" y="2775088"/>
            <a:ext cx="3726000" cy="343189"/>
          </a:xfrm>
          <a:prstGeom prst="roundRect">
            <a:avLst>
              <a:gd name="adj" fmla="val 1938"/>
            </a:avLst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b="1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화살표: 아래쪽 33">
            <a:extLst>
              <a:ext uri="{FF2B5EF4-FFF2-40B4-BE49-F238E27FC236}">
                <a16:creationId xmlns:a16="http://schemas.microsoft.com/office/drawing/2014/main" id="{61C69DE1-701E-743E-DA0D-E3E5D43B5845}"/>
              </a:ext>
            </a:extLst>
          </p:cNvPr>
          <p:cNvSpPr/>
          <p:nvPr/>
        </p:nvSpPr>
        <p:spPr>
          <a:xfrm>
            <a:off x="4349420" y="2585525"/>
            <a:ext cx="364485" cy="1859994"/>
          </a:xfrm>
          <a:prstGeom prst="down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화살표: 굽음 37">
            <a:extLst>
              <a:ext uri="{FF2B5EF4-FFF2-40B4-BE49-F238E27FC236}">
                <a16:creationId xmlns:a16="http://schemas.microsoft.com/office/drawing/2014/main" id="{C862E6DD-C86C-7CDE-D0B0-E440D8F16EA4}"/>
              </a:ext>
            </a:extLst>
          </p:cNvPr>
          <p:cNvSpPr/>
          <p:nvPr/>
        </p:nvSpPr>
        <p:spPr>
          <a:xfrm rot="10800000">
            <a:off x="3775698" y="2644469"/>
            <a:ext cx="833626" cy="465023"/>
          </a:xfrm>
          <a:prstGeom prst="bentArrow">
            <a:avLst>
              <a:gd name="adj1" fmla="val 36569"/>
              <a:gd name="adj2" fmla="val 33656"/>
              <a:gd name="adj3" fmla="val 37576"/>
              <a:gd name="adj4" fmla="val 65714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D428155-72DA-361B-72E7-2FB326D1157B}"/>
              </a:ext>
            </a:extLst>
          </p:cNvPr>
          <p:cNvSpPr/>
          <p:nvPr/>
        </p:nvSpPr>
        <p:spPr>
          <a:xfrm>
            <a:off x="1478462" y="2009342"/>
            <a:ext cx="144000" cy="180000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54D8B08-809B-E9DE-C928-193551101B57}"/>
              </a:ext>
            </a:extLst>
          </p:cNvPr>
          <p:cNvSpPr/>
          <p:nvPr/>
        </p:nvSpPr>
        <p:spPr>
          <a:xfrm>
            <a:off x="2274981" y="2009342"/>
            <a:ext cx="144000" cy="180000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52EAE74-E305-33B1-D8D4-0B0D99E914CD}"/>
              </a:ext>
            </a:extLst>
          </p:cNvPr>
          <p:cNvSpPr/>
          <p:nvPr/>
        </p:nvSpPr>
        <p:spPr>
          <a:xfrm>
            <a:off x="3880762" y="2009342"/>
            <a:ext cx="144000" cy="180000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03AB019-E71E-9C00-FF95-7FCF727BF313}"/>
              </a:ext>
            </a:extLst>
          </p:cNvPr>
          <p:cNvSpPr/>
          <p:nvPr/>
        </p:nvSpPr>
        <p:spPr>
          <a:xfrm>
            <a:off x="4417795" y="2009342"/>
            <a:ext cx="144000" cy="180000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C4309A9C-9167-8331-B181-9A4CF193F69C}"/>
              </a:ext>
            </a:extLst>
          </p:cNvPr>
          <p:cNvGrpSpPr/>
          <p:nvPr/>
        </p:nvGrpSpPr>
        <p:grpSpPr>
          <a:xfrm>
            <a:off x="3108624" y="2264806"/>
            <a:ext cx="8694144" cy="2341665"/>
            <a:chOff x="3267686" y="2630604"/>
            <a:chExt cx="8694144" cy="2341665"/>
          </a:xfrm>
        </p:grpSpPr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A1B1AD2B-7806-3ADC-E516-3CA7E5ECAF11}"/>
                </a:ext>
              </a:extLst>
            </p:cNvPr>
            <p:cNvSpPr/>
            <p:nvPr/>
          </p:nvSpPr>
          <p:spPr>
            <a:xfrm>
              <a:off x="5721920" y="4136830"/>
              <a:ext cx="6239910" cy="83543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solidFill>
                <a:schemeClr val="accent6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F95677B-45BA-37B6-48B8-6AB41E81D037}"/>
                </a:ext>
              </a:extLst>
            </p:cNvPr>
            <p:cNvCxnSpPr>
              <a:cxnSpLocks/>
              <a:stCxn id="40" idx="1"/>
            </p:cNvCxnSpPr>
            <p:nvPr/>
          </p:nvCxnSpPr>
          <p:spPr>
            <a:xfrm>
              <a:off x="3290207" y="2653125"/>
              <a:ext cx="2428490" cy="1953221"/>
            </a:xfrm>
            <a:prstGeom prst="line">
              <a:avLst/>
            </a:prstGeom>
            <a:ln w="57150">
              <a:solidFill>
                <a:schemeClr val="accent6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AF0CDCD-6358-DD1F-84EF-9C0CB7DC34F0}"/>
                </a:ext>
              </a:extLst>
            </p:cNvPr>
            <p:cNvSpPr/>
            <p:nvPr/>
          </p:nvSpPr>
          <p:spPr>
            <a:xfrm>
              <a:off x="3267686" y="2630604"/>
              <a:ext cx="153786" cy="15378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E515A-538E-2FC0-578F-373619576E55}"/>
              </a:ext>
            </a:extLst>
          </p:cNvPr>
          <p:cNvSpPr txBox="1">
            <a:spLocks/>
          </p:cNvSpPr>
          <p:nvPr/>
        </p:nvSpPr>
        <p:spPr>
          <a:xfrm>
            <a:off x="5778054" y="3972902"/>
            <a:ext cx="6413946" cy="4726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2. Fine-Grained </a:t>
            </a:r>
            <a:r>
              <a:rPr lang="en-US" altLang="ko-KR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Column Selection</a:t>
            </a:r>
            <a:endParaRPr lang="en-US" sz="2800" b="1" u="sng" dirty="0">
              <a:solidFill>
                <a:schemeClr val="accent6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0892304-1C2F-BA82-366C-BED6AF448E2C}"/>
              </a:ext>
            </a:extLst>
          </p:cNvPr>
          <p:cNvGrpSpPr/>
          <p:nvPr/>
        </p:nvGrpSpPr>
        <p:grpSpPr>
          <a:xfrm>
            <a:off x="922117" y="3592132"/>
            <a:ext cx="3127597" cy="689569"/>
            <a:chOff x="922117" y="5195083"/>
            <a:chExt cx="3127597" cy="689569"/>
          </a:xfrm>
        </p:grpSpPr>
        <p:sp>
          <p:nvSpPr>
            <p:cNvPr id="1577" name="직사각형 1576">
              <a:extLst>
                <a:ext uri="{FF2B5EF4-FFF2-40B4-BE49-F238E27FC236}">
                  <a16:creationId xmlns:a16="http://schemas.microsoft.com/office/drawing/2014/main" id="{C4ABFFFB-253B-9269-B7B0-8EB81BD5A66F}"/>
                </a:ext>
              </a:extLst>
            </p:cNvPr>
            <p:cNvSpPr/>
            <p:nvPr/>
          </p:nvSpPr>
          <p:spPr>
            <a:xfrm rot="16200000">
              <a:off x="2141131" y="3976069"/>
              <a:ext cx="689569" cy="312759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8" name="Content Placeholder 2">
              <a:extLst>
                <a:ext uri="{FF2B5EF4-FFF2-40B4-BE49-F238E27FC236}">
                  <a16:creationId xmlns:a16="http://schemas.microsoft.com/office/drawing/2014/main" id="{AF671C4D-06EB-7EC1-F053-901639E1F8A6}"/>
                </a:ext>
              </a:extLst>
            </p:cNvPr>
            <p:cNvSpPr txBox="1">
              <a:spLocks/>
            </p:cNvSpPr>
            <p:nvPr/>
          </p:nvSpPr>
          <p:spPr>
            <a:xfrm>
              <a:off x="1414403" y="5313560"/>
              <a:ext cx="2143025" cy="4526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PIM-Cache Cooperation Unit</a:t>
              </a:r>
              <a:endParaRPr lang="en-US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BE25763B-7C05-84C3-F1F8-D39BCFDD0513}"/>
              </a:ext>
            </a:extLst>
          </p:cNvPr>
          <p:cNvGrpSpPr/>
          <p:nvPr/>
        </p:nvGrpSpPr>
        <p:grpSpPr>
          <a:xfrm>
            <a:off x="925533" y="4367974"/>
            <a:ext cx="3127596" cy="340074"/>
            <a:chOff x="925533" y="4737998"/>
            <a:chExt cx="3127596" cy="340074"/>
          </a:xfrm>
        </p:grpSpPr>
        <p:sp>
          <p:nvSpPr>
            <p:cNvPr id="1582" name="직사각형 1581">
              <a:extLst>
                <a:ext uri="{FF2B5EF4-FFF2-40B4-BE49-F238E27FC236}">
                  <a16:creationId xmlns:a16="http://schemas.microsoft.com/office/drawing/2014/main" id="{5E4D4EBD-D48D-86DC-7D8D-CCAE97305720}"/>
                </a:ext>
              </a:extLst>
            </p:cNvPr>
            <p:cNvSpPr/>
            <p:nvPr/>
          </p:nvSpPr>
          <p:spPr>
            <a:xfrm>
              <a:off x="925533" y="4737998"/>
              <a:ext cx="3127596" cy="34007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83" name="Content Placeholder 2">
              <a:extLst>
                <a:ext uri="{FF2B5EF4-FFF2-40B4-BE49-F238E27FC236}">
                  <a16:creationId xmlns:a16="http://schemas.microsoft.com/office/drawing/2014/main" id="{D1784A25-AB13-9F8A-2361-B2464E498C05}"/>
                </a:ext>
              </a:extLst>
            </p:cNvPr>
            <p:cNvSpPr txBox="1">
              <a:spLocks/>
            </p:cNvSpPr>
            <p:nvPr/>
          </p:nvSpPr>
          <p:spPr>
            <a:xfrm>
              <a:off x="1395029" y="4775756"/>
              <a:ext cx="2188604" cy="25878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altLang="ko-KR" sz="14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Row Locality Monitor</a:t>
              </a:r>
              <a:endParaRPr lang="en-US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A9EDDE5B-A839-9E2B-FB26-7849FDF00D6E}"/>
              </a:ext>
            </a:extLst>
          </p:cNvPr>
          <p:cNvGrpSpPr/>
          <p:nvPr/>
        </p:nvGrpSpPr>
        <p:grpSpPr>
          <a:xfrm>
            <a:off x="3748441" y="4209210"/>
            <a:ext cx="8062559" cy="1568692"/>
            <a:chOff x="3899271" y="3403577"/>
            <a:chExt cx="8062559" cy="1568692"/>
          </a:xfrm>
        </p:grpSpPr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B10502D3-AE8C-38AF-0DBD-727F6F93D3A2}"/>
                </a:ext>
              </a:extLst>
            </p:cNvPr>
            <p:cNvSpPr/>
            <p:nvPr/>
          </p:nvSpPr>
          <p:spPr>
            <a:xfrm>
              <a:off x="5721920" y="4136830"/>
              <a:ext cx="6239910" cy="83543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solidFill>
                <a:schemeClr val="accent6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939287F-716C-78C0-4B57-13D203651C78}"/>
                </a:ext>
              </a:extLst>
            </p:cNvPr>
            <p:cNvSpPr/>
            <p:nvPr/>
          </p:nvSpPr>
          <p:spPr>
            <a:xfrm>
              <a:off x="3899271" y="3403577"/>
              <a:ext cx="153786" cy="15378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E70D57B3-C027-287E-5135-2C5F94D5A084}"/>
                </a:ext>
              </a:extLst>
            </p:cNvPr>
            <p:cNvCxnSpPr>
              <a:cxnSpLocks/>
              <a:stCxn id="57" idx="5"/>
              <a:endCxn id="56" idx="1"/>
            </p:cNvCxnSpPr>
            <p:nvPr/>
          </p:nvCxnSpPr>
          <p:spPr>
            <a:xfrm>
              <a:off x="4030536" y="3534842"/>
              <a:ext cx="1691384" cy="1019708"/>
            </a:xfrm>
            <a:prstGeom prst="line">
              <a:avLst/>
            </a:prstGeom>
            <a:ln w="57150">
              <a:solidFill>
                <a:schemeClr val="accent6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34" name="Content Placeholder 2">
            <a:extLst>
              <a:ext uri="{FF2B5EF4-FFF2-40B4-BE49-F238E27FC236}">
                <a16:creationId xmlns:a16="http://schemas.microsoft.com/office/drawing/2014/main" id="{2EB5D1D8-175D-4380-A036-B6BCC88E39FD}"/>
              </a:ext>
            </a:extLst>
          </p:cNvPr>
          <p:cNvSpPr txBox="1">
            <a:spLocks/>
          </p:cNvSpPr>
          <p:nvPr/>
        </p:nvSpPr>
        <p:spPr>
          <a:xfrm>
            <a:off x="5778054" y="5123874"/>
            <a:ext cx="6295000" cy="4726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3. Locality-Aware P</a:t>
            </a:r>
            <a:r>
              <a:rPr lang="en-US" altLang="ko-KR" sz="2800" b="1" u="sng" dirty="0">
                <a:solidFill>
                  <a:schemeClr val="accent6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IM Offloading</a:t>
            </a:r>
            <a:endParaRPr lang="en-US" sz="2800" b="1" u="sng" dirty="0">
              <a:solidFill>
                <a:schemeClr val="accent6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35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0162 L -3.33333E-6 0.06921 L 0.22552 0.06921 " pathEditMode="relative" rAng="0" ptsTypes="AAA">
                                      <p:cBhvr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76" y="354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-0.00093 L 0.00052 0.06921 L 0.17213 0.06921 " pathEditMode="relative" rAng="0" ptsTypes="AAA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81" y="349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00023 L 0.00065 0.06921 L 0.05221 0.06921 " pathEditMode="relative" rAng="0" ptsTypes="AAA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78" y="344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92 L -0.00013 0.06921 L 0.02005 0.06921 " pathEditMode="relative" rAng="0" ptsTypes="AAA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3" y="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6" grpId="1" animBg="1"/>
      <p:bldP spid="34" grpId="0" animBg="1"/>
      <p:bldP spid="38" grpId="0" animBg="1"/>
      <p:bldP spid="27" grpId="0" animBg="1"/>
      <p:bldP spid="28" grpId="0" animBg="1"/>
      <p:bldP spid="29" grpId="0" animBg="1"/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38B7-ED65-5BEC-A6E8-99220B2D2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Background</a:t>
            </a:r>
            <a:r>
              <a:rPr lang="en-US" dirty="0"/>
              <a:t> and Motivation</a:t>
            </a:r>
            <a:endParaRPr lang="en-K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A7F6D-3DBF-B833-7576-A005524D28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5965" y="4493637"/>
            <a:ext cx="8316036" cy="108108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KR" dirty="0"/>
              <a:t> </a:t>
            </a:r>
            <a:r>
              <a:rPr lang="en-US" dirty="0"/>
              <a:t>Graph Processing with Accelerator</a:t>
            </a:r>
            <a:endParaRPr lang="en-KR" dirty="0"/>
          </a:p>
          <a:p>
            <a:pPr>
              <a:buFont typeface="Wingdings" panose="05000000000000000000" pitchFamily="2" charset="2"/>
              <a:buChar char="§"/>
            </a:pPr>
            <a:endParaRPr lang="en-KR" dirty="0"/>
          </a:p>
          <a:p>
            <a:pPr>
              <a:buFont typeface="Wingdings" panose="05000000000000000000" pitchFamily="2" charset="2"/>
              <a:buChar char="§"/>
            </a:pPr>
            <a:endParaRPr lang="en-KR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A19A4F4-E5A3-EA00-0B49-6A61762CCF5D}"/>
              </a:ext>
            </a:extLst>
          </p:cNvPr>
          <p:cNvSpPr txBox="1">
            <a:spLocks/>
          </p:cNvSpPr>
          <p:nvPr/>
        </p:nvSpPr>
        <p:spPr>
          <a:xfrm>
            <a:off x="9311616" y="110194"/>
            <a:ext cx="2806695" cy="26862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맑은 고딕" panose="020B0503020000020004" pitchFamily="50" charset="-127"/>
              <a:buChar char="-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Introduction</a:t>
            </a:r>
            <a:endParaRPr lang="en-KR" sz="2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KR" sz="2400" dirty="0"/>
              <a:t>Background</a:t>
            </a:r>
          </a:p>
          <a:p>
            <a:pPr marL="0" indent="0">
              <a:buNone/>
            </a:pPr>
            <a:r>
              <a:rPr lang="en-KR" sz="2400" dirty="0"/>
              <a:t>Motivation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FALA</a:t>
            </a:r>
            <a:endParaRPr lang="en-KR" sz="2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Experiment Results</a:t>
            </a:r>
          </a:p>
          <a:p>
            <a:pPr marL="0" indent="0">
              <a:buNone/>
            </a:pPr>
            <a:r>
              <a:rPr lang="en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19181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BC3-71E8-42C8-1267-63099B0AA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Vertex-Centric Graph Processing</a:t>
            </a:r>
            <a:endParaRPr lang="en-KR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C0444-DD8E-5BA4-4589-A5C43FD02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96582B0-EA5B-74CA-E0BB-BF09A7EE7EFA}"/>
              </a:ext>
            </a:extLst>
          </p:cNvPr>
          <p:cNvSpPr/>
          <p:nvPr/>
        </p:nvSpPr>
        <p:spPr>
          <a:xfrm>
            <a:off x="6863298" y="2701871"/>
            <a:ext cx="997127" cy="997127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ko-KR" altLang="en-US" sz="48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A2154965-B8E2-081A-9672-288FF447CE34}"/>
              </a:ext>
            </a:extLst>
          </p:cNvPr>
          <p:cNvSpPr/>
          <p:nvPr/>
        </p:nvSpPr>
        <p:spPr>
          <a:xfrm>
            <a:off x="7749836" y="5036650"/>
            <a:ext cx="997127" cy="997127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0</a:t>
            </a:r>
            <a:endParaRPr lang="ko-KR" altLang="en-US" sz="48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ADB60F5-0364-74E0-7014-8B6E2284DE4B}"/>
              </a:ext>
            </a:extLst>
          </p:cNvPr>
          <p:cNvSpPr/>
          <p:nvPr/>
        </p:nvSpPr>
        <p:spPr>
          <a:xfrm>
            <a:off x="8944307" y="1158232"/>
            <a:ext cx="997127" cy="997125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3</a:t>
            </a:r>
            <a:endParaRPr lang="ko-KR" altLang="en-US" sz="48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B551633-6920-8A8B-5DD7-DEDAA79D5E7D}"/>
              </a:ext>
            </a:extLst>
          </p:cNvPr>
          <p:cNvSpPr/>
          <p:nvPr/>
        </p:nvSpPr>
        <p:spPr>
          <a:xfrm>
            <a:off x="10526754" y="2214852"/>
            <a:ext cx="997127" cy="997127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ko-KR" altLang="en-US" sz="48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4E519BAF-78D3-E351-2AB5-2BD6DF5D5889}"/>
              </a:ext>
            </a:extLst>
          </p:cNvPr>
          <p:cNvCxnSpPr>
            <a:cxnSpLocks/>
            <a:stCxn id="12" idx="1"/>
            <a:endCxn id="11" idx="4"/>
          </p:cNvCxnSpPr>
          <p:nvPr/>
        </p:nvCxnSpPr>
        <p:spPr>
          <a:xfrm flipH="1" flipV="1">
            <a:off x="7361862" y="3698997"/>
            <a:ext cx="534000" cy="1483678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DC7F3EB-DEF1-8D91-DBAA-BD8C7B87FBC0}"/>
              </a:ext>
            </a:extLst>
          </p:cNvPr>
          <p:cNvCxnSpPr>
            <a:cxnSpLocks/>
            <a:stCxn id="15" idx="2"/>
            <a:endCxn id="11" idx="6"/>
          </p:cNvCxnSpPr>
          <p:nvPr/>
        </p:nvCxnSpPr>
        <p:spPr>
          <a:xfrm flipH="1">
            <a:off x="7860425" y="2713416"/>
            <a:ext cx="2666329" cy="487019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4342606-05B5-363C-1B39-7F45D413FFA5}"/>
              </a:ext>
            </a:extLst>
          </p:cNvPr>
          <p:cNvCxnSpPr>
            <a:cxnSpLocks/>
            <a:stCxn id="31" idx="1"/>
            <a:endCxn id="11" idx="5"/>
          </p:cNvCxnSpPr>
          <p:nvPr/>
        </p:nvCxnSpPr>
        <p:spPr>
          <a:xfrm flipH="1" flipV="1">
            <a:off x="7714399" y="3552971"/>
            <a:ext cx="1462528" cy="345637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8A916DA2-B6B9-AC93-D515-9CA861E94390}"/>
              </a:ext>
            </a:extLst>
          </p:cNvPr>
          <p:cNvCxnSpPr>
            <a:cxnSpLocks/>
            <a:stCxn id="15" idx="1"/>
            <a:endCxn id="13" idx="5"/>
          </p:cNvCxnSpPr>
          <p:nvPr/>
        </p:nvCxnSpPr>
        <p:spPr>
          <a:xfrm flipH="1" flipV="1">
            <a:off x="9795408" y="2009331"/>
            <a:ext cx="877372" cy="351547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7DDB378B-18F4-E5D4-71C6-531D7AFBAECC}"/>
              </a:ext>
            </a:extLst>
          </p:cNvPr>
          <p:cNvSpPr/>
          <p:nvPr/>
        </p:nvSpPr>
        <p:spPr>
          <a:xfrm>
            <a:off x="9030902" y="3752582"/>
            <a:ext cx="997127" cy="997127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8</a:t>
            </a:r>
            <a:endParaRPr lang="ko-KR" altLang="en-US" sz="48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09AC4A98-937C-5A48-A354-F005F25A4D5C}"/>
              </a:ext>
            </a:extLst>
          </p:cNvPr>
          <p:cNvGrpSpPr/>
          <p:nvPr/>
        </p:nvGrpSpPr>
        <p:grpSpPr>
          <a:xfrm>
            <a:off x="6543926" y="3167405"/>
            <a:ext cx="533432" cy="771130"/>
            <a:chOff x="7068215" y="2125126"/>
            <a:chExt cx="488288" cy="705871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C3497F34-1D75-A7AF-893B-7E74DDD950D3}"/>
                </a:ext>
              </a:extLst>
            </p:cNvPr>
            <p:cNvSpPr/>
            <p:nvPr/>
          </p:nvSpPr>
          <p:spPr>
            <a:xfrm>
              <a:off x="7068215" y="2125126"/>
              <a:ext cx="488288" cy="705871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AC386563-FA85-FB9A-C94E-6ADA442E46CA}"/>
                </a:ext>
              </a:extLst>
            </p:cNvPr>
            <p:cNvSpPr/>
            <p:nvPr/>
          </p:nvSpPr>
          <p:spPr>
            <a:xfrm>
              <a:off x="7222105" y="2234047"/>
              <a:ext cx="180502" cy="488024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38CF895B-DA6F-18C8-1EF3-63B65BE706C4}"/>
              </a:ext>
            </a:extLst>
          </p:cNvPr>
          <p:cNvGrpSpPr/>
          <p:nvPr/>
        </p:nvGrpSpPr>
        <p:grpSpPr>
          <a:xfrm>
            <a:off x="8677594" y="1613032"/>
            <a:ext cx="533432" cy="771130"/>
            <a:chOff x="7068215" y="2125126"/>
            <a:chExt cx="488288" cy="705871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2DE535F3-44CC-E8F9-D854-14D939D1EB40}"/>
                </a:ext>
              </a:extLst>
            </p:cNvPr>
            <p:cNvSpPr/>
            <p:nvPr/>
          </p:nvSpPr>
          <p:spPr>
            <a:xfrm>
              <a:off x="7068215" y="2125126"/>
              <a:ext cx="488288" cy="705871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68" name="자유형: 도형 167">
              <a:extLst>
                <a:ext uri="{FF2B5EF4-FFF2-40B4-BE49-F238E27FC236}">
                  <a16:creationId xmlns:a16="http://schemas.microsoft.com/office/drawing/2014/main" id="{2706E569-EC99-F2E0-A866-9724BB07C9B6}"/>
                </a:ext>
              </a:extLst>
            </p:cNvPr>
            <p:cNvSpPr/>
            <p:nvPr/>
          </p:nvSpPr>
          <p:spPr>
            <a:xfrm>
              <a:off x="7222105" y="2234047"/>
              <a:ext cx="180502" cy="488024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27" name="부제목 2">
            <a:extLst>
              <a:ext uri="{FF2B5EF4-FFF2-40B4-BE49-F238E27FC236}">
                <a16:creationId xmlns:a16="http://schemas.microsoft.com/office/drawing/2014/main" id="{E42AD9A4-F3BA-836C-4EA7-672389E2B4B6}"/>
              </a:ext>
            </a:extLst>
          </p:cNvPr>
          <p:cNvSpPr txBox="1">
            <a:spLocks/>
          </p:cNvSpPr>
          <p:nvPr/>
        </p:nvSpPr>
        <p:spPr>
          <a:xfrm>
            <a:off x="584614" y="1532661"/>
            <a:ext cx="5511384" cy="756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[1] Read Vertex Data</a:t>
            </a: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4AABBBAF-150A-CA6E-2613-6304AC5AE0F2}"/>
              </a:ext>
            </a:extLst>
          </p:cNvPr>
          <p:cNvSpPr txBox="1">
            <a:spLocks/>
          </p:cNvSpPr>
          <p:nvPr/>
        </p:nvSpPr>
        <p:spPr>
          <a:xfrm>
            <a:off x="584614" y="2701871"/>
            <a:ext cx="5511385" cy="756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[2] Read Edge Data</a:t>
            </a: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8D598BA6-030C-675D-C0C3-4D1EF68AB458}"/>
              </a:ext>
            </a:extLst>
          </p:cNvPr>
          <p:cNvSpPr txBox="1">
            <a:spLocks/>
          </p:cNvSpPr>
          <p:nvPr/>
        </p:nvSpPr>
        <p:spPr>
          <a:xfrm>
            <a:off x="584614" y="3871081"/>
            <a:ext cx="5511385" cy="900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[3] Process Each </a:t>
            </a:r>
            <a:r>
              <a:rPr lang="en-US" altLang="ko-KR" b="0" dirty="0" err="1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SrcProperty</a:t>
            </a:r>
            <a:endParaRPr lang="en-US" altLang="ko-KR" b="0" dirty="0">
              <a:latin typeface="+mj-lt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</p:txBody>
      </p:sp>
      <p:sp>
        <p:nvSpPr>
          <p:cNvPr id="17" name="부제목 2">
            <a:extLst>
              <a:ext uri="{FF2B5EF4-FFF2-40B4-BE49-F238E27FC236}">
                <a16:creationId xmlns:a16="http://schemas.microsoft.com/office/drawing/2014/main" id="{9526CBA1-B5D9-926E-E8AF-AAA7FE795CC3}"/>
              </a:ext>
            </a:extLst>
          </p:cNvPr>
          <p:cNvSpPr txBox="1">
            <a:spLocks/>
          </p:cNvSpPr>
          <p:nvPr/>
        </p:nvSpPr>
        <p:spPr>
          <a:xfrm>
            <a:off x="584615" y="5051447"/>
            <a:ext cx="5511385" cy="900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t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[4] Update the </a:t>
            </a:r>
            <a:r>
              <a:rPr lang="en-US" altLang="ko-KR" b="0" dirty="0" err="1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DstProperty</a:t>
            </a:r>
            <a:endParaRPr lang="en-US" altLang="ko-KR" b="0" dirty="0">
              <a:latin typeface="+mj-lt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A3F1F07-16F9-15BF-8CBC-B125D3F9183F}"/>
              </a:ext>
            </a:extLst>
          </p:cNvPr>
          <p:cNvGrpSpPr/>
          <p:nvPr/>
        </p:nvGrpSpPr>
        <p:grpSpPr>
          <a:xfrm>
            <a:off x="4468819" y="1609589"/>
            <a:ext cx="581161" cy="594487"/>
            <a:chOff x="4526125" y="1609589"/>
            <a:chExt cx="581161" cy="594487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3DE0432-D6DD-6546-2B17-7043DC9DA4C7}"/>
                </a:ext>
              </a:extLst>
            </p:cNvPr>
            <p:cNvSpPr/>
            <p:nvPr/>
          </p:nvSpPr>
          <p:spPr>
            <a:xfrm>
              <a:off x="4651896" y="1609589"/>
              <a:ext cx="455390" cy="45539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lang="ko-KR" altLang="en-US" sz="24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BA582DD7-A268-24DE-CDEF-74653E4972C9}"/>
                </a:ext>
              </a:extLst>
            </p:cNvPr>
            <p:cNvGrpSpPr/>
            <p:nvPr/>
          </p:nvGrpSpPr>
          <p:grpSpPr>
            <a:xfrm>
              <a:off x="4526125" y="1800354"/>
              <a:ext cx="251541" cy="403722"/>
              <a:chOff x="7068196" y="2125125"/>
              <a:chExt cx="404448" cy="649139"/>
            </a:xfrm>
          </p:grpSpPr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D6439193-F618-7058-A5AE-34A7F9407EF7}"/>
                  </a:ext>
                </a:extLst>
              </p:cNvPr>
              <p:cNvSpPr/>
              <p:nvPr/>
            </p:nvSpPr>
            <p:spPr>
              <a:xfrm>
                <a:off x="7068196" y="2125125"/>
                <a:ext cx="404448" cy="64913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38CF1C1C-761F-5D40-ABE6-FE91EFC149EF}"/>
                  </a:ext>
                </a:extLst>
              </p:cNvPr>
              <p:cNvSpPr/>
              <p:nvPr/>
            </p:nvSpPr>
            <p:spPr>
              <a:xfrm>
                <a:off x="7190989" y="2245098"/>
                <a:ext cx="158862" cy="409191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5FA6A74-D6E3-3173-B28E-CEC4693FBEC1}"/>
              </a:ext>
            </a:extLst>
          </p:cNvPr>
          <p:cNvGrpSpPr/>
          <p:nvPr/>
        </p:nvGrpSpPr>
        <p:grpSpPr>
          <a:xfrm>
            <a:off x="5311061" y="1603414"/>
            <a:ext cx="600721" cy="594609"/>
            <a:chOff x="4526125" y="1609467"/>
            <a:chExt cx="600721" cy="59460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50DB7715-EEA1-D12E-1177-81FDF18F7A99}"/>
                </a:ext>
              </a:extLst>
            </p:cNvPr>
            <p:cNvSpPr/>
            <p:nvPr/>
          </p:nvSpPr>
          <p:spPr>
            <a:xfrm>
              <a:off x="4671456" y="1609467"/>
              <a:ext cx="455390" cy="45539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ko-KR" altLang="en-US" sz="24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ACAF7C99-2ADE-4911-BE25-C756EA7044DD}"/>
                </a:ext>
              </a:extLst>
            </p:cNvPr>
            <p:cNvGrpSpPr/>
            <p:nvPr/>
          </p:nvGrpSpPr>
          <p:grpSpPr>
            <a:xfrm>
              <a:off x="4526125" y="1800354"/>
              <a:ext cx="251541" cy="403722"/>
              <a:chOff x="7068196" y="2125125"/>
              <a:chExt cx="404448" cy="649139"/>
            </a:xfrm>
          </p:grpSpPr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D53198B4-FB34-8E5A-4D31-0D9B2E6D0280}"/>
                  </a:ext>
                </a:extLst>
              </p:cNvPr>
              <p:cNvSpPr/>
              <p:nvPr/>
            </p:nvSpPr>
            <p:spPr>
              <a:xfrm>
                <a:off x="7068196" y="2125125"/>
                <a:ext cx="404448" cy="64913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E562F85E-10CF-1790-2AA7-60C7D6212CF9}"/>
                  </a:ext>
                </a:extLst>
              </p:cNvPr>
              <p:cNvSpPr/>
              <p:nvPr/>
            </p:nvSpPr>
            <p:spPr>
              <a:xfrm>
                <a:off x="7190989" y="2245098"/>
                <a:ext cx="158862" cy="409191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141" name="그룹 140">
            <a:extLst>
              <a:ext uri="{FF2B5EF4-FFF2-40B4-BE49-F238E27FC236}">
                <a16:creationId xmlns:a16="http://schemas.microsoft.com/office/drawing/2014/main" id="{87634B25-CF46-B4A8-593A-79F71B090448}"/>
              </a:ext>
            </a:extLst>
          </p:cNvPr>
          <p:cNvGrpSpPr/>
          <p:nvPr/>
        </p:nvGrpSpPr>
        <p:grpSpPr>
          <a:xfrm>
            <a:off x="4290831" y="2729991"/>
            <a:ext cx="937136" cy="699006"/>
            <a:chOff x="4290831" y="2729991"/>
            <a:chExt cx="937136" cy="699006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DE46ABD-136B-0117-3F09-A43281451758}"/>
                </a:ext>
              </a:extLst>
            </p:cNvPr>
            <p:cNvGrpSpPr/>
            <p:nvPr/>
          </p:nvGrpSpPr>
          <p:grpSpPr>
            <a:xfrm>
              <a:off x="4290831" y="2733887"/>
              <a:ext cx="350226" cy="695110"/>
              <a:chOff x="366522" y="2546038"/>
              <a:chExt cx="435527" cy="864411"/>
            </a:xfrm>
          </p:grpSpPr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id="{AEB85254-2B38-0909-3112-4E6528641CF5}"/>
                  </a:ext>
                </a:extLst>
              </p:cNvPr>
              <p:cNvSpPr/>
              <p:nvPr/>
            </p:nvSpPr>
            <p:spPr>
              <a:xfrm>
                <a:off x="366522" y="2546038"/>
                <a:ext cx="435527" cy="86441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00DE5B65-2E11-2899-3A66-2C42AB6BE2FE}"/>
                  </a:ext>
                </a:extLst>
              </p:cNvPr>
              <p:cNvGrpSpPr/>
              <p:nvPr/>
            </p:nvGrpSpPr>
            <p:grpSpPr>
              <a:xfrm>
                <a:off x="431174" y="2592641"/>
                <a:ext cx="306224" cy="777119"/>
                <a:chOff x="436915" y="2592642"/>
                <a:chExt cx="306224" cy="777119"/>
              </a:xfrm>
            </p:grpSpPr>
            <p:sp>
              <p:nvSpPr>
                <p:cNvPr id="43" name="타원 42">
                  <a:extLst>
                    <a:ext uri="{FF2B5EF4-FFF2-40B4-BE49-F238E27FC236}">
                      <a16:creationId xmlns:a16="http://schemas.microsoft.com/office/drawing/2014/main" id="{7DF11399-4D32-7DF6-05B0-483742762B66}"/>
                    </a:ext>
                  </a:extLst>
                </p:cNvPr>
                <p:cNvSpPr/>
                <p:nvPr/>
              </p:nvSpPr>
              <p:spPr>
                <a:xfrm>
                  <a:off x="436916" y="3063544"/>
                  <a:ext cx="306223" cy="306217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44" name="타원 43">
                  <a:extLst>
                    <a:ext uri="{FF2B5EF4-FFF2-40B4-BE49-F238E27FC236}">
                      <a16:creationId xmlns:a16="http://schemas.microsoft.com/office/drawing/2014/main" id="{FC2F1694-8761-D653-95A0-310A940491AC}"/>
                    </a:ext>
                  </a:extLst>
                </p:cNvPr>
                <p:cNvSpPr/>
                <p:nvPr/>
              </p:nvSpPr>
              <p:spPr>
                <a:xfrm>
                  <a:off x="436915" y="2592642"/>
                  <a:ext cx="306222" cy="306218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1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45" name="직선 화살표 연결선 44">
                  <a:extLst>
                    <a:ext uri="{FF2B5EF4-FFF2-40B4-BE49-F238E27FC236}">
                      <a16:creationId xmlns:a16="http://schemas.microsoft.com/office/drawing/2014/main" id="{D8DBE300-4227-2963-5F0A-A60A044318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5834" y="2898860"/>
                  <a:ext cx="8387" cy="164685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D4AA2EBD-46E3-B3CE-6685-5D93DB9AF9A0}"/>
                </a:ext>
              </a:extLst>
            </p:cNvPr>
            <p:cNvGrpSpPr/>
            <p:nvPr/>
          </p:nvGrpSpPr>
          <p:grpSpPr>
            <a:xfrm>
              <a:off x="4584286" y="2733887"/>
              <a:ext cx="350226" cy="695110"/>
              <a:chOff x="366522" y="2546038"/>
              <a:chExt cx="435527" cy="864411"/>
            </a:xfrm>
          </p:grpSpPr>
          <p:sp>
            <p:nvSpPr>
              <p:cNvPr id="59" name="사각형: 둥근 모서리 58">
                <a:extLst>
                  <a:ext uri="{FF2B5EF4-FFF2-40B4-BE49-F238E27FC236}">
                    <a16:creationId xmlns:a16="http://schemas.microsoft.com/office/drawing/2014/main" id="{AE62E6BB-44B1-66D5-38FE-9B323E5A3067}"/>
                  </a:ext>
                </a:extLst>
              </p:cNvPr>
              <p:cNvSpPr/>
              <p:nvPr/>
            </p:nvSpPr>
            <p:spPr>
              <a:xfrm>
                <a:off x="366522" y="2546038"/>
                <a:ext cx="435527" cy="86441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BCBC0A3-3935-D093-6041-10A20A79EEB5}"/>
                  </a:ext>
                </a:extLst>
              </p:cNvPr>
              <p:cNvGrpSpPr/>
              <p:nvPr/>
            </p:nvGrpSpPr>
            <p:grpSpPr>
              <a:xfrm>
                <a:off x="431174" y="2592641"/>
                <a:ext cx="306224" cy="777119"/>
                <a:chOff x="436915" y="2592642"/>
                <a:chExt cx="306224" cy="777119"/>
              </a:xfrm>
            </p:grpSpPr>
            <p:sp>
              <p:nvSpPr>
                <p:cNvPr id="61" name="타원 60">
                  <a:extLst>
                    <a:ext uri="{FF2B5EF4-FFF2-40B4-BE49-F238E27FC236}">
                      <a16:creationId xmlns:a16="http://schemas.microsoft.com/office/drawing/2014/main" id="{86E79A9A-47FD-C0E3-4168-DCEBCF44B1CE}"/>
                    </a:ext>
                  </a:extLst>
                </p:cNvPr>
                <p:cNvSpPr/>
                <p:nvPr/>
              </p:nvSpPr>
              <p:spPr>
                <a:xfrm>
                  <a:off x="436916" y="3063544"/>
                  <a:ext cx="306223" cy="306217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62" name="타원 61">
                  <a:extLst>
                    <a:ext uri="{FF2B5EF4-FFF2-40B4-BE49-F238E27FC236}">
                      <a16:creationId xmlns:a16="http://schemas.microsoft.com/office/drawing/2014/main" id="{995C789C-141D-BE29-5611-4EF8FAC11405}"/>
                    </a:ext>
                  </a:extLst>
                </p:cNvPr>
                <p:cNvSpPr/>
                <p:nvPr/>
              </p:nvSpPr>
              <p:spPr>
                <a:xfrm>
                  <a:off x="436915" y="2592642"/>
                  <a:ext cx="306222" cy="306218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1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63" name="직선 화살표 연결선 62">
                  <a:extLst>
                    <a:ext uri="{FF2B5EF4-FFF2-40B4-BE49-F238E27FC236}">
                      <a16:creationId xmlns:a16="http://schemas.microsoft.com/office/drawing/2014/main" id="{CDECA63B-6930-DDA2-0EF3-60EB879348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5834" y="2898860"/>
                  <a:ext cx="8387" cy="164685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8280FE5D-3065-F4A9-674A-2DF332258E16}"/>
                </a:ext>
              </a:extLst>
            </p:cNvPr>
            <p:cNvGrpSpPr/>
            <p:nvPr/>
          </p:nvGrpSpPr>
          <p:grpSpPr>
            <a:xfrm>
              <a:off x="4877741" y="2729991"/>
              <a:ext cx="350226" cy="695110"/>
              <a:chOff x="366522" y="2546038"/>
              <a:chExt cx="435527" cy="864411"/>
            </a:xfrm>
          </p:grpSpPr>
          <p:sp>
            <p:nvSpPr>
              <p:cNvPr id="129" name="사각형: 둥근 모서리 128">
                <a:extLst>
                  <a:ext uri="{FF2B5EF4-FFF2-40B4-BE49-F238E27FC236}">
                    <a16:creationId xmlns:a16="http://schemas.microsoft.com/office/drawing/2014/main" id="{0FAFD1F8-6492-83B6-B0E4-2294E17B4FAA}"/>
                  </a:ext>
                </a:extLst>
              </p:cNvPr>
              <p:cNvSpPr/>
              <p:nvPr/>
            </p:nvSpPr>
            <p:spPr>
              <a:xfrm>
                <a:off x="366522" y="2546038"/>
                <a:ext cx="435527" cy="86441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0" name="그룹 129">
                <a:extLst>
                  <a:ext uri="{FF2B5EF4-FFF2-40B4-BE49-F238E27FC236}">
                    <a16:creationId xmlns:a16="http://schemas.microsoft.com/office/drawing/2014/main" id="{8AB18D9B-E18E-82C0-D7BD-109B3FD02EC3}"/>
                  </a:ext>
                </a:extLst>
              </p:cNvPr>
              <p:cNvGrpSpPr/>
              <p:nvPr/>
            </p:nvGrpSpPr>
            <p:grpSpPr>
              <a:xfrm>
                <a:off x="431174" y="2592641"/>
                <a:ext cx="306224" cy="777119"/>
                <a:chOff x="436915" y="2592642"/>
                <a:chExt cx="306224" cy="777119"/>
              </a:xfrm>
            </p:grpSpPr>
            <p:sp>
              <p:nvSpPr>
                <p:cNvPr id="131" name="타원 130">
                  <a:extLst>
                    <a:ext uri="{FF2B5EF4-FFF2-40B4-BE49-F238E27FC236}">
                      <a16:creationId xmlns:a16="http://schemas.microsoft.com/office/drawing/2014/main" id="{A9CD059E-69B1-5693-C86B-38484ABCA6ED}"/>
                    </a:ext>
                  </a:extLst>
                </p:cNvPr>
                <p:cNvSpPr/>
                <p:nvPr/>
              </p:nvSpPr>
              <p:spPr>
                <a:xfrm>
                  <a:off x="436916" y="3063544"/>
                  <a:ext cx="306223" cy="306217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32" name="타원 131">
                  <a:extLst>
                    <a:ext uri="{FF2B5EF4-FFF2-40B4-BE49-F238E27FC236}">
                      <a16:creationId xmlns:a16="http://schemas.microsoft.com/office/drawing/2014/main" id="{AEB304FC-3717-3E76-7ED8-EEDE94C26C5A}"/>
                    </a:ext>
                  </a:extLst>
                </p:cNvPr>
                <p:cNvSpPr/>
                <p:nvPr/>
              </p:nvSpPr>
              <p:spPr>
                <a:xfrm>
                  <a:off x="436915" y="2592642"/>
                  <a:ext cx="306222" cy="306218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1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133" name="직선 화살표 연결선 132">
                  <a:extLst>
                    <a:ext uri="{FF2B5EF4-FFF2-40B4-BE49-F238E27FC236}">
                      <a16:creationId xmlns:a16="http://schemas.microsoft.com/office/drawing/2014/main" id="{C0FD8F4D-A003-3F23-DCB2-B6C7929334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5834" y="2898860"/>
                  <a:ext cx="8387" cy="164685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DC8160E7-E4D4-E85B-5431-DDCCDF5A2105}"/>
              </a:ext>
            </a:extLst>
          </p:cNvPr>
          <p:cNvGrpSpPr/>
          <p:nvPr/>
        </p:nvGrpSpPr>
        <p:grpSpPr>
          <a:xfrm>
            <a:off x="5436308" y="2729991"/>
            <a:ext cx="350226" cy="695110"/>
            <a:chOff x="366522" y="2546038"/>
            <a:chExt cx="435527" cy="864411"/>
          </a:xfrm>
        </p:grpSpPr>
        <p:sp>
          <p:nvSpPr>
            <p:cNvPr id="135" name="사각형: 둥근 모서리 134">
              <a:extLst>
                <a:ext uri="{FF2B5EF4-FFF2-40B4-BE49-F238E27FC236}">
                  <a16:creationId xmlns:a16="http://schemas.microsoft.com/office/drawing/2014/main" id="{E85F7683-1618-E0BA-ECEE-4307B8D3CF61}"/>
                </a:ext>
              </a:extLst>
            </p:cNvPr>
            <p:cNvSpPr/>
            <p:nvPr/>
          </p:nvSpPr>
          <p:spPr>
            <a:xfrm>
              <a:off x="366522" y="2546038"/>
              <a:ext cx="435527" cy="86441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F68C79F1-AA3D-4EB2-FF66-BD503360716D}"/>
                </a:ext>
              </a:extLst>
            </p:cNvPr>
            <p:cNvGrpSpPr/>
            <p:nvPr/>
          </p:nvGrpSpPr>
          <p:grpSpPr>
            <a:xfrm>
              <a:off x="431174" y="2592641"/>
              <a:ext cx="306224" cy="777119"/>
              <a:chOff x="436915" y="2592642"/>
              <a:chExt cx="306224" cy="777119"/>
            </a:xfrm>
          </p:grpSpPr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74D63CE9-38DB-F026-3F8B-43FB50C75A0A}"/>
                  </a:ext>
                </a:extLst>
              </p:cNvPr>
              <p:cNvSpPr/>
              <p:nvPr/>
            </p:nvSpPr>
            <p:spPr>
              <a:xfrm>
                <a:off x="436916" y="3063544"/>
                <a:ext cx="306223" cy="306217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4</a:t>
                </a:r>
                <a:endParaRPr lang="ko-KR" altLang="en-US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06D4F44A-F9CB-6A67-A1A3-C0B70227EECD}"/>
                  </a:ext>
                </a:extLst>
              </p:cNvPr>
              <p:cNvSpPr/>
              <p:nvPr/>
            </p:nvSpPr>
            <p:spPr>
              <a:xfrm>
                <a:off x="436915" y="2592642"/>
                <a:ext cx="306222" cy="306218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3</a:t>
                </a:r>
                <a:endParaRPr lang="ko-KR" altLang="en-US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139" name="직선 화살표 연결선 138">
                <a:extLst>
                  <a:ext uri="{FF2B5EF4-FFF2-40B4-BE49-F238E27FC236}">
                    <a16:creationId xmlns:a16="http://schemas.microsoft.com/office/drawing/2014/main" id="{5F9BD123-B2EE-4A16-E8F2-4FCF1F87A0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5834" y="2898860"/>
                <a:ext cx="8387" cy="164685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1" name="그룹 190">
            <a:extLst>
              <a:ext uri="{FF2B5EF4-FFF2-40B4-BE49-F238E27FC236}">
                <a16:creationId xmlns:a16="http://schemas.microsoft.com/office/drawing/2014/main" id="{5C1D9674-8D4F-19E7-D6C1-1E7A8798EBE2}"/>
              </a:ext>
            </a:extLst>
          </p:cNvPr>
          <p:cNvGrpSpPr/>
          <p:nvPr/>
        </p:nvGrpSpPr>
        <p:grpSpPr>
          <a:xfrm>
            <a:off x="6543923" y="3167405"/>
            <a:ext cx="533432" cy="771130"/>
            <a:chOff x="6468261" y="4227861"/>
            <a:chExt cx="533432" cy="771130"/>
          </a:xfrm>
        </p:grpSpPr>
        <p:sp>
          <p:nvSpPr>
            <p:cNvPr id="192" name="사각형: 둥근 모서리 191">
              <a:extLst>
                <a:ext uri="{FF2B5EF4-FFF2-40B4-BE49-F238E27FC236}">
                  <a16:creationId xmlns:a16="http://schemas.microsoft.com/office/drawing/2014/main" id="{21687F85-DC74-013A-C324-DD2E0D75D947}"/>
                </a:ext>
              </a:extLst>
            </p:cNvPr>
            <p:cNvSpPr/>
            <p:nvPr/>
          </p:nvSpPr>
          <p:spPr>
            <a:xfrm>
              <a:off x="6468261" y="4227861"/>
              <a:ext cx="533432" cy="77113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93" name="자유형: 도형 192">
              <a:extLst>
                <a:ext uri="{FF2B5EF4-FFF2-40B4-BE49-F238E27FC236}">
                  <a16:creationId xmlns:a16="http://schemas.microsoft.com/office/drawing/2014/main" id="{53BF6D39-1F3A-B675-D7F0-9A44F2B5D37F}"/>
                </a:ext>
              </a:extLst>
            </p:cNvPr>
            <p:cNvSpPr/>
            <p:nvPr/>
          </p:nvSpPr>
          <p:spPr>
            <a:xfrm>
              <a:off x="6636379" y="4346852"/>
              <a:ext cx="197190" cy="533143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88" name="그룹 187">
            <a:extLst>
              <a:ext uri="{FF2B5EF4-FFF2-40B4-BE49-F238E27FC236}">
                <a16:creationId xmlns:a16="http://schemas.microsoft.com/office/drawing/2014/main" id="{AFB496DE-916F-E935-8CB8-681530329B25}"/>
              </a:ext>
            </a:extLst>
          </p:cNvPr>
          <p:cNvGrpSpPr/>
          <p:nvPr/>
        </p:nvGrpSpPr>
        <p:grpSpPr>
          <a:xfrm>
            <a:off x="6659741" y="3269260"/>
            <a:ext cx="533432" cy="771130"/>
            <a:chOff x="6468261" y="4227861"/>
            <a:chExt cx="533432" cy="771130"/>
          </a:xfrm>
        </p:grpSpPr>
        <p:sp>
          <p:nvSpPr>
            <p:cNvPr id="189" name="사각형: 둥근 모서리 188">
              <a:extLst>
                <a:ext uri="{FF2B5EF4-FFF2-40B4-BE49-F238E27FC236}">
                  <a16:creationId xmlns:a16="http://schemas.microsoft.com/office/drawing/2014/main" id="{C15C61EE-D213-E967-56BB-9B062811641E}"/>
                </a:ext>
              </a:extLst>
            </p:cNvPr>
            <p:cNvSpPr/>
            <p:nvPr/>
          </p:nvSpPr>
          <p:spPr>
            <a:xfrm>
              <a:off x="6468261" y="4227861"/>
              <a:ext cx="533432" cy="77113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90" name="자유형: 도형 189">
              <a:extLst>
                <a:ext uri="{FF2B5EF4-FFF2-40B4-BE49-F238E27FC236}">
                  <a16:creationId xmlns:a16="http://schemas.microsoft.com/office/drawing/2014/main" id="{E92421EB-495F-0F33-9C2A-AAA6F5628F42}"/>
                </a:ext>
              </a:extLst>
            </p:cNvPr>
            <p:cNvSpPr/>
            <p:nvPr/>
          </p:nvSpPr>
          <p:spPr>
            <a:xfrm>
              <a:off x="6636379" y="4346852"/>
              <a:ext cx="197190" cy="533143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87" name="그룹 186">
            <a:extLst>
              <a:ext uri="{FF2B5EF4-FFF2-40B4-BE49-F238E27FC236}">
                <a16:creationId xmlns:a16="http://schemas.microsoft.com/office/drawing/2014/main" id="{BBF3B08B-C133-6A92-C691-3AA76F7EFEFD}"/>
              </a:ext>
            </a:extLst>
          </p:cNvPr>
          <p:cNvGrpSpPr/>
          <p:nvPr/>
        </p:nvGrpSpPr>
        <p:grpSpPr>
          <a:xfrm>
            <a:off x="6767334" y="3367017"/>
            <a:ext cx="533432" cy="771130"/>
            <a:chOff x="6468261" y="4227861"/>
            <a:chExt cx="533432" cy="771130"/>
          </a:xfrm>
        </p:grpSpPr>
        <p:sp>
          <p:nvSpPr>
            <p:cNvPr id="185" name="사각형: 둥근 모서리 184">
              <a:extLst>
                <a:ext uri="{FF2B5EF4-FFF2-40B4-BE49-F238E27FC236}">
                  <a16:creationId xmlns:a16="http://schemas.microsoft.com/office/drawing/2014/main" id="{B3B777C5-FF8C-0E87-CD4F-745D10EF1674}"/>
                </a:ext>
              </a:extLst>
            </p:cNvPr>
            <p:cNvSpPr/>
            <p:nvPr/>
          </p:nvSpPr>
          <p:spPr>
            <a:xfrm>
              <a:off x="6468261" y="4227861"/>
              <a:ext cx="533432" cy="77113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86" name="자유형: 도형 185">
              <a:extLst>
                <a:ext uri="{FF2B5EF4-FFF2-40B4-BE49-F238E27FC236}">
                  <a16:creationId xmlns:a16="http://schemas.microsoft.com/office/drawing/2014/main" id="{8B3A6531-1AD6-DC9A-6FAF-9227D658F937}"/>
                </a:ext>
              </a:extLst>
            </p:cNvPr>
            <p:cNvSpPr/>
            <p:nvPr/>
          </p:nvSpPr>
          <p:spPr>
            <a:xfrm>
              <a:off x="6636379" y="4346852"/>
              <a:ext cx="197190" cy="533143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94" name="그룹 193">
            <a:extLst>
              <a:ext uri="{FF2B5EF4-FFF2-40B4-BE49-F238E27FC236}">
                <a16:creationId xmlns:a16="http://schemas.microsoft.com/office/drawing/2014/main" id="{BA09F866-8938-0BA1-5117-A0A7DD833FFB}"/>
              </a:ext>
            </a:extLst>
          </p:cNvPr>
          <p:cNvGrpSpPr/>
          <p:nvPr/>
        </p:nvGrpSpPr>
        <p:grpSpPr>
          <a:xfrm>
            <a:off x="8677591" y="1613032"/>
            <a:ext cx="533432" cy="771130"/>
            <a:chOff x="6468261" y="4227861"/>
            <a:chExt cx="533432" cy="771130"/>
          </a:xfrm>
        </p:grpSpPr>
        <p:sp>
          <p:nvSpPr>
            <p:cNvPr id="195" name="사각형: 둥근 모서리 194">
              <a:extLst>
                <a:ext uri="{FF2B5EF4-FFF2-40B4-BE49-F238E27FC236}">
                  <a16:creationId xmlns:a16="http://schemas.microsoft.com/office/drawing/2014/main" id="{1C442001-0C39-EBC2-A40F-3821D06A2610}"/>
                </a:ext>
              </a:extLst>
            </p:cNvPr>
            <p:cNvSpPr/>
            <p:nvPr/>
          </p:nvSpPr>
          <p:spPr>
            <a:xfrm>
              <a:off x="6468261" y="4227861"/>
              <a:ext cx="533432" cy="77113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96" name="자유형: 도형 195">
              <a:extLst>
                <a:ext uri="{FF2B5EF4-FFF2-40B4-BE49-F238E27FC236}">
                  <a16:creationId xmlns:a16="http://schemas.microsoft.com/office/drawing/2014/main" id="{5CD1B684-7120-75C6-CD22-66C9740847BC}"/>
                </a:ext>
              </a:extLst>
            </p:cNvPr>
            <p:cNvSpPr/>
            <p:nvPr/>
          </p:nvSpPr>
          <p:spPr>
            <a:xfrm>
              <a:off x="6636379" y="4346852"/>
              <a:ext cx="197190" cy="533143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9" name="부제목 2">
            <a:extLst>
              <a:ext uri="{FF2B5EF4-FFF2-40B4-BE49-F238E27FC236}">
                <a16:creationId xmlns:a16="http://schemas.microsoft.com/office/drawing/2014/main" id="{70052347-2F96-4220-76BC-7B4C9DCC73FC}"/>
              </a:ext>
            </a:extLst>
          </p:cNvPr>
          <p:cNvSpPr txBox="1">
            <a:spLocks/>
          </p:cNvSpPr>
          <p:nvPr/>
        </p:nvSpPr>
        <p:spPr>
          <a:xfrm>
            <a:off x="840438" y="4204266"/>
            <a:ext cx="5306541" cy="675731"/>
          </a:xfrm>
          <a:prstGeom prst="rect">
            <a:avLst/>
          </a:prstGeom>
          <a:noFill/>
          <a:ln w="28575">
            <a:noFill/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e.g.) For SSSP: </a:t>
            </a:r>
            <a:r>
              <a:rPr lang="en-US" altLang="ko-KR" sz="2000" b="0" dirty="0" err="1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SrcProperty</a:t>
            </a:r>
            <a:r>
              <a:rPr lang="en-US" altLang="ko-KR" sz="20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+ </a:t>
            </a:r>
            <a:r>
              <a:rPr lang="en-US" altLang="ko-KR" sz="2000" b="0" dirty="0" err="1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EdgeWeight</a:t>
            </a:r>
            <a:endParaRPr lang="en-US" altLang="ko-KR" sz="2000" b="0" dirty="0">
              <a:latin typeface="+mj-lt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</p:txBody>
      </p:sp>
      <p:sp>
        <p:nvSpPr>
          <p:cNvPr id="46" name="부제목 2">
            <a:extLst>
              <a:ext uri="{FF2B5EF4-FFF2-40B4-BE49-F238E27FC236}">
                <a16:creationId xmlns:a16="http://schemas.microsoft.com/office/drawing/2014/main" id="{5D4888D2-F3A2-8715-FAFE-A62C2340D2BB}"/>
              </a:ext>
            </a:extLst>
          </p:cNvPr>
          <p:cNvSpPr txBox="1">
            <a:spLocks/>
          </p:cNvSpPr>
          <p:nvPr/>
        </p:nvSpPr>
        <p:spPr>
          <a:xfrm>
            <a:off x="840438" y="5390318"/>
            <a:ext cx="5306541" cy="675731"/>
          </a:xfrm>
          <a:prstGeom prst="rect">
            <a:avLst/>
          </a:prstGeom>
          <a:noFill/>
          <a:ln w="28575">
            <a:noFill/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e.g.) For SSSP: min(Result of [3], </a:t>
            </a:r>
            <a:r>
              <a:rPr lang="en-US" altLang="ko-KR" sz="2000" b="0" dirty="0" err="1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DstProperty</a:t>
            </a:r>
            <a:r>
              <a:rPr lang="en-US" altLang="ko-KR" sz="20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) </a:t>
            </a: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C6BCFB6-B0D2-9EF5-F398-C11829DA2729}"/>
              </a:ext>
            </a:extLst>
          </p:cNvPr>
          <p:cNvGrpSpPr/>
          <p:nvPr/>
        </p:nvGrpSpPr>
        <p:grpSpPr>
          <a:xfrm>
            <a:off x="9581434" y="5345661"/>
            <a:ext cx="360000" cy="576000"/>
            <a:chOff x="10532945" y="1035700"/>
            <a:chExt cx="251541" cy="403722"/>
          </a:xfrm>
        </p:grpSpPr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254C1ED9-3CAD-8B05-4A26-D89B05510C8E}"/>
                </a:ext>
              </a:extLst>
            </p:cNvPr>
            <p:cNvSpPr/>
            <p:nvPr/>
          </p:nvSpPr>
          <p:spPr>
            <a:xfrm>
              <a:off x="10532945" y="1035700"/>
              <a:ext cx="251541" cy="403722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C3BA1D15-37D5-B3D5-BFC5-2DB2285594C4}"/>
                </a:ext>
              </a:extLst>
            </p:cNvPr>
            <p:cNvSpPr/>
            <p:nvPr/>
          </p:nvSpPr>
          <p:spPr>
            <a:xfrm>
              <a:off x="10609314" y="1110315"/>
              <a:ext cx="98802" cy="254490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54" name="부제목 2">
            <a:extLst>
              <a:ext uri="{FF2B5EF4-FFF2-40B4-BE49-F238E27FC236}">
                <a16:creationId xmlns:a16="http://schemas.microsoft.com/office/drawing/2014/main" id="{CFB7B2E2-512D-DC7B-76AB-FFB1E4A244AD}"/>
              </a:ext>
            </a:extLst>
          </p:cNvPr>
          <p:cNvSpPr txBox="1">
            <a:spLocks/>
          </p:cNvSpPr>
          <p:nvPr/>
        </p:nvSpPr>
        <p:spPr>
          <a:xfrm>
            <a:off x="9941434" y="5281592"/>
            <a:ext cx="2045072" cy="675731"/>
          </a:xfrm>
          <a:prstGeom prst="rect">
            <a:avLst/>
          </a:prstGeom>
          <a:noFill/>
          <a:ln w="28575">
            <a:noFill/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: Vertex Property</a:t>
            </a:r>
          </a:p>
        </p:txBody>
      </p:sp>
      <p:grpSp>
        <p:nvGrpSpPr>
          <p:cNvPr id="148" name="그룹 147">
            <a:extLst>
              <a:ext uri="{FF2B5EF4-FFF2-40B4-BE49-F238E27FC236}">
                <a16:creationId xmlns:a16="http://schemas.microsoft.com/office/drawing/2014/main" id="{F6A3CD9F-BB90-08C9-F87F-B428339AAAC5}"/>
              </a:ext>
            </a:extLst>
          </p:cNvPr>
          <p:cNvGrpSpPr/>
          <p:nvPr/>
        </p:nvGrpSpPr>
        <p:grpSpPr>
          <a:xfrm>
            <a:off x="10028029" y="5708947"/>
            <a:ext cx="2045072" cy="675731"/>
            <a:chOff x="9635521" y="5901538"/>
            <a:chExt cx="2045072" cy="675731"/>
          </a:xfrm>
        </p:grpSpPr>
        <p:sp>
          <p:nvSpPr>
            <p:cNvPr id="142" name="부제목 2">
              <a:extLst>
                <a:ext uri="{FF2B5EF4-FFF2-40B4-BE49-F238E27FC236}">
                  <a16:creationId xmlns:a16="http://schemas.microsoft.com/office/drawing/2014/main" id="{780DB7E5-A65A-669C-8E81-CDB43F38BF1E}"/>
                </a:ext>
              </a:extLst>
            </p:cNvPr>
            <p:cNvSpPr txBox="1">
              <a:spLocks/>
            </p:cNvSpPr>
            <p:nvPr/>
          </p:nvSpPr>
          <p:spPr>
            <a:xfrm>
              <a:off x="9635521" y="5901538"/>
              <a:ext cx="2045072" cy="675731"/>
            </a:xfrm>
            <a:prstGeom prst="rect">
              <a:avLst/>
            </a:prstGeom>
            <a:noFill/>
            <a:ln w="28575">
              <a:noFill/>
              <a:prstDash val="sysDash"/>
            </a:ln>
          </p:spPr>
          <p:txBody>
            <a:bodyPr vert="horz" lIns="91440" tIns="45720" rIns="91440" bIns="45720" rtlCol="0" anchor="ctr">
              <a:normAutofit/>
            </a:bodyPr>
            <a:lstStyle>
              <a:lvl1pPr marL="514350" indent="-514350" algn="l" defTabSz="914400" rtl="0" eaLnBrk="1" latinLnBrk="1" hangingPunct="1">
                <a:lnSpc>
                  <a:spcPct val="100000"/>
                </a:lnSpc>
                <a:spcBef>
                  <a:spcPts val="1000"/>
                </a:spcBef>
                <a:buFont typeface="+mj-lt"/>
                <a:buAutoNum type="arabicPeriod"/>
                <a:defRPr sz="3200" b="1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10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2000" b="0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(</a:t>
              </a:r>
              <a:r>
                <a:rPr lang="en-US" altLang="ko-KR" sz="2000" b="0" dirty="0" err="1">
                  <a:latin typeface="+mj-lt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Src</a:t>
              </a:r>
              <a:r>
                <a:rPr lang="en-US" altLang="ko-KR" sz="2000" b="0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:    ,  </a:t>
              </a:r>
              <a:r>
                <a:rPr lang="en-US" altLang="ko-KR" sz="2000" b="0" dirty="0" err="1">
                  <a:latin typeface="+mj-lt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Dst</a:t>
              </a:r>
              <a:r>
                <a:rPr lang="en-US" altLang="ko-KR" sz="2000" b="0" dirty="0">
                  <a:latin typeface="+mj-lt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:     )</a:t>
              </a:r>
            </a:p>
          </p:txBody>
        </p:sp>
        <p:grpSp>
          <p:nvGrpSpPr>
            <p:cNvPr id="147" name="그룹 146">
              <a:extLst>
                <a:ext uri="{FF2B5EF4-FFF2-40B4-BE49-F238E27FC236}">
                  <a16:creationId xmlns:a16="http://schemas.microsoft.com/office/drawing/2014/main" id="{A7637BD4-1EA4-9068-9D86-D48D2B878F4E}"/>
                </a:ext>
              </a:extLst>
            </p:cNvPr>
            <p:cNvGrpSpPr/>
            <p:nvPr/>
          </p:nvGrpSpPr>
          <p:grpSpPr>
            <a:xfrm>
              <a:off x="10217035" y="6046813"/>
              <a:ext cx="251541" cy="403722"/>
              <a:chOff x="10217035" y="6046813"/>
              <a:chExt cx="251541" cy="403722"/>
            </a:xfrm>
          </p:grpSpPr>
          <p:sp>
            <p:nvSpPr>
              <p:cNvPr id="57" name="사각형: 둥근 모서리 56">
                <a:extLst>
                  <a:ext uri="{FF2B5EF4-FFF2-40B4-BE49-F238E27FC236}">
                    <a16:creationId xmlns:a16="http://schemas.microsoft.com/office/drawing/2014/main" id="{067ED882-B5FB-E823-9CE0-75A1EFEFB84E}"/>
                  </a:ext>
                </a:extLst>
              </p:cNvPr>
              <p:cNvSpPr/>
              <p:nvPr/>
            </p:nvSpPr>
            <p:spPr>
              <a:xfrm>
                <a:off x="10217035" y="6046813"/>
                <a:ext cx="251541" cy="403722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0" name="자유형: 도형 139">
                <a:extLst>
                  <a:ext uri="{FF2B5EF4-FFF2-40B4-BE49-F238E27FC236}">
                    <a16:creationId xmlns:a16="http://schemas.microsoft.com/office/drawing/2014/main" id="{9FF8B605-485B-CAB7-83B5-A1C79CA36316}"/>
                  </a:ext>
                </a:extLst>
              </p:cNvPr>
              <p:cNvSpPr/>
              <p:nvPr/>
            </p:nvSpPr>
            <p:spPr>
              <a:xfrm>
                <a:off x="10293404" y="6121428"/>
                <a:ext cx="98802" cy="254490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143" name="그룹 142">
              <a:extLst>
                <a:ext uri="{FF2B5EF4-FFF2-40B4-BE49-F238E27FC236}">
                  <a16:creationId xmlns:a16="http://schemas.microsoft.com/office/drawing/2014/main" id="{3F9C8AE8-E915-7CB3-FE6A-F229BC2B5898}"/>
                </a:ext>
              </a:extLst>
            </p:cNvPr>
            <p:cNvGrpSpPr/>
            <p:nvPr/>
          </p:nvGrpSpPr>
          <p:grpSpPr>
            <a:xfrm>
              <a:off x="11231134" y="6047335"/>
              <a:ext cx="252000" cy="403200"/>
              <a:chOff x="6468261" y="4227861"/>
              <a:chExt cx="533432" cy="771130"/>
            </a:xfrm>
          </p:grpSpPr>
          <p:sp>
            <p:nvSpPr>
              <p:cNvPr id="145" name="사각형: 둥근 모서리 144">
                <a:extLst>
                  <a:ext uri="{FF2B5EF4-FFF2-40B4-BE49-F238E27FC236}">
                    <a16:creationId xmlns:a16="http://schemas.microsoft.com/office/drawing/2014/main" id="{4D0A54B7-B19C-4065-0493-CE44E9446458}"/>
                  </a:ext>
                </a:extLst>
              </p:cNvPr>
              <p:cNvSpPr/>
              <p:nvPr/>
            </p:nvSpPr>
            <p:spPr>
              <a:xfrm>
                <a:off x="6468261" y="4227861"/>
                <a:ext cx="533432" cy="771130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/>
              </a:p>
            </p:txBody>
          </p:sp>
          <p:sp>
            <p:nvSpPr>
              <p:cNvPr id="146" name="자유형: 도형 145">
                <a:extLst>
                  <a:ext uri="{FF2B5EF4-FFF2-40B4-BE49-F238E27FC236}">
                    <a16:creationId xmlns:a16="http://schemas.microsoft.com/office/drawing/2014/main" id="{739ACC30-AEAB-CFDF-D7B8-07BC6477D3F4}"/>
                  </a:ext>
                </a:extLst>
              </p:cNvPr>
              <p:cNvSpPr/>
              <p:nvPr/>
            </p:nvSpPr>
            <p:spPr>
              <a:xfrm>
                <a:off x="6632101" y="4346853"/>
                <a:ext cx="205752" cy="533143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8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7A8DC7B4-BB45-5312-9712-BD2AF805CF4A}"/>
              </a:ext>
            </a:extLst>
          </p:cNvPr>
          <p:cNvGrpSpPr/>
          <p:nvPr/>
        </p:nvGrpSpPr>
        <p:grpSpPr>
          <a:xfrm>
            <a:off x="7448253" y="5505974"/>
            <a:ext cx="533432" cy="771130"/>
            <a:chOff x="7068212" y="2125124"/>
            <a:chExt cx="488288" cy="705870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EA9AA0F-1E29-12F4-0B3F-54A0D95716A5}"/>
                </a:ext>
              </a:extLst>
            </p:cNvPr>
            <p:cNvSpPr/>
            <p:nvPr/>
          </p:nvSpPr>
          <p:spPr>
            <a:xfrm>
              <a:off x="7068212" y="2125124"/>
              <a:ext cx="488288" cy="70587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6321373E-364A-8C8E-FD8A-CEC5EA3A0FBB}"/>
                </a:ext>
              </a:extLst>
            </p:cNvPr>
            <p:cNvSpPr/>
            <p:nvPr/>
          </p:nvSpPr>
          <p:spPr>
            <a:xfrm>
              <a:off x="7222105" y="2234047"/>
              <a:ext cx="180502" cy="488024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B9AA85A2-17B6-F426-9233-162D6E1E7DC1}"/>
              </a:ext>
            </a:extLst>
          </p:cNvPr>
          <p:cNvGrpSpPr/>
          <p:nvPr/>
        </p:nvGrpSpPr>
        <p:grpSpPr>
          <a:xfrm>
            <a:off x="8746963" y="4227861"/>
            <a:ext cx="533432" cy="771130"/>
            <a:chOff x="7068212" y="2125124"/>
            <a:chExt cx="488288" cy="70587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F27EFBD0-9A4F-26F1-E85B-567CA3577B67}"/>
                </a:ext>
              </a:extLst>
            </p:cNvPr>
            <p:cNvSpPr/>
            <p:nvPr/>
          </p:nvSpPr>
          <p:spPr>
            <a:xfrm>
              <a:off x="7068212" y="2125124"/>
              <a:ext cx="488288" cy="70587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A07A808-30D0-C19A-B91F-E98892267694}"/>
                </a:ext>
              </a:extLst>
            </p:cNvPr>
            <p:cNvSpPr/>
            <p:nvPr/>
          </p:nvSpPr>
          <p:spPr>
            <a:xfrm>
              <a:off x="7222105" y="2234047"/>
              <a:ext cx="180502" cy="488024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C0D03F0-5C01-FB08-2946-96320D04F04D}"/>
              </a:ext>
            </a:extLst>
          </p:cNvPr>
          <p:cNvGrpSpPr/>
          <p:nvPr/>
        </p:nvGrpSpPr>
        <p:grpSpPr>
          <a:xfrm>
            <a:off x="10294387" y="2787398"/>
            <a:ext cx="533432" cy="771130"/>
            <a:chOff x="7068212" y="2125124"/>
            <a:chExt cx="488288" cy="705870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414E4382-5F10-CEA9-C1A5-A4FED6BCAFF5}"/>
                </a:ext>
              </a:extLst>
            </p:cNvPr>
            <p:cNvSpPr/>
            <p:nvPr/>
          </p:nvSpPr>
          <p:spPr>
            <a:xfrm>
              <a:off x="7068212" y="2125124"/>
              <a:ext cx="488288" cy="70587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A5F4B730-00E9-F7CF-7D41-4740D7027414}"/>
                </a:ext>
              </a:extLst>
            </p:cNvPr>
            <p:cNvSpPr/>
            <p:nvPr/>
          </p:nvSpPr>
          <p:spPr>
            <a:xfrm>
              <a:off x="7222105" y="2234047"/>
              <a:ext cx="180502" cy="488024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97" name="자유형: 도형 196">
            <a:extLst>
              <a:ext uri="{FF2B5EF4-FFF2-40B4-BE49-F238E27FC236}">
                <a16:creationId xmlns:a16="http://schemas.microsoft.com/office/drawing/2014/main" id="{2FD91016-CFA0-1589-13D1-B9C13BCB45D0}"/>
              </a:ext>
            </a:extLst>
          </p:cNvPr>
          <p:cNvSpPr/>
          <p:nvPr/>
        </p:nvSpPr>
        <p:spPr>
          <a:xfrm>
            <a:off x="10461525" y="2898555"/>
            <a:ext cx="197190" cy="533143"/>
          </a:xfrm>
          <a:custGeom>
            <a:avLst/>
            <a:gdLst>
              <a:gd name="connsiteX0" fmla="*/ 0 w 116241"/>
              <a:gd name="connsiteY0" fmla="*/ 0 h 317708"/>
              <a:gd name="connsiteX1" fmla="*/ 116242 w 116241"/>
              <a:gd name="connsiteY1" fmla="*/ 0 h 317708"/>
              <a:gd name="connsiteX2" fmla="*/ 116242 w 116241"/>
              <a:gd name="connsiteY2" fmla="*/ 317709 h 317708"/>
              <a:gd name="connsiteX3" fmla="*/ 0 w 116241"/>
              <a:gd name="connsiteY3" fmla="*/ 317709 h 317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41" h="317708">
                <a:moveTo>
                  <a:pt x="0" y="0"/>
                </a:moveTo>
                <a:lnTo>
                  <a:pt x="116242" y="0"/>
                </a:lnTo>
                <a:lnTo>
                  <a:pt x="116242" y="317709"/>
                </a:lnTo>
                <a:lnTo>
                  <a:pt x="0" y="317709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 sz="28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8" name="자유형: 도형 197">
            <a:extLst>
              <a:ext uri="{FF2B5EF4-FFF2-40B4-BE49-F238E27FC236}">
                <a16:creationId xmlns:a16="http://schemas.microsoft.com/office/drawing/2014/main" id="{1A9E759D-6F5A-2C91-285E-9F1ACFEE7115}"/>
              </a:ext>
            </a:extLst>
          </p:cNvPr>
          <p:cNvSpPr/>
          <p:nvPr/>
        </p:nvSpPr>
        <p:spPr>
          <a:xfrm>
            <a:off x="8915084" y="4346854"/>
            <a:ext cx="197190" cy="533143"/>
          </a:xfrm>
          <a:custGeom>
            <a:avLst/>
            <a:gdLst>
              <a:gd name="connsiteX0" fmla="*/ 0 w 116241"/>
              <a:gd name="connsiteY0" fmla="*/ 0 h 317708"/>
              <a:gd name="connsiteX1" fmla="*/ 116242 w 116241"/>
              <a:gd name="connsiteY1" fmla="*/ 0 h 317708"/>
              <a:gd name="connsiteX2" fmla="*/ 116242 w 116241"/>
              <a:gd name="connsiteY2" fmla="*/ 317709 h 317708"/>
              <a:gd name="connsiteX3" fmla="*/ 0 w 116241"/>
              <a:gd name="connsiteY3" fmla="*/ 317709 h 317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41" h="317708">
                <a:moveTo>
                  <a:pt x="0" y="0"/>
                </a:moveTo>
                <a:lnTo>
                  <a:pt x="116242" y="0"/>
                </a:lnTo>
                <a:lnTo>
                  <a:pt x="116242" y="317709"/>
                </a:lnTo>
                <a:lnTo>
                  <a:pt x="0" y="317709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 sz="28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9" name="자유형: 도형 198">
            <a:extLst>
              <a:ext uri="{FF2B5EF4-FFF2-40B4-BE49-F238E27FC236}">
                <a16:creationId xmlns:a16="http://schemas.microsoft.com/office/drawing/2014/main" id="{CDB43120-F684-A002-73E3-0ECC9680F6F1}"/>
              </a:ext>
            </a:extLst>
          </p:cNvPr>
          <p:cNvSpPr/>
          <p:nvPr/>
        </p:nvSpPr>
        <p:spPr>
          <a:xfrm>
            <a:off x="7616374" y="5622802"/>
            <a:ext cx="197190" cy="533143"/>
          </a:xfrm>
          <a:custGeom>
            <a:avLst/>
            <a:gdLst>
              <a:gd name="connsiteX0" fmla="*/ 0 w 116241"/>
              <a:gd name="connsiteY0" fmla="*/ 0 h 317708"/>
              <a:gd name="connsiteX1" fmla="*/ 116242 w 116241"/>
              <a:gd name="connsiteY1" fmla="*/ 0 h 317708"/>
              <a:gd name="connsiteX2" fmla="*/ 116242 w 116241"/>
              <a:gd name="connsiteY2" fmla="*/ 317709 h 317708"/>
              <a:gd name="connsiteX3" fmla="*/ 0 w 116241"/>
              <a:gd name="connsiteY3" fmla="*/ 317709 h 317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41" h="317708">
                <a:moveTo>
                  <a:pt x="0" y="0"/>
                </a:moveTo>
                <a:lnTo>
                  <a:pt x="116242" y="0"/>
                </a:lnTo>
                <a:lnTo>
                  <a:pt x="116242" y="317709"/>
                </a:lnTo>
                <a:lnTo>
                  <a:pt x="0" y="317709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 sz="28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54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-0.00509 L 0.04779 0.29375 " pathEditMode="relative" rAng="0" ptsTypes="AA">
                                      <p:cBhvr>
                                        <p:cTn id="62" dur="75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7" y="14931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500"/>
                            </p:stCondLst>
                            <p:childTnLst>
                              <p:par>
                                <p:cTn id="6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.00162 L 0.16315 0.12569 " pathEditMode="relative" rAng="0" ptsTypes="AA">
                                      <p:cBhvr>
                                        <p:cTn id="68" dur="75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51" y="6204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00"/>
                            </p:stCondLst>
                            <p:childTnLst>
                              <p:par>
                                <p:cTn id="7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-0.00371 L 0.29727 -0.07269 " pathEditMode="relative" rAng="0" ptsTypes="AA">
                                      <p:cBhvr>
                                        <p:cTn id="74" dur="75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09" y="-3449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95 -0.00232 L 0.1224 0.15462 " pathEditMode="relative" rAng="0" ptsTypes="AA">
                                      <p:cBhvr>
                                        <p:cTn id="80" dur="75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1" y="7847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7" grpId="0" animBg="1"/>
      <p:bldP spid="10" grpId="0" animBg="1"/>
      <p:bldP spid="17" grpId="0" animBg="1"/>
      <p:bldP spid="19" grpId="0" animBg="1"/>
      <p:bldP spid="46" grpId="0" animBg="1"/>
      <p:bldP spid="197" grpId="0" animBg="1"/>
      <p:bldP spid="197" grpId="1" animBg="1"/>
      <p:bldP spid="198" grpId="0" animBg="1"/>
      <p:bldP spid="19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FB4A98-4ACC-1F76-9494-3020FB188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2E228-D009-0B7D-0DF2-C5300BFF8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Processing with Accelerator</a:t>
            </a:r>
            <a:endParaRPr lang="en-KR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E9179-9A2D-081E-3FEA-ABF8C830B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CD083F4-241F-7DC9-99A0-4769F6CCFA39}"/>
              </a:ext>
            </a:extLst>
          </p:cNvPr>
          <p:cNvSpPr/>
          <p:nvPr/>
        </p:nvSpPr>
        <p:spPr>
          <a:xfrm>
            <a:off x="8348724" y="1509340"/>
            <a:ext cx="503617" cy="503617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ko-KR" altLang="en-US" sz="28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008B436-6413-4172-8520-04804FE77D3D}"/>
              </a:ext>
            </a:extLst>
          </p:cNvPr>
          <p:cNvSpPr/>
          <p:nvPr/>
        </p:nvSpPr>
        <p:spPr>
          <a:xfrm>
            <a:off x="8796486" y="2688563"/>
            <a:ext cx="503617" cy="503617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0</a:t>
            </a:r>
            <a:endParaRPr lang="ko-KR" altLang="en-US" sz="28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0C7F1A28-EA08-0549-FAE4-4AC7BD3A75F5}"/>
              </a:ext>
            </a:extLst>
          </p:cNvPr>
          <p:cNvSpPr/>
          <p:nvPr/>
        </p:nvSpPr>
        <p:spPr>
          <a:xfrm>
            <a:off x="9399775" y="729697"/>
            <a:ext cx="503617" cy="503616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3</a:t>
            </a:r>
            <a:endParaRPr lang="ko-KR" altLang="en-US" sz="28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9318FE4-239E-89DA-A530-8A6A16A65709}"/>
              </a:ext>
            </a:extLst>
          </p:cNvPr>
          <p:cNvSpPr/>
          <p:nvPr/>
        </p:nvSpPr>
        <p:spPr>
          <a:xfrm>
            <a:off x="10199019" y="1263362"/>
            <a:ext cx="503617" cy="503617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ko-KR" altLang="en-US" sz="28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65DDE6E-0CA8-F234-B62D-39FB83EE6EFE}"/>
              </a:ext>
            </a:extLst>
          </p:cNvPr>
          <p:cNvCxnSpPr>
            <a:cxnSpLocks/>
            <a:stCxn id="12" idx="1"/>
            <a:endCxn id="11" idx="4"/>
          </p:cNvCxnSpPr>
          <p:nvPr/>
        </p:nvCxnSpPr>
        <p:spPr>
          <a:xfrm flipH="1" flipV="1">
            <a:off x="8600532" y="2012957"/>
            <a:ext cx="269706" cy="749359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6D5DBD67-EF3F-C3A6-D1D0-0B81E57CB46C}"/>
              </a:ext>
            </a:extLst>
          </p:cNvPr>
          <p:cNvCxnSpPr>
            <a:cxnSpLocks/>
            <a:stCxn id="15" idx="2"/>
            <a:endCxn id="11" idx="6"/>
          </p:cNvCxnSpPr>
          <p:nvPr/>
        </p:nvCxnSpPr>
        <p:spPr>
          <a:xfrm flipH="1">
            <a:off x="8852341" y="1515171"/>
            <a:ext cx="1346678" cy="245978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C6FDCB8-6C63-6746-7B87-48E0825E4E79}"/>
              </a:ext>
            </a:extLst>
          </p:cNvPr>
          <p:cNvCxnSpPr>
            <a:cxnSpLocks/>
            <a:stCxn id="31" idx="1"/>
            <a:endCxn id="11" idx="5"/>
          </p:cNvCxnSpPr>
          <p:nvPr/>
        </p:nvCxnSpPr>
        <p:spPr>
          <a:xfrm flipH="1" flipV="1">
            <a:off x="8778588" y="1939204"/>
            <a:ext cx="738676" cy="174570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3AE9034-B420-44B7-58E4-487485C92EE1}"/>
              </a:ext>
            </a:extLst>
          </p:cNvPr>
          <p:cNvCxnSpPr>
            <a:cxnSpLocks/>
            <a:stCxn id="15" idx="1"/>
            <a:endCxn id="13" idx="5"/>
          </p:cNvCxnSpPr>
          <p:nvPr/>
        </p:nvCxnSpPr>
        <p:spPr>
          <a:xfrm flipH="1" flipV="1">
            <a:off x="9829639" y="1159560"/>
            <a:ext cx="443133" cy="177555"/>
          </a:xfrm>
          <a:prstGeom prst="line">
            <a:avLst/>
          </a:prstGeom>
          <a:ln w="19050">
            <a:solidFill>
              <a:schemeClr val="tx1"/>
            </a:solidFill>
            <a:head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738D2EF3-3A79-4CA5-4E85-37597A262FC4}"/>
              </a:ext>
            </a:extLst>
          </p:cNvPr>
          <p:cNvSpPr/>
          <p:nvPr/>
        </p:nvSpPr>
        <p:spPr>
          <a:xfrm>
            <a:off x="9443512" y="2040021"/>
            <a:ext cx="503617" cy="503617"/>
          </a:xfrm>
          <a:prstGeom prst="ellipse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8</a:t>
            </a:r>
            <a:endParaRPr lang="ko-KR" altLang="en-US" sz="28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F18DAD3-4BE3-8DF2-5EA2-DF222E19DE9C}"/>
              </a:ext>
            </a:extLst>
          </p:cNvPr>
          <p:cNvGrpSpPr/>
          <p:nvPr/>
        </p:nvGrpSpPr>
        <p:grpSpPr>
          <a:xfrm>
            <a:off x="8644166" y="2925604"/>
            <a:ext cx="269420" cy="389473"/>
            <a:chOff x="7068212" y="2125124"/>
            <a:chExt cx="488288" cy="705870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A565BF39-3D48-F02F-AF75-D08848FD190E}"/>
                </a:ext>
              </a:extLst>
            </p:cNvPr>
            <p:cNvSpPr/>
            <p:nvPr/>
          </p:nvSpPr>
          <p:spPr>
            <a:xfrm>
              <a:off x="7068212" y="2125124"/>
              <a:ext cx="488288" cy="70587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31F8D998-F303-8F9E-BEE1-D4932302EC99}"/>
                </a:ext>
              </a:extLst>
            </p:cNvPr>
            <p:cNvSpPr/>
            <p:nvPr/>
          </p:nvSpPr>
          <p:spPr>
            <a:xfrm>
              <a:off x="7222105" y="2234047"/>
              <a:ext cx="180502" cy="488024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28E53F6-8D85-49FE-6C79-77D1F1A972AE}"/>
              </a:ext>
            </a:extLst>
          </p:cNvPr>
          <p:cNvGrpSpPr/>
          <p:nvPr/>
        </p:nvGrpSpPr>
        <p:grpSpPr>
          <a:xfrm>
            <a:off x="9300103" y="2280069"/>
            <a:ext cx="269420" cy="389473"/>
            <a:chOff x="7068212" y="2125124"/>
            <a:chExt cx="488288" cy="70587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5183EAD-5281-92BA-CAAC-EB690132238A}"/>
                </a:ext>
              </a:extLst>
            </p:cNvPr>
            <p:cNvSpPr/>
            <p:nvPr/>
          </p:nvSpPr>
          <p:spPr>
            <a:xfrm>
              <a:off x="7068212" y="2125124"/>
              <a:ext cx="488288" cy="70587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62744D58-D133-345B-04AB-F5185F194D2D}"/>
                </a:ext>
              </a:extLst>
            </p:cNvPr>
            <p:cNvSpPr/>
            <p:nvPr/>
          </p:nvSpPr>
          <p:spPr>
            <a:xfrm>
              <a:off x="7222105" y="2234047"/>
              <a:ext cx="180502" cy="488024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D787131-D8BA-072F-05B3-4EE047E3BDD7}"/>
              </a:ext>
            </a:extLst>
          </p:cNvPr>
          <p:cNvGrpSpPr/>
          <p:nvPr/>
        </p:nvGrpSpPr>
        <p:grpSpPr>
          <a:xfrm>
            <a:off x="10081161" y="1545247"/>
            <a:ext cx="269420" cy="389473"/>
            <a:chOff x="7068212" y="2125124"/>
            <a:chExt cx="488288" cy="705870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6C2404CE-91C9-27ED-E02F-87AC6836DA65}"/>
                </a:ext>
              </a:extLst>
            </p:cNvPr>
            <p:cNvSpPr/>
            <p:nvPr/>
          </p:nvSpPr>
          <p:spPr>
            <a:xfrm>
              <a:off x="7068212" y="2125124"/>
              <a:ext cx="488288" cy="70587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EF89D8B3-B90B-3929-8C55-80A6C3C44E7F}"/>
                </a:ext>
              </a:extLst>
            </p:cNvPr>
            <p:cNvSpPr/>
            <p:nvPr/>
          </p:nvSpPr>
          <p:spPr>
            <a:xfrm>
              <a:off x="7222105" y="2234047"/>
              <a:ext cx="180502" cy="488024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28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3C54C38-4A91-EA41-CF80-77DDAC6E59A2}"/>
              </a:ext>
            </a:extLst>
          </p:cNvPr>
          <p:cNvGrpSpPr/>
          <p:nvPr/>
        </p:nvGrpSpPr>
        <p:grpSpPr>
          <a:xfrm>
            <a:off x="8187419" y="959402"/>
            <a:ext cx="1347068" cy="1174538"/>
            <a:chOff x="8187419" y="959402"/>
            <a:chExt cx="1347068" cy="1174538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E72DE7AD-6467-D80D-379B-B40AC2A6BF3C}"/>
                </a:ext>
              </a:extLst>
            </p:cNvPr>
            <p:cNvGrpSpPr/>
            <p:nvPr/>
          </p:nvGrpSpPr>
          <p:grpSpPr>
            <a:xfrm>
              <a:off x="8187419" y="1744467"/>
              <a:ext cx="269420" cy="389473"/>
              <a:chOff x="7068215" y="2125126"/>
              <a:chExt cx="488288" cy="705871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788B8B5C-DFBD-CD7D-75F6-B10AAA3460AA}"/>
                  </a:ext>
                </a:extLst>
              </p:cNvPr>
              <p:cNvSpPr/>
              <p:nvPr/>
            </p:nvSpPr>
            <p:spPr>
              <a:xfrm>
                <a:off x="7068215" y="2125126"/>
                <a:ext cx="488288" cy="705871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/>
              </a:p>
            </p:txBody>
          </p:sp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E33024B9-22E3-40BE-C184-898E76E9CCB6}"/>
                  </a:ext>
                </a:extLst>
              </p:cNvPr>
              <p:cNvSpPr/>
              <p:nvPr/>
            </p:nvSpPr>
            <p:spPr>
              <a:xfrm>
                <a:off x="7222105" y="2234047"/>
                <a:ext cx="180502" cy="488024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8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508D97ED-12A5-61BE-CE76-75B2FFDB91EA}"/>
                </a:ext>
              </a:extLst>
            </p:cNvPr>
            <p:cNvGrpSpPr/>
            <p:nvPr/>
          </p:nvGrpSpPr>
          <p:grpSpPr>
            <a:xfrm>
              <a:off x="9265067" y="959402"/>
              <a:ext cx="269420" cy="389473"/>
              <a:chOff x="7068215" y="2125126"/>
              <a:chExt cx="488288" cy="705871"/>
            </a:xfrm>
          </p:grpSpPr>
          <p:sp>
            <p:nvSpPr>
              <p:cNvPr id="167" name="사각형: 둥근 모서리 166">
                <a:extLst>
                  <a:ext uri="{FF2B5EF4-FFF2-40B4-BE49-F238E27FC236}">
                    <a16:creationId xmlns:a16="http://schemas.microsoft.com/office/drawing/2014/main" id="{D10AADC3-A4FE-8F8A-E0F7-EFB034CA5881}"/>
                  </a:ext>
                </a:extLst>
              </p:cNvPr>
              <p:cNvSpPr/>
              <p:nvPr/>
            </p:nvSpPr>
            <p:spPr>
              <a:xfrm>
                <a:off x="7068215" y="2125126"/>
                <a:ext cx="488288" cy="705871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/>
              </a:p>
            </p:txBody>
          </p:sp>
          <p:sp>
            <p:nvSpPr>
              <p:cNvPr id="168" name="자유형: 도형 167">
                <a:extLst>
                  <a:ext uri="{FF2B5EF4-FFF2-40B4-BE49-F238E27FC236}">
                    <a16:creationId xmlns:a16="http://schemas.microsoft.com/office/drawing/2014/main" id="{44A816C9-6412-71F7-A551-DFF1EE3B9B59}"/>
                  </a:ext>
                </a:extLst>
              </p:cNvPr>
              <p:cNvSpPr/>
              <p:nvPr/>
            </p:nvSpPr>
            <p:spPr>
              <a:xfrm>
                <a:off x="7222105" y="2234047"/>
                <a:ext cx="180502" cy="488024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8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sp>
        <p:nvSpPr>
          <p:cNvPr id="27" name="부제목 2">
            <a:extLst>
              <a:ext uri="{FF2B5EF4-FFF2-40B4-BE49-F238E27FC236}">
                <a16:creationId xmlns:a16="http://schemas.microsoft.com/office/drawing/2014/main" id="{123EE882-29C8-6C77-6789-A2B5BDB588AB}"/>
              </a:ext>
            </a:extLst>
          </p:cNvPr>
          <p:cNvSpPr txBox="1">
            <a:spLocks/>
          </p:cNvSpPr>
          <p:nvPr/>
        </p:nvSpPr>
        <p:spPr>
          <a:xfrm>
            <a:off x="6927275" y="3489712"/>
            <a:ext cx="4917251" cy="576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8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[1] Read Vertex Data</a:t>
            </a: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B5DC7EDB-E05A-3D80-EFE9-C6B523DE4E77}"/>
              </a:ext>
            </a:extLst>
          </p:cNvPr>
          <p:cNvSpPr txBox="1">
            <a:spLocks/>
          </p:cNvSpPr>
          <p:nvPr/>
        </p:nvSpPr>
        <p:spPr>
          <a:xfrm>
            <a:off x="6927276" y="4261310"/>
            <a:ext cx="4917252" cy="576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8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[2] Read Edge Data</a:t>
            </a: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0E0DDC1C-4532-411F-9F72-9A220E900CF5}"/>
              </a:ext>
            </a:extLst>
          </p:cNvPr>
          <p:cNvSpPr txBox="1">
            <a:spLocks/>
          </p:cNvSpPr>
          <p:nvPr/>
        </p:nvSpPr>
        <p:spPr>
          <a:xfrm>
            <a:off x="6927276" y="5032908"/>
            <a:ext cx="4917252" cy="576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8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[3] Process Each </a:t>
            </a:r>
            <a:r>
              <a:rPr lang="en-US" altLang="ko-KR" sz="2800" b="0" dirty="0" err="1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SrcProperty</a:t>
            </a:r>
            <a:endParaRPr lang="en-US" altLang="ko-KR" sz="2800" b="0" dirty="0">
              <a:latin typeface="+mj-lt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</p:txBody>
      </p:sp>
      <p:sp>
        <p:nvSpPr>
          <p:cNvPr id="17" name="부제목 2">
            <a:extLst>
              <a:ext uri="{FF2B5EF4-FFF2-40B4-BE49-F238E27FC236}">
                <a16:creationId xmlns:a16="http://schemas.microsoft.com/office/drawing/2014/main" id="{39FB463D-9A51-967D-63D5-99E21CF4A10F}"/>
              </a:ext>
            </a:extLst>
          </p:cNvPr>
          <p:cNvSpPr txBox="1">
            <a:spLocks/>
          </p:cNvSpPr>
          <p:nvPr/>
        </p:nvSpPr>
        <p:spPr>
          <a:xfrm>
            <a:off x="6927277" y="5804506"/>
            <a:ext cx="4917252" cy="576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8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[4] Update the </a:t>
            </a:r>
            <a:r>
              <a:rPr lang="en-US" altLang="ko-KR" sz="2800" b="0" dirty="0" err="1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DstProperty</a:t>
            </a:r>
            <a:endParaRPr lang="en-US" altLang="ko-KR" sz="2800" b="0" dirty="0">
              <a:latin typeface="+mj-lt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FC8274D-494C-C5E3-013D-9A707F80D844}"/>
              </a:ext>
            </a:extLst>
          </p:cNvPr>
          <p:cNvGrpSpPr/>
          <p:nvPr/>
        </p:nvGrpSpPr>
        <p:grpSpPr>
          <a:xfrm>
            <a:off x="10553907" y="3543493"/>
            <a:ext cx="449986" cy="460304"/>
            <a:chOff x="4526125" y="1609589"/>
            <a:chExt cx="581161" cy="594487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E0829F4-B1EF-362A-0009-CB9677F0D743}"/>
                </a:ext>
              </a:extLst>
            </p:cNvPr>
            <p:cNvSpPr/>
            <p:nvPr/>
          </p:nvSpPr>
          <p:spPr>
            <a:xfrm>
              <a:off x="4651896" y="1609589"/>
              <a:ext cx="455390" cy="45539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lang="ko-KR" altLang="en-US" sz="24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0A403C6-C187-3F50-FD0A-71C3FFAD8FFF}"/>
                </a:ext>
              </a:extLst>
            </p:cNvPr>
            <p:cNvGrpSpPr/>
            <p:nvPr/>
          </p:nvGrpSpPr>
          <p:grpSpPr>
            <a:xfrm>
              <a:off x="4526125" y="1800354"/>
              <a:ext cx="251541" cy="403722"/>
              <a:chOff x="7068196" y="2125125"/>
              <a:chExt cx="404448" cy="649139"/>
            </a:xfrm>
          </p:grpSpPr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325EADB3-7AE7-0053-3F0E-11333FD36B3E}"/>
                  </a:ext>
                </a:extLst>
              </p:cNvPr>
              <p:cNvSpPr/>
              <p:nvPr/>
            </p:nvSpPr>
            <p:spPr>
              <a:xfrm>
                <a:off x="7068196" y="2125125"/>
                <a:ext cx="404448" cy="64913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EEE788A6-20FD-116C-3AFF-875B7C15EC9D}"/>
                  </a:ext>
                </a:extLst>
              </p:cNvPr>
              <p:cNvSpPr/>
              <p:nvPr/>
            </p:nvSpPr>
            <p:spPr>
              <a:xfrm>
                <a:off x="7190989" y="2245098"/>
                <a:ext cx="158862" cy="409191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B6819590-F632-7DBB-D343-3319E93C00EA}"/>
              </a:ext>
            </a:extLst>
          </p:cNvPr>
          <p:cNvGrpSpPr/>
          <p:nvPr/>
        </p:nvGrpSpPr>
        <p:grpSpPr>
          <a:xfrm>
            <a:off x="11108059" y="3549212"/>
            <a:ext cx="458920" cy="454251"/>
            <a:chOff x="4526125" y="1609467"/>
            <a:chExt cx="600721" cy="59460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C5A0D7D-359A-EBFB-63FA-442EEE033D1C}"/>
                </a:ext>
              </a:extLst>
            </p:cNvPr>
            <p:cNvSpPr/>
            <p:nvPr/>
          </p:nvSpPr>
          <p:spPr>
            <a:xfrm>
              <a:off x="4671456" y="1609467"/>
              <a:ext cx="455390" cy="45539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ko-KR" altLang="en-US" sz="24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AC0DC712-90EC-C370-69EC-F2DECF8C63BE}"/>
                </a:ext>
              </a:extLst>
            </p:cNvPr>
            <p:cNvGrpSpPr/>
            <p:nvPr/>
          </p:nvGrpSpPr>
          <p:grpSpPr>
            <a:xfrm>
              <a:off x="4526125" y="1800354"/>
              <a:ext cx="251541" cy="403722"/>
              <a:chOff x="7068196" y="2125125"/>
              <a:chExt cx="404448" cy="649139"/>
            </a:xfrm>
          </p:grpSpPr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3A084798-9DD9-365C-FFFE-CD00E4B28FE3}"/>
                  </a:ext>
                </a:extLst>
              </p:cNvPr>
              <p:cNvSpPr/>
              <p:nvPr/>
            </p:nvSpPr>
            <p:spPr>
              <a:xfrm>
                <a:off x="7068196" y="2125125"/>
                <a:ext cx="404448" cy="64913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3FF59AE5-16F3-64FD-EE95-64CB30C1128D}"/>
                  </a:ext>
                </a:extLst>
              </p:cNvPr>
              <p:cNvSpPr/>
              <p:nvPr/>
            </p:nvSpPr>
            <p:spPr>
              <a:xfrm>
                <a:off x="7190989" y="2245098"/>
                <a:ext cx="158862" cy="409191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84632EA9-745A-7B85-1C8D-145773419253}"/>
              </a:ext>
            </a:extLst>
          </p:cNvPr>
          <p:cNvGrpSpPr/>
          <p:nvPr/>
        </p:nvGrpSpPr>
        <p:grpSpPr>
          <a:xfrm>
            <a:off x="10451769" y="4282424"/>
            <a:ext cx="728835" cy="543635"/>
            <a:chOff x="4290831" y="2729991"/>
            <a:chExt cx="937136" cy="699006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5A5CF713-CFC0-E1C8-42C6-12B9B70159BD}"/>
                </a:ext>
              </a:extLst>
            </p:cNvPr>
            <p:cNvGrpSpPr/>
            <p:nvPr/>
          </p:nvGrpSpPr>
          <p:grpSpPr>
            <a:xfrm>
              <a:off x="4290831" y="2733887"/>
              <a:ext cx="350226" cy="695110"/>
              <a:chOff x="366522" y="2546038"/>
              <a:chExt cx="435527" cy="864411"/>
            </a:xfrm>
          </p:grpSpPr>
          <p:sp>
            <p:nvSpPr>
              <p:cNvPr id="151" name="사각형: 둥근 모서리 150">
                <a:extLst>
                  <a:ext uri="{FF2B5EF4-FFF2-40B4-BE49-F238E27FC236}">
                    <a16:creationId xmlns:a16="http://schemas.microsoft.com/office/drawing/2014/main" id="{2A772CF3-DCF0-8840-888C-12E920453085}"/>
                  </a:ext>
                </a:extLst>
              </p:cNvPr>
              <p:cNvSpPr/>
              <p:nvPr/>
            </p:nvSpPr>
            <p:spPr>
              <a:xfrm>
                <a:off x="366522" y="2546038"/>
                <a:ext cx="435527" cy="86441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52" name="그룹 151">
                <a:extLst>
                  <a:ext uri="{FF2B5EF4-FFF2-40B4-BE49-F238E27FC236}">
                    <a16:creationId xmlns:a16="http://schemas.microsoft.com/office/drawing/2014/main" id="{7B7CD64B-87F9-F617-6E4F-20B871E36E78}"/>
                  </a:ext>
                </a:extLst>
              </p:cNvPr>
              <p:cNvGrpSpPr/>
              <p:nvPr/>
            </p:nvGrpSpPr>
            <p:grpSpPr>
              <a:xfrm>
                <a:off x="431174" y="2592641"/>
                <a:ext cx="306224" cy="777119"/>
                <a:chOff x="436915" y="2592642"/>
                <a:chExt cx="306224" cy="777119"/>
              </a:xfrm>
            </p:grpSpPr>
            <p:sp>
              <p:nvSpPr>
                <p:cNvPr id="153" name="타원 152">
                  <a:extLst>
                    <a:ext uri="{FF2B5EF4-FFF2-40B4-BE49-F238E27FC236}">
                      <a16:creationId xmlns:a16="http://schemas.microsoft.com/office/drawing/2014/main" id="{571263B0-BCD0-1FC2-6A34-DA0BE0FA7500}"/>
                    </a:ext>
                  </a:extLst>
                </p:cNvPr>
                <p:cNvSpPr/>
                <p:nvPr/>
              </p:nvSpPr>
              <p:spPr>
                <a:xfrm>
                  <a:off x="436916" y="3063544"/>
                  <a:ext cx="306223" cy="306217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54" name="타원 153">
                  <a:extLst>
                    <a:ext uri="{FF2B5EF4-FFF2-40B4-BE49-F238E27FC236}">
                      <a16:creationId xmlns:a16="http://schemas.microsoft.com/office/drawing/2014/main" id="{F6FD1E39-3244-36F1-2F13-9BA9E4E9DCA7}"/>
                    </a:ext>
                  </a:extLst>
                </p:cNvPr>
                <p:cNvSpPr/>
                <p:nvPr/>
              </p:nvSpPr>
              <p:spPr>
                <a:xfrm>
                  <a:off x="436915" y="2592642"/>
                  <a:ext cx="306222" cy="306218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1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155" name="직선 화살표 연결선 154">
                  <a:extLst>
                    <a:ext uri="{FF2B5EF4-FFF2-40B4-BE49-F238E27FC236}">
                      <a16:creationId xmlns:a16="http://schemas.microsoft.com/office/drawing/2014/main" id="{59A953F8-AB6D-68FA-EFA9-26038C0730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5834" y="2898860"/>
                  <a:ext cx="8387" cy="164685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headEnd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67DEB77C-2947-7661-F57C-E8E15EC99BFC}"/>
                </a:ext>
              </a:extLst>
            </p:cNvPr>
            <p:cNvGrpSpPr/>
            <p:nvPr/>
          </p:nvGrpSpPr>
          <p:grpSpPr>
            <a:xfrm>
              <a:off x="4584286" y="2733887"/>
              <a:ext cx="350226" cy="695110"/>
              <a:chOff x="366522" y="2546038"/>
              <a:chExt cx="435527" cy="864411"/>
            </a:xfrm>
          </p:grpSpPr>
          <p:sp>
            <p:nvSpPr>
              <p:cNvPr id="146" name="사각형: 둥근 모서리 145">
                <a:extLst>
                  <a:ext uri="{FF2B5EF4-FFF2-40B4-BE49-F238E27FC236}">
                    <a16:creationId xmlns:a16="http://schemas.microsoft.com/office/drawing/2014/main" id="{DBDFC186-8067-DC3B-E3E4-46DCE77D738C}"/>
                  </a:ext>
                </a:extLst>
              </p:cNvPr>
              <p:cNvSpPr/>
              <p:nvPr/>
            </p:nvSpPr>
            <p:spPr>
              <a:xfrm>
                <a:off x="366522" y="2546038"/>
                <a:ext cx="435527" cy="86441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7" name="그룹 146">
                <a:extLst>
                  <a:ext uri="{FF2B5EF4-FFF2-40B4-BE49-F238E27FC236}">
                    <a16:creationId xmlns:a16="http://schemas.microsoft.com/office/drawing/2014/main" id="{889B402A-E4FF-714A-5AD4-637B46FEB07B}"/>
                  </a:ext>
                </a:extLst>
              </p:cNvPr>
              <p:cNvGrpSpPr/>
              <p:nvPr/>
            </p:nvGrpSpPr>
            <p:grpSpPr>
              <a:xfrm>
                <a:off x="431174" y="2592641"/>
                <a:ext cx="306224" cy="777119"/>
                <a:chOff x="436915" y="2592642"/>
                <a:chExt cx="306224" cy="777119"/>
              </a:xfrm>
            </p:grpSpPr>
            <p:sp>
              <p:nvSpPr>
                <p:cNvPr id="148" name="타원 147">
                  <a:extLst>
                    <a:ext uri="{FF2B5EF4-FFF2-40B4-BE49-F238E27FC236}">
                      <a16:creationId xmlns:a16="http://schemas.microsoft.com/office/drawing/2014/main" id="{5414ED94-C7EC-7D31-9FB7-3DB78BB3CDB4}"/>
                    </a:ext>
                  </a:extLst>
                </p:cNvPr>
                <p:cNvSpPr/>
                <p:nvPr/>
              </p:nvSpPr>
              <p:spPr>
                <a:xfrm>
                  <a:off x="436916" y="3063544"/>
                  <a:ext cx="306223" cy="306217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49" name="타원 148">
                  <a:extLst>
                    <a:ext uri="{FF2B5EF4-FFF2-40B4-BE49-F238E27FC236}">
                      <a16:creationId xmlns:a16="http://schemas.microsoft.com/office/drawing/2014/main" id="{AD3ABE92-2D51-617F-3B69-2E89D82E938D}"/>
                    </a:ext>
                  </a:extLst>
                </p:cNvPr>
                <p:cNvSpPr/>
                <p:nvPr/>
              </p:nvSpPr>
              <p:spPr>
                <a:xfrm>
                  <a:off x="436915" y="2592642"/>
                  <a:ext cx="306222" cy="306218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1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150" name="직선 화살표 연결선 149">
                  <a:extLst>
                    <a:ext uri="{FF2B5EF4-FFF2-40B4-BE49-F238E27FC236}">
                      <a16:creationId xmlns:a16="http://schemas.microsoft.com/office/drawing/2014/main" id="{09C34BB3-454E-F44B-33C5-37B2683B3E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5834" y="2898860"/>
                  <a:ext cx="8387" cy="164685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headEnd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7065E881-48FB-2A25-823A-027A528CC780}"/>
                </a:ext>
              </a:extLst>
            </p:cNvPr>
            <p:cNvGrpSpPr/>
            <p:nvPr/>
          </p:nvGrpSpPr>
          <p:grpSpPr>
            <a:xfrm>
              <a:off x="4877741" y="2729991"/>
              <a:ext cx="350226" cy="695110"/>
              <a:chOff x="366522" y="2546038"/>
              <a:chExt cx="435527" cy="864411"/>
            </a:xfrm>
          </p:grpSpPr>
          <p:sp>
            <p:nvSpPr>
              <p:cNvPr id="57" name="사각형: 둥근 모서리 56">
                <a:extLst>
                  <a:ext uri="{FF2B5EF4-FFF2-40B4-BE49-F238E27FC236}">
                    <a16:creationId xmlns:a16="http://schemas.microsoft.com/office/drawing/2014/main" id="{1DF9000A-FD2B-D971-8699-8AA531661B38}"/>
                  </a:ext>
                </a:extLst>
              </p:cNvPr>
              <p:cNvSpPr/>
              <p:nvPr/>
            </p:nvSpPr>
            <p:spPr>
              <a:xfrm>
                <a:off x="366522" y="2546038"/>
                <a:ext cx="435527" cy="86441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0" name="그룹 139">
                <a:extLst>
                  <a:ext uri="{FF2B5EF4-FFF2-40B4-BE49-F238E27FC236}">
                    <a16:creationId xmlns:a16="http://schemas.microsoft.com/office/drawing/2014/main" id="{FF810E1D-2645-A80A-036C-50372470C1F9}"/>
                  </a:ext>
                </a:extLst>
              </p:cNvPr>
              <p:cNvGrpSpPr/>
              <p:nvPr/>
            </p:nvGrpSpPr>
            <p:grpSpPr>
              <a:xfrm>
                <a:off x="431174" y="2592641"/>
                <a:ext cx="306224" cy="777119"/>
                <a:chOff x="436915" y="2592642"/>
                <a:chExt cx="306224" cy="777119"/>
              </a:xfrm>
            </p:grpSpPr>
            <p:sp>
              <p:nvSpPr>
                <p:cNvPr id="142" name="타원 141">
                  <a:extLst>
                    <a:ext uri="{FF2B5EF4-FFF2-40B4-BE49-F238E27FC236}">
                      <a16:creationId xmlns:a16="http://schemas.microsoft.com/office/drawing/2014/main" id="{B9EE6EC1-1287-7376-B460-E331386A9E4D}"/>
                    </a:ext>
                  </a:extLst>
                </p:cNvPr>
                <p:cNvSpPr/>
                <p:nvPr/>
              </p:nvSpPr>
              <p:spPr>
                <a:xfrm>
                  <a:off x="436916" y="3063544"/>
                  <a:ext cx="306223" cy="306217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43" name="타원 142">
                  <a:extLst>
                    <a:ext uri="{FF2B5EF4-FFF2-40B4-BE49-F238E27FC236}">
                      <a16:creationId xmlns:a16="http://schemas.microsoft.com/office/drawing/2014/main" id="{08878A0A-CFE5-AB97-5F9C-3C4D2FE89C6B}"/>
                    </a:ext>
                  </a:extLst>
                </p:cNvPr>
                <p:cNvSpPr/>
                <p:nvPr/>
              </p:nvSpPr>
              <p:spPr>
                <a:xfrm>
                  <a:off x="436915" y="2592642"/>
                  <a:ext cx="306222" cy="306218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1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145" name="직선 화살표 연결선 144">
                  <a:extLst>
                    <a:ext uri="{FF2B5EF4-FFF2-40B4-BE49-F238E27FC236}">
                      <a16:creationId xmlns:a16="http://schemas.microsoft.com/office/drawing/2014/main" id="{43EFAB8D-A282-F844-652C-3452508E62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5834" y="2898860"/>
                  <a:ext cx="8387" cy="164685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headEnd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71D8E89B-70FE-3CEE-BEB0-D574A68DA9E8}"/>
              </a:ext>
            </a:extLst>
          </p:cNvPr>
          <p:cNvGrpSpPr/>
          <p:nvPr/>
        </p:nvGrpSpPr>
        <p:grpSpPr>
          <a:xfrm>
            <a:off x="11308164" y="4280451"/>
            <a:ext cx="272380" cy="540605"/>
            <a:chOff x="366522" y="2546038"/>
            <a:chExt cx="435527" cy="864411"/>
          </a:xfrm>
        </p:grpSpPr>
        <p:sp>
          <p:nvSpPr>
            <p:cNvPr id="157" name="사각형: 둥근 모서리 156">
              <a:extLst>
                <a:ext uri="{FF2B5EF4-FFF2-40B4-BE49-F238E27FC236}">
                  <a16:creationId xmlns:a16="http://schemas.microsoft.com/office/drawing/2014/main" id="{3E901BB6-4F5B-6FB9-5105-911DF76C5743}"/>
                </a:ext>
              </a:extLst>
            </p:cNvPr>
            <p:cNvSpPr/>
            <p:nvPr/>
          </p:nvSpPr>
          <p:spPr>
            <a:xfrm>
              <a:off x="366522" y="2546038"/>
              <a:ext cx="435527" cy="86441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BCBB0FEE-E9BB-EDBB-5E4F-AE162A9C1195}"/>
                </a:ext>
              </a:extLst>
            </p:cNvPr>
            <p:cNvGrpSpPr/>
            <p:nvPr/>
          </p:nvGrpSpPr>
          <p:grpSpPr>
            <a:xfrm>
              <a:off x="431174" y="2592641"/>
              <a:ext cx="306224" cy="777119"/>
              <a:chOff x="436915" y="2592642"/>
              <a:chExt cx="306224" cy="777119"/>
            </a:xfrm>
          </p:grpSpPr>
          <p:sp>
            <p:nvSpPr>
              <p:cNvPr id="159" name="타원 158">
                <a:extLst>
                  <a:ext uri="{FF2B5EF4-FFF2-40B4-BE49-F238E27FC236}">
                    <a16:creationId xmlns:a16="http://schemas.microsoft.com/office/drawing/2014/main" id="{6CD60A04-9200-4FCB-B05A-447F2971E8E7}"/>
                  </a:ext>
                </a:extLst>
              </p:cNvPr>
              <p:cNvSpPr/>
              <p:nvPr/>
            </p:nvSpPr>
            <p:spPr>
              <a:xfrm>
                <a:off x="436916" y="3063544"/>
                <a:ext cx="306223" cy="306217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4</a:t>
                </a:r>
                <a:endParaRPr lang="ko-KR" altLang="en-US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4AAC12D7-BBA3-8BC3-66C8-9E5AA335F33F}"/>
                  </a:ext>
                </a:extLst>
              </p:cNvPr>
              <p:cNvSpPr/>
              <p:nvPr/>
            </p:nvSpPr>
            <p:spPr>
              <a:xfrm>
                <a:off x="436915" y="2592642"/>
                <a:ext cx="306222" cy="306218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3</a:t>
                </a:r>
                <a:endParaRPr lang="ko-KR" altLang="en-US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161" name="직선 화살표 연결선 160">
                <a:extLst>
                  <a:ext uri="{FF2B5EF4-FFF2-40B4-BE49-F238E27FC236}">
                    <a16:creationId xmlns:a16="http://schemas.microsoft.com/office/drawing/2014/main" id="{3CE2127E-0AC8-9B89-75AA-F0E9B6BB6B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5834" y="2898860"/>
                <a:ext cx="8387" cy="164685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10A3BD9C-72FC-118C-459E-23ACA5623643}"/>
              </a:ext>
            </a:extLst>
          </p:cNvPr>
          <p:cNvGrpSpPr/>
          <p:nvPr/>
        </p:nvGrpSpPr>
        <p:grpSpPr>
          <a:xfrm>
            <a:off x="1431351" y="2785518"/>
            <a:ext cx="3831582" cy="3611830"/>
            <a:chOff x="1715602" y="3158607"/>
            <a:chExt cx="2744778" cy="2587358"/>
          </a:xfrm>
        </p:grpSpPr>
        <p:sp>
          <p:nvSpPr>
            <p:cNvPr id="163" name="직사각형 162">
              <a:extLst>
                <a:ext uri="{FF2B5EF4-FFF2-40B4-BE49-F238E27FC236}">
                  <a16:creationId xmlns:a16="http://schemas.microsoft.com/office/drawing/2014/main" id="{1F5C55B6-53B9-05C3-9A10-59D7C9EFE4B2}"/>
                </a:ext>
              </a:extLst>
            </p:cNvPr>
            <p:cNvSpPr/>
            <p:nvPr/>
          </p:nvSpPr>
          <p:spPr>
            <a:xfrm>
              <a:off x="1715602" y="3358327"/>
              <a:ext cx="2744778" cy="23876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grpSp>
          <p:nvGrpSpPr>
            <p:cNvPr id="164" name="그룹 163">
              <a:extLst>
                <a:ext uri="{FF2B5EF4-FFF2-40B4-BE49-F238E27FC236}">
                  <a16:creationId xmlns:a16="http://schemas.microsoft.com/office/drawing/2014/main" id="{9592CBF2-05DD-84A1-5B4A-372F6F2FB4A7}"/>
                </a:ext>
              </a:extLst>
            </p:cNvPr>
            <p:cNvGrpSpPr/>
            <p:nvPr/>
          </p:nvGrpSpPr>
          <p:grpSpPr>
            <a:xfrm>
              <a:off x="1807677" y="3465330"/>
              <a:ext cx="999023" cy="1286822"/>
              <a:chOff x="1807677" y="3504253"/>
              <a:chExt cx="999023" cy="1286822"/>
            </a:xfrm>
          </p:grpSpPr>
          <p:sp>
            <p:nvSpPr>
              <p:cNvPr id="242" name="직사각형 241">
                <a:extLst>
                  <a:ext uri="{FF2B5EF4-FFF2-40B4-BE49-F238E27FC236}">
                    <a16:creationId xmlns:a16="http://schemas.microsoft.com/office/drawing/2014/main" id="{15E10E38-7939-3A9E-A771-97A3A826A764}"/>
                  </a:ext>
                </a:extLst>
              </p:cNvPr>
              <p:cNvSpPr/>
              <p:nvPr/>
            </p:nvSpPr>
            <p:spPr>
              <a:xfrm>
                <a:off x="1807677" y="3504253"/>
                <a:ext cx="999023" cy="128682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43" name="직사각형 242">
                <a:extLst>
                  <a:ext uri="{FF2B5EF4-FFF2-40B4-BE49-F238E27FC236}">
                    <a16:creationId xmlns:a16="http://schemas.microsoft.com/office/drawing/2014/main" id="{F65C7042-F7D5-7E02-3BC1-9597A0933DEF}"/>
                  </a:ext>
                </a:extLst>
              </p:cNvPr>
              <p:cNvSpPr/>
              <p:nvPr/>
            </p:nvSpPr>
            <p:spPr>
              <a:xfrm>
                <a:off x="1872764" y="3611256"/>
                <a:ext cx="868848" cy="48131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44" name="직사각형 243">
                <a:extLst>
                  <a:ext uri="{FF2B5EF4-FFF2-40B4-BE49-F238E27FC236}">
                    <a16:creationId xmlns:a16="http://schemas.microsoft.com/office/drawing/2014/main" id="{28F2B94A-824C-CFBB-F04A-5CD49CD79C25}"/>
                  </a:ext>
                </a:extLst>
              </p:cNvPr>
              <p:cNvSpPr/>
              <p:nvPr/>
            </p:nvSpPr>
            <p:spPr>
              <a:xfrm>
                <a:off x="1872764" y="4231083"/>
                <a:ext cx="868848" cy="48131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</p:grpSp>
        <p:grpSp>
          <p:nvGrpSpPr>
            <p:cNvPr id="165" name="그룹 164">
              <a:extLst>
                <a:ext uri="{FF2B5EF4-FFF2-40B4-BE49-F238E27FC236}">
                  <a16:creationId xmlns:a16="http://schemas.microsoft.com/office/drawing/2014/main" id="{C082D146-AF60-57CA-8A07-0817D83BFBD4}"/>
                </a:ext>
              </a:extLst>
            </p:cNvPr>
            <p:cNvGrpSpPr/>
            <p:nvPr/>
          </p:nvGrpSpPr>
          <p:grpSpPr>
            <a:xfrm>
              <a:off x="1807677" y="4890660"/>
              <a:ext cx="999022" cy="779067"/>
              <a:chOff x="1807677" y="4929583"/>
              <a:chExt cx="999022" cy="779067"/>
            </a:xfrm>
          </p:grpSpPr>
          <p:sp>
            <p:nvSpPr>
              <p:cNvPr id="234" name="직사각형 233">
                <a:extLst>
                  <a:ext uri="{FF2B5EF4-FFF2-40B4-BE49-F238E27FC236}">
                    <a16:creationId xmlns:a16="http://schemas.microsoft.com/office/drawing/2014/main" id="{7FAAE982-A2A8-6D8E-C497-A50E3BD3FE07}"/>
                  </a:ext>
                </a:extLst>
              </p:cNvPr>
              <p:cNvSpPr/>
              <p:nvPr/>
            </p:nvSpPr>
            <p:spPr>
              <a:xfrm>
                <a:off x="1807677" y="4929583"/>
                <a:ext cx="999022" cy="7790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35" name="직사각형 234">
                <a:extLst>
                  <a:ext uri="{FF2B5EF4-FFF2-40B4-BE49-F238E27FC236}">
                    <a16:creationId xmlns:a16="http://schemas.microsoft.com/office/drawing/2014/main" id="{80BC0FF5-BFFF-13D4-D2D9-16D4EF0819C6}"/>
                  </a:ext>
                </a:extLst>
              </p:cNvPr>
              <p:cNvSpPr/>
              <p:nvPr/>
            </p:nvSpPr>
            <p:spPr>
              <a:xfrm>
                <a:off x="1872764" y="5023640"/>
                <a:ext cx="868848" cy="1738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36" name="직사각형 235">
                <a:extLst>
                  <a:ext uri="{FF2B5EF4-FFF2-40B4-BE49-F238E27FC236}">
                    <a16:creationId xmlns:a16="http://schemas.microsoft.com/office/drawing/2014/main" id="{BB3908DD-6D32-4895-8255-755972180610}"/>
                  </a:ext>
                </a:extLst>
              </p:cNvPr>
              <p:cNvSpPr/>
              <p:nvPr/>
            </p:nvSpPr>
            <p:spPr>
              <a:xfrm>
                <a:off x="1872764" y="5359795"/>
                <a:ext cx="868848" cy="26312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grpSp>
            <p:nvGrpSpPr>
              <p:cNvPr id="237" name="그룹 236">
                <a:extLst>
                  <a:ext uri="{FF2B5EF4-FFF2-40B4-BE49-F238E27FC236}">
                    <a16:creationId xmlns:a16="http://schemas.microsoft.com/office/drawing/2014/main" id="{E020C665-D606-0CED-8417-C6ADAC8492BD}"/>
                  </a:ext>
                </a:extLst>
              </p:cNvPr>
              <p:cNvGrpSpPr/>
              <p:nvPr/>
            </p:nvGrpSpPr>
            <p:grpSpPr>
              <a:xfrm>
                <a:off x="1966488" y="5407815"/>
                <a:ext cx="681400" cy="167089"/>
                <a:chOff x="1963250" y="5405629"/>
                <a:chExt cx="681400" cy="167089"/>
              </a:xfrm>
            </p:grpSpPr>
            <p:sp>
              <p:nvSpPr>
                <p:cNvPr id="238" name="직사각형 237">
                  <a:extLst>
                    <a:ext uri="{FF2B5EF4-FFF2-40B4-BE49-F238E27FC236}">
                      <a16:creationId xmlns:a16="http://schemas.microsoft.com/office/drawing/2014/main" id="{DC97AC08-B3FD-6851-0305-005B5AB34391}"/>
                    </a:ext>
                  </a:extLst>
                </p:cNvPr>
                <p:cNvSpPr/>
                <p:nvPr/>
              </p:nvSpPr>
              <p:spPr>
                <a:xfrm>
                  <a:off x="196325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/>
                </a:p>
              </p:txBody>
            </p:sp>
            <p:sp>
              <p:nvSpPr>
                <p:cNvPr id="239" name="직사각형 238">
                  <a:extLst>
                    <a:ext uri="{FF2B5EF4-FFF2-40B4-BE49-F238E27FC236}">
                      <a16:creationId xmlns:a16="http://schemas.microsoft.com/office/drawing/2014/main" id="{266DD239-BA10-D651-872F-0E66147942D3}"/>
                    </a:ext>
                  </a:extLst>
                </p:cNvPr>
                <p:cNvSpPr/>
                <p:nvPr/>
              </p:nvSpPr>
              <p:spPr>
                <a:xfrm>
                  <a:off x="213360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/>
                </a:p>
              </p:txBody>
            </p:sp>
            <p:sp>
              <p:nvSpPr>
                <p:cNvPr id="240" name="직사각형 239">
                  <a:extLst>
                    <a:ext uri="{FF2B5EF4-FFF2-40B4-BE49-F238E27FC236}">
                      <a16:creationId xmlns:a16="http://schemas.microsoft.com/office/drawing/2014/main" id="{E6D91571-41E9-D3CA-EC5D-E8282440F46C}"/>
                    </a:ext>
                  </a:extLst>
                </p:cNvPr>
                <p:cNvSpPr/>
                <p:nvPr/>
              </p:nvSpPr>
              <p:spPr>
                <a:xfrm>
                  <a:off x="230395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/>
                </a:p>
              </p:txBody>
            </p:sp>
            <p:sp>
              <p:nvSpPr>
                <p:cNvPr id="241" name="직사각형 240">
                  <a:extLst>
                    <a:ext uri="{FF2B5EF4-FFF2-40B4-BE49-F238E27FC236}">
                      <a16:creationId xmlns:a16="http://schemas.microsoft.com/office/drawing/2014/main" id="{8D7C06FF-0B77-89DD-6DBD-98460F4BF920}"/>
                    </a:ext>
                  </a:extLst>
                </p:cNvPr>
                <p:cNvSpPr/>
                <p:nvPr/>
              </p:nvSpPr>
              <p:spPr>
                <a:xfrm>
                  <a:off x="247430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/>
                </a:p>
              </p:txBody>
            </p:sp>
          </p:grpSp>
        </p:grpSp>
        <p:grpSp>
          <p:nvGrpSpPr>
            <p:cNvPr id="169" name="그룹 168">
              <a:extLst>
                <a:ext uri="{FF2B5EF4-FFF2-40B4-BE49-F238E27FC236}">
                  <a16:creationId xmlns:a16="http://schemas.microsoft.com/office/drawing/2014/main" id="{F08FB11C-438C-FC1D-08A9-518415AA54C9}"/>
                </a:ext>
              </a:extLst>
            </p:cNvPr>
            <p:cNvGrpSpPr/>
            <p:nvPr/>
          </p:nvGrpSpPr>
          <p:grpSpPr>
            <a:xfrm>
              <a:off x="2873377" y="3465330"/>
              <a:ext cx="1501774" cy="1286822"/>
              <a:chOff x="2873377" y="3504253"/>
              <a:chExt cx="1501774" cy="1286822"/>
            </a:xfrm>
          </p:grpSpPr>
          <p:sp>
            <p:nvSpPr>
              <p:cNvPr id="232" name="직사각형 231">
                <a:extLst>
                  <a:ext uri="{FF2B5EF4-FFF2-40B4-BE49-F238E27FC236}">
                    <a16:creationId xmlns:a16="http://schemas.microsoft.com/office/drawing/2014/main" id="{221EB2EA-DB86-557C-9C15-C1BC77A93715}"/>
                  </a:ext>
                </a:extLst>
              </p:cNvPr>
              <p:cNvSpPr/>
              <p:nvPr/>
            </p:nvSpPr>
            <p:spPr>
              <a:xfrm>
                <a:off x="2873377" y="3504253"/>
                <a:ext cx="1501774" cy="128682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33" name="직사각형 232">
                <a:extLst>
                  <a:ext uri="{FF2B5EF4-FFF2-40B4-BE49-F238E27FC236}">
                    <a16:creationId xmlns:a16="http://schemas.microsoft.com/office/drawing/2014/main" id="{58E671B9-8A33-35E9-6DE3-AB7A5BFD9158}"/>
                  </a:ext>
                </a:extLst>
              </p:cNvPr>
              <p:cNvSpPr/>
              <p:nvPr/>
            </p:nvSpPr>
            <p:spPr>
              <a:xfrm>
                <a:off x="2943778" y="3611256"/>
                <a:ext cx="1360973" cy="1101146"/>
              </a:xfrm>
              <a:prstGeom prst="rect">
                <a:avLst/>
              </a:prstGeom>
              <a:solidFill>
                <a:srgbClr val="DCDDD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</p:grpSp>
        <p:sp>
          <p:nvSpPr>
            <p:cNvPr id="170" name="직사각형 169">
              <a:extLst>
                <a:ext uri="{FF2B5EF4-FFF2-40B4-BE49-F238E27FC236}">
                  <a16:creationId xmlns:a16="http://schemas.microsoft.com/office/drawing/2014/main" id="{59C6E879-EFC9-AFA6-F3F9-6B8D29B78F35}"/>
                </a:ext>
              </a:extLst>
            </p:cNvPr>
            <p:cNvSpPr/>
            <p:nvPr/>
          </p:nvSpPr>
          <p:spPr>
            <a:xfrm>
              <a:off x="3353902" y="4893835"/>
              <a:ext cx="1021249" cy="77589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E90C1369-2EF9-9B85-E3E0-0A6B5CE738DE}"/>
                </a:ext>
              </a:extLst>
            </p:cNvPr>
            <p:cNvGrpSpPr/>
            <p:nvPr/>
          </p:nvGrpSpPr>
          <p:grpSpPr>
            <a:xfrm>
              <a:off x="3428965" y="4987402"/>
              <a:ext cx="871123" cy="596599"/>
              <a:chOff x="3429150" y="5026325"/>
              <a:chExt cx="871123" cy="596599"/>
            </a:xfrm>
          </p:grpSpPr>
          <p:sp>
            <p:nvSpPr>
              <p:cNvPr id="229" name="직사각형 228">
                <a:extLst>
                  <a:ext uri="{FF2B5EF4-FFF2-40B4-BE49-F238E27FC236}">
                    <a16:creationId xmlns:a16="http://schemas.microsoft.com/office/drawing/2014/main" id="{9A33A1F0-1126-C453-186E-6B028A33A179}"/>
                  </a:ext>
                </a:extLst>
              </p:cNvPr>
              <p:cNvSpPr/>
              <p:nvPr/>
            </p:nvSpPr>
            <p:spPr>
              <a:xfrm>
                <a:off x="3429150" y="5026325"/>
                <a:ext cx="871123" cy="17115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30" name="직사각형 229">
                <a:extLst>
                  <a:ext uri="{FF2B5EF4-FFF2-40B4-BE49-F238E27FC236}">
                    <a16:creationId xmlns:a16="http://schemas.microsoft.com/office/drawing/2014/main" id="{E7257772-AA22-449B-AE1C-320F66940D2B}"/>
                  </a:ext>
                </a:extLst>
              </p:cNvPr>
              <p:cNvSpPr/>
              <p:nvPr/>
            </p:nvSpPr>
            <p:spPr>
              <a:xfrm>
                <a:off x="3429150" y="5359795"/>
                <a:ext cx="871123" cy="26312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31" name="직사각형 230">
                <a:extLst>
                  <a:ext uri="{FF2B5EF4-FFF2-40B4-BE49-F238E27FC236}">
                    <a16:creationId xmlns:a16="http://schemas.microsoft.com/office/drawing/2014/main" id="{CAB822F8-8B5F-D7F0-FBCA-4C5475A92FD3}"/>
                  </a:ext>
                </a:extLst>
              </p:cNvPr>
              <p:cNvSpPr/>
              <p:nvPr/>
            </p:nvSpPr>
            <p:spPr>
              <a:xfrm>
                <a:off x="3505717" y="5401567"/>
                <a:ext cx="717989" cy="17115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</p:grpSp>
        <p:grpSp>
          <p:nvGrpSpPr>
            <p:cNvPr id="172" name="그룹 171">
              <a:extLst>
                <a:ext uri="{FF2B5EF4-FFF2-40B4-BE49-F238E27FC236}">
                  <a16:creationId xmlns:a16="http://schemas.microsoft.com/office/drawing/2014/main" id="{70FA1CE2-9FF8-17F9-8909-E1C5579B177F}"/>
                </a:ext>
              </a:extLst>
            </p:cNvPr>
            <p:cNvGrpSpPr/>
            <p:nvPr/>
          </p:nvGrpSpPr>
          <p:grpSpPr>
            <a:xfrm>
              <a:off x="2873375" y="4890960"/>
              <a:ext cx="417029" cy="775892"/>
              <a:chOff x="2873375" y="4929883"/>
              <a:chExt cx="417029" cy="775892"/>
            </a:xfrm>
          </p:grpSpPr>
          <p:sp>
            <p:nvSpPr>
              <p:cNvPr id="221" name="직사각형 220">
                <a:extLst>
                  <a:ext uri="{FF2B5EF4-FFF2-40B4-BE49-F238E27FC236}">
                    <a16:creationId xmlns:a16="http://schemas.microsoft.com/office/drawing/2014/main" id="{AC4D4AF9-401E-7A7C-013A-1749BB68C9C9}"/>
                  </a:ext>
                </a:extLst>
              </p:cNvPr>
              <p:cNvSpPr/>
              <p:nvPr/>
            </p:nvSpPr>
            <p:spPr>
              <a:xfrm>
                <a:off x="2873375" y="4929883"/>
                <a:ext cx="417029" cy="7758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grpSp>
            <p:nvGrpSpPr>
              <p:cNvPr id="222" name="그룹 221">
                <a:extLst>
                  <a:ext uri="{FF2B5EF4-FFF2-40B4-BE49-F238E27FC236}">
                    <a16:creationId xmlns:a16="http://schemas.microsoft.com/office/drawing/2014/main" id="{D6189D1C-74B2-FB07-7558-8E74DA940403}"/>
                  </a:ext>
                </a:extLst>
              </p:cNvPr>
              <p:cNvGrpSpPr/>
              <p:nvPr/>
            </p:nvGrpSpPr>
            <p:grpSpPr>
              <a:xfrm>
                <a:off x="2873375" y="5071455"/>
                <a:ext cx="417029" cy="501263"/>
                <a:chOff x="2873375" y="5071455"/>
                <a:chExt cx="417029" cy="501263"/>
              </a:xfrm>
            </p:grpSpPr>
            <p:cxnSp>
              <p:nvCxnSpPr>
                <p:cNvPr id="223" name="직선 연결선 222">
                  <a:extLst>
                    <a:ext uri="{FF2B5EF4-FFF2-40B4-BE49-F238E27FC236}">
                      <a16:creationId xmlns:a16="http://schemas.microsoft.com/office/drawing/2014/main" id="{3E81AEEA-7F19-7264-E4C0-4168A4B929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07255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4" name="직선 연결선 223">
                  <a:extLst>
                    <a:ext uri="{FF2B5EF4-FFF2-40B4-BE49-F238E27FC236}">
                      <a16:creationId xmlns:a16="http://schemas.microsoft.com/office/drawing/2014/main" id="{81D346E1-DF14-DCCF-2948-4B91359F2C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071456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직선 연결선 224">
                  <a:extLst>
                    <a:ext uri="{FF2B5EF4-FFF2-40B4-BE49-F238E27FC236}">
                      <a16:creationId xmlns:a16="http://schemas.microsoft.com/office/drawing/2014/main" id="{2E40109B-B2B8-EEA9-EDC2-B9C51A18183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56954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" name="직선 연결선 225">
                  <a:extLst>
                    <a:ext uri="{FF2B5EF4-FFF2-40B4-BE49-F238E27FC236}">
                      <a16:creationId xmlns:a16="http://schemas.microsoft.com/office/drawing/2014/main" id="{04D47E98-EA6B-D228-2CE0-58FED88EE4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565271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직선 연결선 226">
                  <a:extLst>
                    <a:ext uri="{FF2B5EF4-FFF2-40B4-BE49-F238E27FC236}">
                      <a16:creationId xmlns:a16="http://schemas.microsoft.com/office/drawing/2014/main" id="{24245A00-798E-896F-6687-2F2C0BEC739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990481" y="5071456"/>
                  <a:ext cx="182817" cy="50126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" name="직선 연결선 227">
                  <a:extLst>
                    <a:ext uri="{FF2B5EF4-FFF2-40B4-BE49-F238E27FC236}">
                      <a16:creationId xmlns:a16="http://schemas.microsoft.com/office/drawing/2014/main" id="{913FFC54-A270-A2CE-10B8-00D8578E2E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90481" y="5071455"/>
                  <a:ext cx="182817" cy="49381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3" name="그룹 172">
              <a:extLst>
                <a:ext uri="{FF2B5EF4-FFF2-40B4-BE49-F238E27FC236}">
                  <a16:creationId xmlns:a16="http://schemas.microsoft.com/office/drawing/2014/main" id="{5723A725-C52E-B3C5-2955-8D17D98A8FDA}"/>
                </a:ext>
              </a:extLst>
            </p:cNvPr>
            <p:cNvGrpSpPr/>
            <p:nvPr/>
          </p:nvGrpSpPr>
          <p:grpSpPr>
            <a:xfrm>
              <a:off x="2552229" y="3158607"/>
              <a:ext cx="1071525" cy="337930"/>
              <a:chOff x="2387639" y="2030607"/>
              <a:chExt cx="1071525" cy="337930"/>
            </a:xfrm>
          </p:grpSpPr>
          <p:sp>
            <p:nvSpPr>
              <p:cNvPr id="219" name="직사각형 218">
                <a:extLst>
                  <a:ext uri="{FF2B5EF4-FFF2-40B4-BE49-F238E27FC236}">
                    <a16:creationId xmlns:a16="http://schemas.microsoft.com/office/drawing/2014/main" id="{1A3D362E-DE1C-37B1-2B0D-89321F5E657A}"/>
                  </a:ext>
                </a:extLst>
              </p:cNvPr>
              <p:cNvSpPr/>
              <p:nvPr/>
            </p:nvSpPr>
            <p:spPr>
              <a:xfrm>
                <a:off x="2473736" y="2030607"/>
                <a:ext cx="896224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20" name="Content Placeholder 2">
                <a:extLst>
                  <a:ext uri="{FF2B5EF4-FFF2-40B4-BE49-F238E27FC236}">
                    <a16:creationId xmlns:a16="http://schemas.microsoft.com/office/drawing/2014/main" id="{F1E9E554-F4D2-91E8-5199-71708919DDA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87639" y="2045407"/>
                <a:ext cx="107152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Accelerator</a:t>
                </a:r>
              </a:p>
            </p:txBody>
          </p:sp>
        </p:grpSp>
        <p:grpSp>
          <p:nvGrpSpPr>
            <p:cNvPr id="174" name="그룹 173">
              <a:extLst>
                <a:ext uri="{FF2B5EF4-FFF2-40B4-BE49-F238E27FC236}">
                  <a16:creationId xmlns:a16="http://schemas.microsoft.com/office/drawing/2014/main" id="{478684CB-3DC2-54C3-7B72-4E04D2344CD3}"/>
                </a:ext>
              </a:extLst>
            </p:cNvPr>
            <p:cNvGrpSpPr/>
            <p:nvPr/>
          </p:nvGrpSpPr>
          <p:grpSpPr>
            <a:xfrm>
              <a:off x="1768679" y="3340922"/>
              <a:ext cx="1071525" cy="197532"/>
              <a:chOff x="2366152" y="2072840"/>
              <a:chExt cx="1071525" cy="197532"/>
            </a:xfrm>
          </p:grpSpPr>
          <p:sp>
            <p:nvSpPr>
              <p:cNvPr id="217" name="직사각형 216">
                <a:extLst>
                  <a:ext uri="{FF2B5EF4-FFF2-40B4-BE49-F238E27FC236}">
                    <a16:creationId xmlns:a16="http://schemas.microsoft.com/office/drawing/2014/main" id="{C83E1574-DA5F-55CB-C7D0-A3186BBBFC19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18" name="Content Placeholder 2">
                <a:extLst>
                  <a:ext uri="{FF2B5EF4-FFF2-40B4-BE49-F238E27FC236}">
                    <a16:creationId xmlns:a16="http://schemas.microsoft.com/office/drawing/2014/main" id="{E8591B09-ED46-3A07-BF26-FFE75EE2210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Prefetcher</a:t>
                </a:r>
              </a:p>
            </p:txBody>
          </p:sp>
        </p:grpSp>
        <p:grpSp>
          <p:nvGrpSpPr>
            <p:cNvPr id="175" name="그룹 174">
              <a:extLst>
                <a:ext uri="{FF2B5EF4-FFF2-40B4-BE49-F238E27FC236}">
                  <a16:creationId xmlns:a16="http://schemas.microsoft.com/office/drawing/2014/main" id="{9B3DF7D8-3F15-602F-DF96-04EBF66F7AD9}"/>
                </a:ext>
              </a:extLst>
            </p:cNvPr>
            <p:cNvGrpSpPr/>
            <p:nvPr/>
          </p:nvGrpSpPr>
          <p:grpSpPr>
            <a:xfrm>
              <a:off x="1768679" y="4752526"/>
              <a:ext cx="1071525" cy="197532"/>
              <a:chOff x="2366152" y="2072840"/>
              <a:chExt cx="1071525" cy="197532"/>
            </a:xfrm>
          </p:grpSpPr>
          <p:sp>
            <p:nvSpPr>
              <p:cNvPr id="215" name="직사각형 214">
                <a:extLst>
                  <a:ext uri="{FF2B5EF4-FFF2-40B4-BE49-F238E27FC236}">
                    <a16:creationId xmlns:a16="http://schemas.microsoft.com/office/drawing/2014/main" id="{84951A5E-D922-BC2E-6ECD-5183753064E4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16" name="Content Placeholder 2">
                <a:extLst>
                  <a:ext uri="{FF2B5EF4-FFF2-40B4-BE49-F238E27FC236}">
                    <a16:creationId xmlns:a16="http://schemas.microsoft.com/office/drawing/2014/main" id="{AE9666F2-120A-AFF8-775D-DD890BE91E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Processor</a:t>
                </a:r>
              </a:p>
            </p:txBody>
          </p:sp>
        </p:grpSp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17EA9E3C-B3EA-DF7A-D9EA-33C7DD38FD5D}"/>
                </a:ext>
              </a:extLst>
            </p:cNvPr>
            <p:cNvGrpSpPr/>
            <p:nvPr/>
          </p:nvGrpSpPr>
          <p:grpSpPr>
            <a:xfrm>
              <a:off x="3339629" y="4752526"/>
              <a:ext cx="1071525" cy="197532"/>
              <a:chOff x="2366152" y="2072840"/>
              <a:chExt cx="1071525" cy="197532"/>
            </a:xfrm>
          </p:grpSpPr>
          <p:sp>
            <p:nvSpPr>
              <p:cNvPr id="213" name="직사각형 212">
                <a:extLst>
                  <a:ext uri="{FF2B5EF4-FFF2-40B4-BE49-F238E27FC236}">
                    <a16:creationId xmlns:a16="http://schemas.microsoft.com/office/drawing/2014/main" id="{E2BED072-D6C8-EE29-BEC5-510E27E2235D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14" name="Content Placeholder 2">
                <a:extLst>
                  <a:ext uri="{FF2B5EF4-FFF2-40B4-BE49-F238E27FC236}">
                    <a16:creationId xmlns:a16="http://schemas.microsoft.com/office/drawing/2014/main" id="{10519CDD-072D-9F0F-FD5B-EF4D7E5968C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Updater</a:t>
                </a:r>
              </a:p>
            </p:txBody>
          </p:sp>
        </p:grpSp>
        <p:grpSp>
          <p:nvGrpSpPr>
            <p:cNvPr id="177" name="그룹 176">
              <a:extLst>
                <a:ext uri="{FF2B5EF4-FFF2-40B4-BE49-F238E27FC236}">
                  <a16:creationId xmlns:a16="http://schemas.microsoft.com/office/drawing/2014/main" id="{BDC560F0-14A2-20D0-5F00-0F2E4D4EF26C}"/>
                </a:ext>
              </a:extLst>
            </p:cNvPr>
            <p:cNvGrpSpPr/>
            <p:nvPr/>
          </p:nvGrpSpPr>
          <p:grpSpPr>
            <a:xfrm>
              <a:off x="3117736" y="3331886"/>
              <a:ext cx="1071525" cy="197532"/>
              <a:chOff x="2366152" y="2072840"/>
              <a:chExt cx="1071525" cy="197532"/>
            </a:xfrm>
          </p:grpSpPr>
          <p:sp>
            <p:nvSpPr>
              <p:cNvPr id="211" name="직사각형 210">
                <a:extLst>
                  <a:ext uri="{FF2B5EF4-FFF2-40B4-BE49-F238E27FC236}">
                    <a16:creationId xmlns:a16="http://schemas.microsoft.com/office/drawing/2014/main" id="{6F3BA85D-249E-7F21-3DDF-7CBB0DED4A0E}"/>
                  </a:ext>
                </a:extLst>
              </p:cNvPr>
              <p:cNvSpPr/>
              <p:nvPr/>
            </p:nvSpPr>
            <p:spPr>
              <a:xfrm>
                <a:off x="2673861" y="2138069"/>
                <a:ext cx="464103" cy="111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12" name="Content Placeholder 2">
                <a:extLst>
                  <a:ext uri="{FF2B5EF4-FFF2-40B4-BE49-F238E27FC236}">
                    <a16:creationId xmlns:a16="http://schemas.microsoft.com/office/drawing/2014/main" id="{567A4128-8559-087E-ABF8-FAC092A2BA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6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Cache</a:t>
                </a:r>
              </a:p>
            </p:txBody>
          </p:sp>
        </p:grpSp>
        <p:grpSp>
          <p:nvGrpSpPr>
            <p:cNvPr id="178" name="그룹 177">
              <a:extLst>
                <a:ext uri="{FF2B5EF4-FFF2-40B4-BE49-F238E27FC236}">
                  <a16:creationId xmlns:a16="http://schemas.microsoft.com/office/drawing/2014/main" id="{7463590F-9198-4EB9-A225-5C578C58916F}"/>
                </a:ext>
              </a:extLst>
            </p:cNvPr>
            <p:cNvGrpSpPr/>
            <p:nvPr/>
          </p:nvGrpSpPr>
          <p:grpSpPr>
            <a:xfrm>
              <a:off x="1960343" y="3625369"/>
              <a:ext cx="693691" cy="392475"/>
              <a:chOff x="1945501" y="3657812"/>
              <a:chExt cx="693691" cy="392475"/>
            </a:xfrm>
          </p:grpSpPr>
          <p:sp>
            <p:nvSpPr>
              <p:cNvPr id="209" name="Content Placeholder 2">
                <a:extLst>
                  <a:ext uri="{FF2B5EF4-FFF2-40B4-BE49-F238E27FC236}">
                    <a16:creationId xmlns:a16="http://schemas.microsoft.com/office/drawing/2014/main" id="{7954D4E3-24AC-37B2-D17F-8798B361DC1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657812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Vertex</a:t>
                </a:r>
              </a:p>
            </p:txBody>
          </p:sp>
          <p:sp>
            <p:nvSpPr>
              <p:cNvPr id="210" name="Content Placeholder 2">
                <a:extLst>
                  <a:ext uri="{FF2B5EF4-FFF2-40B4-BE49-F238E27FC236}">
                    <a16:creationId xmlns:a16="http://schemas.microsoft.com/office/drawing/2014/main" id="{69C610E2-654D-C8E3-E14E-FD22E110957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835141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</p:grpSp>
        <p:grpSp>
          <p:nvGrpSpPr>
            <p:cNvPr id="179" name="그룹 178">
              <a:extLst>
                <a:ext uri="{FF2B5EF4-FFF2-40B4-BE49-F238E27FC236}">
                  <a16:creationId xmlns:a16="http://schemas.microsoft.com/office/drawing/2014/main" id="{6504AA5C-B2CE-42C1-90A4-732BC91955A1}"/>
                </a:ext>
              </a:extLst>
            </p:cNvPr>
            <p:cNvGrpSpPr/>
            <p:nvPr/>
          </p:nvGrpSpPr>
          <p:grpSpPr>
            <a:xfrm>
              <a:off x="1960343" y="4243643"/>
              <a:ext cx="693691" cy="392471"/>
              <a:chOff x="1945501" y="3657812"/>
              <a:chExt cx="693691" cy="392471"/>
            </a:xfrm>
          </p:grpSpPr>
          <p:sp>
            <p:nvSpPr>
              <p:cNvPr id="207" name="Content Placeholder 2">
                <a:extLst>
                  <a:ext uri="{FF2B5EF4-FFF2-40B4-BE49-F238E27FC236}">
                    <a16:creationId xmlns:a16="http://schemas.microsoft.com/office/drawing/2014/main" id="{F597072A-5822-9D29-7E87-223308DA89E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657812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Edge</a:t>
                </a:r>
              </a:p>
            </p:txBody>
          </p:sp>
          <p:sp>
            <p:nvSpPr>
              <p:cNvPr id="208" name="Content Placeholder 2">
                <a:extLst>
                  <a:ext uri="{FF2B5EF4-FFF2-40B4-BE49-F238E27FC236}">
                    <a16:creationId xmlns:a16="http://schemas.microsoft.com/office/drawing/2014/main" id="{3BFFC8DE-FB5F-508C-1A4D-7AB2A3AD178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835137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</p:grpSp>
        <p:sp>
          <p:nvSpPr>
            <p:cNvPr id="180" name="Content Placeholder 2">
              <a:extLst>
                <a:ext uri="{FF2B5EF4-FFF2-40B4-BE49-F238E27FC236}">
                  <a16:creationId xmlns:a16="http://schemas.microsoft.com/office/drawing/2014/main" id="{8B054182-D87E-C54E-19B9-3690A9ED9664}"/>
                </a:ext>
              </a:extLst>
            </p:cNvPr>
            <p:cNvSpPr txBox="1">
              <a:spLocks/>
            </p:cNvSpPr>
            <p:nvPr/>
          </p:nvSpPr>
          <p:spPr>
            <a:xfrm>
              <a:off x="1959074" y="4972999"/>
              <a:ext cx="693691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</a:t>
              </a:r>
            </a:p>
          </p:txBody>
        </p:sp>
        <p:sp>
          <p:nvSpPr>
            <p:cNvPr id="181" name="Content Placeholder 2">
              <a:extLst>
                <a:ext uri="{FF2B5EF4-FFF2-40B4-BE49-F238E27FC236}">
                  <a16:creationId xmlns:a16="http://schemas.microsoft.com/office/drawing/2014/main" id="{705F80E4-D4A7-1D8A-BB43-1974B1AE5075}"/>
                </a:ext>
              </a:extLst>
            </p:cNvPr>
            <p:cNvSpPr txBox="1">
              <a:spLocks/>
            </p:cNvSpPr>
            <p:nvPr/>
          </p:nvSpPr>
          <p:spPr>
            <a:xfrm>
              <a:off x="1932667" y="5354701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</a:t>
              </a:r>
            </a:p>
          </p:txBody>
        </p:sp>
        <p:sp>
          <p:nvSpPr>
            <p:cNvPr id="182" name="Content Placeholder 2">
              <a:extLst>
                <a:ext uri="{FF2B5EF4-FFF2-40B4-BE49-F238E27FC236}">
                  <a16:creationId xmlns:a16="http://schemas.microsoft.com/office/drawing/2014/main" id="{70587244-0A53-EC98-EE67-DCE2182A2553}"/>
                </a:ext>
              </a:extLst>
            </p:cNvPr>
            <p:cNvSpPr txBox="1">
              <a:spLocks/>
            </p:cNvSpPr>
            <p:nvPr/>
          </p:nvSpPr>
          <p:spPr>
            <a:xfrm>
              <a:off x="2106409" y="5354701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</a:t>
              </a:r>
            </a:p>
          </p:txBody>
        </p:sp>
        <p:sp>
          <p:nvSpPr>
            <p:cNvPr id="183" name="Content Placeholder 2">
              <a:extLst>
                <a:ext uri="{FF2B5EF4-FFF2-40B4-BE49-F238E27FC236}">
                  <a16:creationId xmlns:a16="http://schemas.microsoft.com/office/drawing/2014/main" id="{BB66652D-486C-B9EA-8215-98B7C9A98B4A}"/>
                </a:ext>
              </a:extLst>
            </p:cNvPr>
            <p:cNvSpPr txBox="1">
              <a:spLocks/>
            </p:cNvSpPr>
            <p:nvPr/>
          </p:nvSpPr>
          <p:spPr>
            <a:xfrm>
              <a:off x="2278140" y="5354701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</a:t>
              </a:r>
            </a:p>
          </p:txBody>
        </p:sp>
        <p:sp>
          <p:nvSpPr>
            <p:cNvPr id="184" name="Content Placeholder 2">
              <a:extLst>
                <a:ext uri="{FF2B5EF4-FFF2-40B4-BE49-F238E27FC236}">
                  <a16:creationId xmlns:a16="http://schemas.microsoft.com/office/drawing/2014/main" id="{2BE5D01A-7C57-CCBB-D230-87ED17196F8B}"/>
                </a:ext>
              </a:extLst>
            </p:cNvPr>
            <p:cNvSpPr txBox="1">
              <a:spLocks/>
            </p:cNvSpPr>
            <p:nvPr/>
          </p:nvSpPr>
          <p:spPr>
            <a:xfrm>
              <a:off x="2444130" y="5354701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</a:p>
          </p:txBody>
        </p:sp>
        <p:sp>
          <p:nvSpPr>
            <p:cNvPr id="200" name="Content Placeholder 2">
              <a:extLst>
                <a:ext uri="{FF2B5EF4-FFF2-40B4-BE49-F238E27FC236}">
                  <a16:creationId xmlns:a16="http://schemas.microsoft.com/office/drawing/2014/main" id="{C0C484EE-7762-B539-6971-4AB75309E3F7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144882" y="5127663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201" name="Content Placeholder 2">
              <a:extLst>
                <a:ext uri="{FF2B5EF4-FFF2-40B4-BE49-F238E27FC236}">
                  <a16:creationId xmlns:a16="http://schemas.microsoft.com/office/drawing/2014/main" id="{7278F43C-B734-5404-ECFA-779932CAE57F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797763" y="5163176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202" name="Content Placeholder 2">
              <a:extLst>
                <a:ext uri="{FF2B5EF4-FFF2-40B4-BE49-F238E27FC236}">
                  <a16:creationId xmlns:a16="http://schemas.microsoft.com/office/drawing/2014/main" id="{799A9873-705E-1107-66EA-D49F16AF6549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3024846" y="5163176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203" name="Content Placeholder 2">
              <a:extLst>
                <a:ext uri="{FF2B5EF4-FFF2-40B4-BE49-F238E27FC236}">
                  <a16:creationId xmlns:a16="http://schemas.microsoft.com/office/drawing/2014/main" id="{77F7DC3F-A00F-6071-C15F-4B535B4650AE}"/>
                </a:ext>
              </a:extLst>
            </p:cNvPr>
            <p:cNvSpPr txBox="1">
              <a:spLocks/>
            </p:cNvSpPr>
            <p:nvPr/>
          </p:nvSpPr>
          <p:spPr>
            <a:xfrm>
              <a:off x="3512520" y="4980209"/>
              <a:ext cx="693691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UE</a:t>
              </a:r>
            </a:p>
          </p:txBody>
        </p:sp>
        <p:sp>
          <p:nvSpPr>
            <p:cNvPr id="204" name="Content Placeholder 2">
              <a:extLst>
                <a:ext uri="{FF2B5EF4-FFF2-40B4-BE49-F238E27FC236}">
                  <a16:creationId xmlns:a16="http://schemas.microsoft.com/office/drawing/2014/main" id="{F7DB3AFE-7DBF-A0A4-CCEB-312A04DB04B2}"/>
                </a:ext>
              </a:extLst>
            </p:cNvPr>
            <p:cNvSpPr txBox="1">
              <a:spLocks/>
            </p:cNvSpPr>
            <p:nvPr/>
          </p:nvSpPr>
          <p:spPr>
            <a:xfrm>
              <a:off x="3491470" y="5355819"/>
              <a:ext cx="74611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Reduce Unit</a:t>
              </a:r>
            </a:p>
          </p:txBody>
        </p:sp>
        <p:cxnSp>
          <p:nvCxnSpPr>
            <p:cNvPr id="205" name="직선 화살표 연결선 204">
              <a:extLst>
                <a:ext uri="{FF2B5EF4-FFF2-40B4-BE49-F238E27FC236}">
                  <a16:creationId xmlns:a16="http://schemas.microsoft.com/office/drawing/2014/main" id="{DF7F85F8-78F9-EDD4-E306-194D7D32FCE9}"/>
                </a:ext>
              </a:extLst>
            </p:cNvPr>
            <p:cNvCxnSpPr>
              <a:cxnSpLocks/>
              <a:stCxn id="243" idx="2"/>
              <a:endCxn id="207" idx="0"/>
            </p:cNvCxnSpPr>
            <p:nvPr/>
          </p:nvCxnSpPr>
          <p:spPr>
            <a:xfrm>
              <a:off x="2307188" y="4053652"/>
              <a:ext cx="1" cy="189991"/>
            </a:xfrm>
            <a:prstGeom prst="straightConnector1">
              <a:avLst/>
            </a:prstGeom>
            <a:ln w="19050">
              <a:solidFill>
                <a:srgbClr val="00A0E9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직선 화살표 연결선 205">
              <a:extLst>
                <a:ext uri="{FF2B5EF4-FFF2-40B4-BE49-F238E27FC236}">
                  <a16:creationId xmlns:a16="http://schemas.microsoft.com/office/drawing/2014/main" id="{E03EC173-387C-4BE8-D98B-6940608484FA}"/>
                </a:ext>
              </a:extLst>
            </p:cNvPr>
            <p:cNvCxnSpPr>
              <a:cxnSpLocks/>
              <a:stCxn id="244" idx="2"/>
            </p:cNvCxnSpPr>
            <p:nvPr/>
          </p:nvCxnSpPr>
          <p:spPr>
            <a:xfrm flipH="1">
              <a:off x="2304442" y="4673479"/>
              <a:ext cx="2746" cy="151763"/>
            </a:xfrm>
            <a:prstGeom prst="straightConnector1">
              <a:avLst/>
            </a:prstGeom>
            <a:ln w="19050">
              <a:solidFill>
                <a:srgbClr val="00A0E9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5" name="직사각형 244">
            <a:extLst>
              <a:ext uri="{FF2B5EF4-FFF2-40B4-BE49-F238E27FC236}">
                <a16:creationId xmlns:a16="http://schemas.microsoft.com/office/drawing/2014/main" id="{8753257C-087D-916B-D02C-DB9AD19695DF}"/>
              </a:ext>
            </a:extLst>
          </p:cNvPr>
          <p:cNvSpPr/>
          <p:nvPr/>
        </p:nvSpPr>
        <p:spPr>
          <a:xfrm>
            <a:off x="1444257" y="1227346"/>
            <a:ext cx="3831583" cy="143449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6" name="직사각형 245">
            <a:extLst>
              <a:ext uri="{FF2B5EF4-FFF2-40B4-BE49-F238E27FC236}">
                <a16:creationId xmlns:a16="http://schemas.microsoft.com/office/drawing/2014/main" id="{A8372EF4-2E28-EB95-A48B-0F8A92B21470}"/>
              </a:ext>
            </a:extLst>
          </p:cNvPr>
          <p:cNvSpPr/>
          <p:nvPr/>
        </p:nvSpPr>
        <p:spPr>
          <a:xfrm>
            <a:off x="1542516" y="1404566"/>
            <a:ext cx="3634963" cy="6757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7" name="직사각형 246">
            <a:extLst>
              <a:ext uri="{FF2B5EF4-FFF2-40B4-BE49-F238E27FC236}">
                <a16:creationId xmlns:a16="http://schemas.microsoft.com/office/drawing/2014/main" id="{9C14C4D3-9BB6-46DF-1EB0-6946FE31CCAD}"/>
              </a:ext>
            </a:extLst>
          </p:cNvPr>
          <p:cNvSpPr/>
          <p:nvPr/>
        </p:nvSpPr>
        <p:spPr>
          <a:xfrm>
            <a:off x="1545525" y="1611532"/>
            <a:ext cx="3632056" cy="30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8" name="Content Placeholder 2">
            <a:extLst>
              <a:ext uri="{FF2B5EF4-FFF2-40B4-BE49-F238E27FC236}">
                <a16:creationId xmlns:a16="http://schemas.microsoft.com/office/drawing/2014/main" id="{6C599322-E0AF-3C4F-B010-CC3E95865CD3}"/>
              </a:ext>
            </a:extLst>
          </p:cNvPr>
          <p:cNvSpPr txBox="1">
            <a:spLocks/>
          </p:cNvSpPr>
          <p:nvPr/>
        </p:nvSpPr>
        <p:spPr>
          <a:xfrm>
            <a:off x="1791258" y="1581302"/>
            <a:ext cx="247034" cy="2988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  <p:sp>
        <p:nvSpPr>
          <p:cNvPr id="249" name="직사각형 248">
            <a:extLst>
              <a:ext uri="{FF2B5EF4-FFF2-40B4-BE49-F238E27FC236}">
                <a16:creationId xmlns:a16="http://schemas.microsoft.com/office/drawing/2014/main" id="{ABBBA8DB-0C19-2321-A198-BFF3BD70F565}"/>
              </a:ext>
            </a:extLst>
          </p:cNvPr>
          <p:cNvSpPr/>
          <p:nvPr/>
        </p:nvSpPr>
        <p:spPr>
          <a:xfrm>
            <a:off x="2734803" y="1355746"/>
            <a:ext cx="1250389" cy="116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0" name="Content Placeholder 2">
            <a:extLst>
              <a:ext uri="{FF2B5EF4-FFF2-40B4-BE49-F238E27FC236}">
                <a16:creationId xmlns:a16="http://schemas.microsoft.com/office/drawing/2014/main" id="{AD94B76B-2140-E0EC-F601-D1FAF1FC2596}"/>
              </a:ext>
            </a:extLst>
          </p:cNvPr>
          <p:cNvSpPr txBox="1">
            <a:spLocks/>
          </p:cNvSpPr>
          <p:nvPr/>
        </p:nvSpPr>
        <p:spPr>
          <a:xfrm>
            <a:off x="2520603" y="1242925"/>
            <a:ext cx="1678788" cy="4488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Cell Array</a:t>
            </a:r>
          </a:p>
        </p:txBody>
      </p:sp>
      <p:grpSp>
        <p:nvGrpSpPr>
          <p:cNvPr id="251" name="그룹 250">
            <a:extLst>
              <a:ext uri="{FF2B5EF4-FFF2-40B4-BE49-F238E27FC236}">
                <a16:creationId xmlns:a16="http://schemas.microsoft.com/office/drawing/2014/main" id="{6FA703C0-116E-0080-8470-B882379DA3B5}"/>
              </a:ext>
            </a:extLst>
          </p:cNvPr>
          <p:cNvGrpSpPr/>
          <p:nvPr/>
        </p:nvGrpSpPr>
        <p:grpSpPr>
          <a:xfrm>
            <a:off x="1542516" y="2219129"/>
            <a:ext cx="3634963" cy="307777"/>
            <a:chOff x="1222379" y="2509990"/>
            <a:chExt cx="3634963" cy="307777"/>
          </a:xfrm>
        </p:grpSpPr>
        <p:sp>
          <p:nvSpPr>
            <p:cNvPr id="252" name="자유형: 도형 251">
              <a:extLst>
                <a:ext uri="{FF2B5EF4-FFF2-40B4-BE49-F238E27FC236}">
                  <a16:creationId xmlns:a16="http://schemas.microsoft.com/office/drawing/2014/main" id="{2F11947C-CA91-B667-9132-76B19C3DC0ED}"/>
                </a:ext>
              </a:extLst>
            </p:cNvPr>
            <p:cNvSpPr/>
            <p:nvPr/>
          </p:nvSpPr>
          <p:spPr>
            <a:xfrm>
              <a:off x="1222379" y="2558276"/>
              <a:ext cx="3634963" cy="245528"/>
            </a:xfrm>
            <a:custGeom>
              <a:avLst/>
              <a:gdLst>
                <a:gd name="connsiteX0" fmla="*/ 0 w 3330722"/>
                <a:gd name="connsiteY0" fmla="*/ 0 h 245528"/>
                <a:gd name="connsiteX1" fmla="*/ 3330722 w 3330722"/>
                <a:gd name="connsiteY1" fmla="*/ 0 h 245528"/>
                <a:gd name="connsiteX2" fmla="*/ 3330722 w 3330722"/>
                <a:gd name="connsiteY2" fmla="*/ 245528 h 245528"/>
                <a:gd name="connsiteX3" fmla="*/ 0 w 3330722"/>
                <a:gd name="connsiteY3" fmla="*/ 245528 h 24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0722" h="245528">
                  <a:moveTo>
                    <a:pt x="0" y="0"/>
                  </a:moveTo>
                  <a:lnTo>
                    <a:pt x="3330722" y="0"/>
                  </a:lnTo>
                  <a:lnTo>
                    <a:pt x="3330722" y="245528"/>
                  </a:lnTo>
                  <a:lnTo>
                    <a:pt x="0" y="24552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23181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id="{DA63382C-235A-8CFD-93A1-57D7815B0B51}"/>
                </a:ext>
              </a:extLst>
            </p:cNvPr>
            <p:cNvSpPr txBox="1"/>
            <p:nvPr/>
          </p:nvSpPr>
          <p:spPr>
            <a:xfrm>
              <a:off x="2562197" y="2509990"/>
              <a:ext cx="9553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Chip I/O</a:t>
              </a:r>
              <a:endParaRPr lang="ko-KR" altLang="en-US" sz="14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54" name="그룹 253">
            <a:extLst>
              <a:ext uri="{FF2B5EF4-FFF2-40B4-BE49-F238E27FC236}">
                <a16:creationId xmlns:a16="http://schemas.microsoft.com/office/drawing/2014/main" id="{88B5809D-5511-FB99-43BE-4AFADFF6C2B5}"/>
              </a:ext>
            </a:extLst>
          </p:cNvPr>
          <p:cNvGrpSpPr/>
          <p:nvPr/>
        </p:nvGrpSpPr>
        <p:grpSpPr>
          <a:xfrm>
            <a:off x="2824286" y="968206"/>
            <a:ext cx="1071525" cy="339364"/>
            <a:chOff x="2556988" y="1212067"/>
            <a:chExt cx="1071525" cy="339364"/>
          </a:xfrm>
        </p:grpSpPr>
        <p:sp>
          <p:nvSpPr>
            <p:cNvPr id="255" name="직사각형 254">
              <a:extLst>
                <a:ext uri="{FF2B5EF4-FFF2-40B4-BE49-F238E27FC236}">
                  <a16:creationId xmlns:a16="http://schemas.microsoft.com/office/drawing/2014/main" id="{04672A01-69DC-E3F6-C8FB-99EB1B6DC883}"/>
                </a:ext>
              </a:extLst>
            </p:cNvPr>
            <p:cNvSpPr/>
            <p:nvPr/>
          </p:nvSpPr>
          <p:spPr>
            <a:xfrm>
              <a:off x="2675238" y="1212067"/>
              <a:ext cx="790575" cy="2749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6" name="Content Placeholder 2">
              <a:extLst>
                <a:ext uri="{FF2B5EF4-FFF2-40B4-BE49-F238E27FC236}">
                  <a16:creationId xmlns:a16="http://schemas.microsoft.com/office/drawing/2014/main" id="{0EA20CE5-F9C2-A966-7BC7-B4BC714575FC}"/>
                </a:ext>
              </a:extLst>
            </p:cNvPr>
            <p:cNvSpPr txBox="1">
              <a:spLocks/>
            </p:cNvSpPr>
            <p:nvPr/>
          </p:nvSpPr>
          <p:spPr>
            <a:xfrm>
              <a:off x="2556988" y="1228301"/>
              <a:ext cx="1071525" cy="32313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Memory</a:t>
              </a:r>
            </a:p>
          </p:txBody>
        </p:sp>
      </p:grpSp>
      <p:grpSp>
        <p:nvGrpSpPr>
          <p:cNvPr id="333" name="그룹 332">
            <a:extLst>
              <a:ext uri="{FF2B5EF4-FFF2-40B4-BE49-F238E27FC236}">
                <a16:creationId xmlns:a16="http://schemas.microsoft.com/office/drawing/2014/main" id="{AE958B50-4044-4177-038F-B2314F5CDC03}"/>
              </a:ext>
            </a:extLst>
          </p:cNvPr>
          <p:cNvGrpSpPr/>
          <p:nvPr/>
        </p:nvGrpSpPr>
        <p:grpSpPr>
          <a:xfrm>
            <a:off x="3150676" y="3368597"/>
            <a:ext cx="1890996" cy="1531611"/>
            <a:chOff x="3150676" y="3368597"/>
            <a:chExt cx="1890996" cy="1531611"/>
          </a:xfrm>
        </p:grpSpPr>
        <p:sp>
          <p:nvSpPr>
            <p:cNvPr id="258" name="직사각형 257">
              <a:extLst>
                <a:ext uri="{FF2B5EF4-FFF2-40B4-BE49-F238E27FC236}">
                  <a16:creationId xmlns:a16="http://schemas.microsoft.com/office/drawing/2014/main" id="{A88A8877-1937-5A7E-4D2B-5207258AB21F}"/>
                </a:ext>
              </a:extLst>
            </p:cNvPr>
            <p:cNvSpPr/>
            <p:nvPr/>
          </p:nvSpPr>
          <p:spPr>
            <a:xfrm>
              <a:off x="4096174" y="3368597"/>
              <a:ext cx="945498" cy="30684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9" name="직사각형 258">
              <a:extLst>
                <a:ext uri="{FF2B5EF4-FFF2-40B4-BE49-F238E27FC236}">
                  <a16:creationId xmlns:a16="http://schemas.microsoft.com/office/drawing/2014/main" id="{BE9091CE-8D1D-F204-DD0E-622E048D8B38}"/>
                </a:ext>
              </a:extLst>
            </p:cNvPr>
            <p:cNvSpPr/>
            <p:nvPr/>
          </p:nvSpPr>
          <p:spPr>
            <a:xfrm>
              <a:off x="3150676" y="3368597"/>
              <a:ext cx="945498" cy="30684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0" name="직사각형 259">
              <a:extLst>
                <a:ext uri="{FF2B5EF4-FFF2-40B4-BE49-F238E27FC236}">
                  <a16:creationId xmlns:a16="http://schemas.microsoft.com/office/drawing/2014/main" id="{56208A6F-25CF-99B2-6042-8632EE0DA533}"/>
                </a:ext>
              </a:extLst>
            </p:cNvPr>
            <p:cNvSpPr/>
            <p:nvPr/>
          </p:nvSpPr>
          <p:spPr>
            <a:xfrm>
              <a:off x="4096174" y="3674788"/>
              <a:ext cx="945498" cy="30684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1" name="직사각형 260">
              <a:extLst>
                <a:ext uri="{FF2B5EF4-FFF2-40B4-BE49-F238E27FC236}">
                  <a16:creationId xmlns:a16="http://schemas.microsoft.com/office/drawing/2014/main" id="{206F85B8-1097-2FE8-2CF1-2362F29171F6}"/>
                </a:ext>
              </a:extLst>
            </p:cNvPr>
            <p:cNvSpPr/>
            <p:nvPr/>
          </p:nvSpPr>
          <p:spPr>
            <a:xfrm>
              <a:off x="3150676" y="3674788"/>
              <a:ext cx="945498" cy="30684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2" name="직사각형 261">
              <a:extLst>
                <a:ext uri="{FF2B5EF4-FFF2-40B4-BE49-F238E27FC236}">
                  <a16:creationId xmlns:a16="http://schemas.microsoft.com/office/drawing/2014/main" id="{7712DCA1-BD3E-D1B6-A54E-67C9672F5997}"/>
                </a:ext>
              </a:extLst>
            </p:cNvPr>
            <p:cNvSpPr/>
            <p:nvPr/>
          </p:nvSpPr>
          <p:spPr>
            <a:xfrm>
              <a:off x="4096173" y="3980979"/>
              <a:ext cx="945498" cy="30684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3" name="직사각형 262">
              <a:extLst>
                <a:ext uri="{FF2B5EF4-FFF2-40B4-BE49-F238E27FC236}">
                  <a16:creationId xmlns:a16="http://schemas.microsoft.com/office/drawing/2014/main" id="{46105F50-7F1F-5901-B1DC-1BA21EF7882B}"/>
                </a:ext>
              </a:extLst>
            </p:cNvPr>
            <p:cNvSpPr/>
            <p:nvPr/>
          </p:nvSpPr>
          <p:spPr>
            <a:xfrm>
              <a:off x="3150676" y="3980979"/>
              <a:ext cx="945498" cy="30684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4" name="직사각형 263">
              <a:extLst>
                <a:ext uri="{FF2B5EF4-FFF2-40B4-BE49-F238E27FC236}">
                  <a16:creationId xmlns:a16="http://schemas.microsoft.com/office/drawing/2014/main" id="{D4A52E2A-6EC8-360B-3D88-315D34EA3D6D}"/>
                </a:ext>
              </a:extLst>
            </p:cNvPr>
            <p:cNvSpPr/>
            <p:nvPr/>
          </p:nvSpPr>
          <p:spPr>
            <a:xfrm>
              <a:off x="4096171" y="4287933"/>
              <a:ext cx="945498" cy="30684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5" name="직사각형 264">
              <a:extLst>
                <a:ext uri="{FF2B5EF4-FFF2-40B4-BE49-F238E27FC236}">
                  <a16:creationId xmlns:a16="http://schemas.microsoft.com/office/drawing/2014/main" id="{17E68FB0-B2EF-E045-AB38-A048A1045D5A}"/>
                </a:ext>
              </a:extLst>
            </p:cNvPr>
            <p:cNvSpPr/>
            <p:nvPr/>
          </p:nvSpPr>
          <p:spPr>
            <a:xfrm>
              <a:off x="3150676" y="4287935"/>
              <a:ext cx="945498" cy="30684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6" name="직사각형 265">
              <a:extLst>
                <a:ext uri="{FF2B5EF4-FFF2-40B4-BE49-F238E27FC236}">
                  <a16:creationId xmlns:a16="http://schemas.microsoft.com/office/drawing/2014/main" id="{AA6FDA1A-A7A7-DAE3-43E5-DA70F1E4021F}"/>
                </a:ext>
              </a:extLst>
            </p:cNvPr>
            <p:cNvSpPr/>
            <p:nvPr/>
          </p:nvSpPr>
          <p:spPr>
            <a:xfrm>
              <a:off x="4096170" y="4593360"/>
              <a:ext cx="945498" cy="30684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7" name="직사각형 266">
              <a:extLst>
                <a:ext uri="{FF2B5EF4-FFF2-40B4-BE49-F238E27FC236}">
                  <a16:creationId xmlns:a16="http://schemas.microsoft.com/office/drawing/2014/main" id="{EC4D3EB3-E869-F2DC-97B5-3ADFDBA13ABD}"/>
                </a:ext>
              </a:extLst>
            </p:cNvPr>
            <p:cNvSpPr/>
            <p:nvPr/>
          </p:nvSpPr>
          <p:spPr>
            <a:xfrm>
              <a:off x="3150676" y="4593362"/>
              <a:ext cx="945498" cy="30684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4" name="그룹 293">
            <a:extLst>
              <a:ext uri="{FF2B5EF4-FFF2-40B4-BE49-F238E27FC236}">
                <a16:creationId xmlns:a16="http://schemas.microsoft.com/office/drawing/2014/main" id="{0FA7465B-4DA5-7048-B2FE-0A048339C874}"/>
              </a:ext>
            </a:extLst>
          </p:cNvPr>
          <p:cNvGrpSpPr/>
          <p:nvPr/>
        </p:nvGrpSpPr>
        <p:grpSpPr>
          <a:xfrm>
            <a:off x="1639138" y="1581804"/>
            <a:ext cx="725870" cy="485437"/>
            <a:chOff x="1102735" y="1819951"/>
            <a:chExt cx="725870" cy="485437"/>
          </a:xfrm>
        </p:grpSpPr>
        <p:sp>
          <p:nvSpPr>
            <p:cNvPr id="295" name="타원 294">
              <a:extLst>
                <a:ext uri="{FF2B5EF4-FFF2-40B4-BE49-F238E27FC236}">
                  <a16:creationId xmlns:a16="http://schemas.microsoft.com/office/drawing/2014/main" id="{7B87E90D-9827-8560-26C1-CC70316C0AFC}"/>
                </a:ext>
              </a:extLst>
            </p:cNvPr>
            <p:cNvSpPr/>
            <p:nvPr/>
          </p:nvSpPr>
          <p:spPr>
            <a:xfrm>
              <a:off x="1102735" y="1882669"/>
              <a:ext cx="360000" cy="36000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lang="ko-KR" altLang="en-US" sz="24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296" name="그룹 295">
              <a:extLst>
                <a:ext uri="{FF2B5EF4-FFF2-40B4-BE49-F238E27FC236}">
                  <a16:creationId xmlns:a16="http://schemas.microsoft.com/office/drawing/2014/main" id="{C039D100-10A0-C4D3-EDAD-8C19FC2BF7DA}"/>
                </a:ext>
              </a:extLst>
            </p:cNvPr>
            <p:cNvGrpSpPr/>
            <p:nvPr/>
          </p:nvGrpSpPr>
          <p:grpSpPr>
            <a:xfrm>
              <a:off x="1526151" y="1819951"/>
              <a:ext cx="302454" cy="485437"/>
              <a:chOff x="7068196" y="2125125"/>
              <a:chExt cx="404448" cy="649139"/>
            </a:xfrm>
          </p:grpSpPr>
          <p:sp>
            <p:nvSpPr>
              <p:cNvPr id="297" name="사각형: 둥근 모서리 296">
                <a:extLst>
                  <a:ext uri="{FF2B5EF4-FFF2-40B4-BE49-F238E27FC236}">
                    <a16:creationId xmlns:a16="http://schemas.microsoft.com/office/drawing/2014/main" id="{B4A1BF84-FF41-773E-4E26-C4D1DFA8F0B0}"/>
                  </a:ext>
                </a:extLst>
              </p:cNvPr>
              <p:cNvSpPr/>
              <p:nvPr/>
            </p:nvSpPr>
            <p:spPr>
              <a:xfrm>
                <a:off x="7068196" y="2125125"/>
                <a:ext cx="404448" cy="64913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8" name="자유형: 도형 297">
                <a:extLst>
                  <a:ext uri="{FF2B5EF4-FFF2-40B4-BE49-F238E27FC236}">
                    <a16:creationId xmlns:a16="http://schemas.microsoft.com/office/drawing/2014/main" id="{A41E92B8-3790-E5AE-E732-514FCC35599E}"/>
                  </a:ext>
                </a:extLst>
              </p:cNvPr>
              <p:cNvSpPr/>
              <p:nvPr/>
            </p:nvSpPr>
            <p:spPr>
              <a:xfrm>
                <a:off x="7190989" y="2245098"/>
                <a:ext cx="158862" cy="409191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302" name="그룹 301">
            <a:extLst>
              <a:ext uri="{FF2B5EF4-FFF2-40B4-BE49-F238E27FC236}">
                <a16:creationId xmlns:a16="http://schemas.microsoft.com/office/drawing/2014/main" id="{32123C83-56A8-FBB0-E499-96D51FC5763D}"/>
              </a:ext>
            </a:extLst>
          </p:cNvPr>
          <p:cNvGrpSpPr/>
          <p:nvPr/>
        </p:nvGrpSpPr>
        <p:grpSpPr>
          <a:xfrm>
            <a:off x="1583501" y="5149516"/>
            <a:ext cx="302454" cy="485437"/>
            <a:chOff x="1521761" y="5177294"/>
            <a:chExt cx="302454" cy="485437"/>
          </a:xfrm>
        </p:grpSpPr>
        <p:sp>
          <p:nvSpPr>
            <p:cNvPr id="300" name="사각형: 둥근 모서리 299">
              <a:extLst>
                <a:ext uri="{FF2B5EF4-FFF2-40B4-BE49-F238E27FC236}">
                  <a16:creationId xmlns:a16="http://schemas.microsoft.com/office/drawing/2014/main" id="{3811E3C8-657E-BC1B-9E7F-476AE80F5CDF}"/>
                </a:ext>
              </a:extLst>
            </p:cNvPr>
            <p:cNvSpPr/>
            <p:nvPr/>
          </p:nvSpPr>
          <p:spPr>
            <a:xfrm>
              <a:off x="1521761" y="5177294"/>
              <a:ext cx="302454" cy="485437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1" name="자유형: 도형 300">
              <a:extLst>
                <a:ext uri="{FF2B5EF4-FFF2-40B4-BE49-F238E27FC236}">
                  <a16:creationId xmlns:a16="http://schemas.microsoft.com/office/drawing/2014/main" id="{F7B1024C-4819-12CB-7D2C-3AB7CD6D77CA}"/>
                </a:ext>
              </a:extLst>
            </p:cNvPr>
            <p:cNvSpPr/>
            <p:nvPr/>
          </p:nvSpPr>
          <p:spPr>
            <a:xfrm>
              <a:off x="1613588" y="5267012"/>
              <a:ext cx="118800" cy="306000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03" name="그룹 302">
            <a:extLst>
              <a:ext uri="{FF2B5EF4-FFF2-40B4-BE49-F238E27FC236}">
                <a16:creationId xmlns:a16="http://schemas.microsoft.com/office/drawing/2014/main" id="{0C85D493-DC96-9A3F-CA18-1DEA99702BE9}"/>
              </a:ext>
            </a:extLst>
          </p:cNvPr>
          <p:cNvGrpSpPr/>
          <p:nvPr/>
        </p:nvGrpSpPr>
        <p:grpSpPr>
          <a:xfrm>
            <a:off x="1889366" y="5152381"/>
            <a:ext cx="302454" cy="485437"/>
            <a:chOff x="1521761" y="5177294"/>
            <a:chExt cx="302454" cy="485437"/>
          </a:xfrm>
        </p:grpSpPr>
        <p:sp>
          <p:nvSpPr>
            <p:cNvPr id="304" name="사각형: 둥근 모서리 303">
              <a:extLst>
                <a:ext uri="{FF2B5EF4-FFF2-40B4-BE49-F238E27FC236}">
                  <a16:creationId xmlns:a16="http://schemas.microsoft.com/office/drawing/2014/main" id="{50D3C8D3-9A9C-C56D-3853-1AADBDDDA266}"/>
                </a:ext>
              </a:extLst>
            </p:cNvPr>
            <p:cNvSpPr/>
            <p:nvPr/>
          </p:nvSpPr>
          <p:spPr>
            <a:xfrm>
              <a:off x="1521761" y="5177294"/>
              <a:ext cx="302454" cy="485437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5" name="자유형: 도형 304">
              <a:extLst>
                <a:ext uri="{FF2B5EF4-FFF2-40B4-BE49-F238E27FC236}">
                  <a16:creationId xmlns:a16="http://schemas.microsoft.com/office/drawing/2014/main" id="{752901FA-214B-339D-67C6-EAFFE1816875}"/>
                </a:ext>
              </a:extLst>
            </p:cNvPr>
            <p:cNvSpPr/>
            <p:nvPr/>
          </p:nvSpPr>
          <p:spPr>
            <a:xfrm>
              <a:off x="1613588" y="5267012"/>
              <a:ext cx="118800" cy="306000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06" name="그룹 305">
            <a:extLst>
              <a:ext uri="{FF2B5EF4-FFF2-40B4-BE49-F238E27FC236}">
                <a16:creationId xmlns:a16="http://schemas.microsoft.com/office/drawing/2014/main" id="{F9F1E158-D0B7-6B40-EA67-9709C7BE3FC9}"/>
              </a:ext>
            </a:extLst>
          </p:cNvPr>
          <p:cNvGrpSpPr/>
          <p:nvPr/>
        </p:nvGrpSpPr>
        <p:grpSpPr>
          <a:xfrm>
            <a:off x="2194558" y="5153140"/>
            <a:ext cx="302454" cy="485437"/>
            <a:chOff x="1521761" y="5177294"/>
            <a:chExt cx="302454" cy="485437"/>
          </a:xfrm>
        </p:grpSpPr>
        <p:sp>
          <p:nvSpPr>
            <p:cNvPr id="307" name="사각형: 둥근 모서리 306">
              <a:extLst>
                <a:ext uri="{FF2B5EF4-FFF2-40B4-BE49-F238E27FC236}">
                  <a16:creationId xmlns:a16="http://schemas.microsoft.com/office/drawing/2014/main" id="{20F0F3E4-D1F4-D074-2718-3BD89F92FDF6}"/>
                </a:ext>
              </a:extLst>
            </p:cNvPr>
            <p:cNvSpPr/>
            <p:nvPr/>
          </p:nvSpPr>
          <p:spPr>
            <a:xfrm>
              <a:off x="1521761" y="5177294"/>
              <a:ext cx="302454" cy="485437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8" name="자유형: 도형 307">
              <a:extLst>
                <a:ext uri="{FF2B5EF4-FFF2-40B4-BE49-F238E27FC236}">
                  <a16:creationId xmlns:a16="http://schemas.microsoft.com/office/drawing/2014/main" id="{89779260-6CBD-DB44-A3C9-42CFA9701E0C}"/>
                </a:ext>
              </a:extLst>
            </p:cNvPr>
            <p:cNvSpPr/>
            <p:nvPr/>
          </p:nvSpPr>
          <p:spPr>
            <a:xfrm>
              <a:off x="1613588" y="5267012"/>
              <a:ext cx="118800" cy="306000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09" name="그룹 308">
            <a:extLst>
              <a:ext uri="{FF2B5EF4-FFF2-40B4-BE49-F238E27FC236}">
                <a16:creationId xmlns:a16="http://schemas.microsoft.com/office/drawing/2014/main" id="{05510A32-A480-5F30-C40C-D9C8D088C37F}"/>
              </a:ext>
            </a:extLst>
          </p:cNvPr>
          <p:cNvGrpSpPr/>
          <p:nvPr/>
        </p:nvGrpSpPr>
        <p:grpSpPr>
          <a:xfrm>
            <a:off x="2334707" y="1610981"/>
            <a:ext cx="946800" cy="306000"/>
            <a:chOff x="2334707" y="1610981"/>
            <a:chExt cx="946800" cy="306000"/>
          </a:xfrm>
        </p:grpSpPr>
        <p:sp>
          <p:nvSpPr>
            <p:cNvPr id="268" name="직사각형 267">
              <a:extLst>
                <a:ext uri="{FF2B5EF4-FFF2-40B4-BE49-F238E27FC236}">
                  <a16:creationId xmlns:a16="http://schemas.microsoft.com/office/drawing/2014/main" id="{261E4E65-EF4D-219B-27A0-4408B47C3CEF}"/>
                </a:ext>
              </a:extLst>
            </p:cNvPr>
            <p:cNvSpPr/>
            <p:nvPr/>
          </p:nvSpPr>
          <p:spPr>
            <a:xfrm>
              <a:off x="2334707" y="1610981"/>
              <a:ext cx="946800" cy="306000"/>
            </a:xfrm>
            <a:prstGeom prst="rect">
              <a:avLst/>
            </a:prstGeom>
            <a:solidFill>
              <a:srgbClr val="FF79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3" name="자유형: 도형 272">
              <a:extLst>
                <a:ext uri="{FF2B5EF4-FFF2-40B4-BE49-F238E27FC236}">
                  <a16:creationId xmlns:a16="http://schemas.microsoft.com/office/drawing/2014/main" id="{3FB380CD-E9B4-6B7B-9BE1-5CE064F0D2AA}"/>
                </a:ext>
              </a:extLst>
            </p:cNvPr>
            <p:cNvSpPr/>
            <p:nvPr/>
          </p:nvSpPr>
          <p:spPr>
            <a:xfrm>
              <a:off x="2587125" y="1610981"/>
              <a:ext cx="118800" cy="306000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rgbClr val="70AD47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10" name="그룹 309">
            <a:extLst>
              <a:ext uri="{FF2B5EF4-FFF2-40B4-BE49-F238E27FC236}">
                <a16:creationId xmlns:a16="http://schemas.microsoft.com/office/drawing/2014/main" id="{3BF8F636-4D58-9E1A-BC3B-35732F510F3E}"/>
              </a:ext>
            </a:extLst>
          </p:cNvPr>
          <p:cNvGrpSpPr/>
          <p:nvPr/>
        </p:nvGrpSpPr>
        <p:grpSpPr>
          <a:xfrm>
            <a:off x="3281507" y="1610981"/>
            <a:ext cx="946800" cy="306000"/>
            <a:chOff x="3281507" y="1613380"/>
            <a:chExt cx="946800" cy="306000"/>
          </a:xfrm>
        </p:grpSpPr>
        <p:sp>
          <p:nvSpPr>
            <p:cNvPr id="269" name="직사각형 268">
              <a:extLst>
                <a:ext uri="{FF2B5EF4-FFF2-40B4-BE49-F238E27FC236}">
                  <a16:creationId xmlns:a16="http://schemas.microsoft.com/office/drawing/2014/main" id="{E1ECEE66-2272-A43A-CC83-801468D274F3}"/>
                </a:ext>
              </a:extLst>
            </p:cNvPr>
            <p:cNvSpPr/>
            <p:nvPr/>
          </p:nvSpPr>
          <p:spPr>
            <a:xfrm>
              <a:off x="3281507" y="1613380"/>
              <a:ext cx="946800" cy="306000"/>
            </a:xfrm>
            <a:prstGeom prst="rect">
              <a:avLst/>
            </a:prstGeom>
            <a:solidFill>
              <a:srgbClr val="FF79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0" name="자유형: 도형 269">
              <a:extLst>
                <a:ext uri="{FF2B5EF4-FFF2-40B4-BE49-F238E27FC236}">
                  <a16:creationId xmlns:a16="http://schemas.microsoft.com/office/drawing/2014/main" id="{66ACF3EF-8DA2-7626-4FA8-9BB452C69D3C}"/>
                </a:ext>
              </a:extLst>
            </p:cNvPr>
            <p:cNvSpPr/>
            <p:nvPr/>
          </p:nvSpPr>
          <p:spPr>
            <a:xfrm>
              <a:off x="3410096" y="1613380"/>
              <a:ext cx="118800" cy="306000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rgbClr val="70AD47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11" name="그룹 310">
            <a:extLst>
              <a:ext uri="{FF2B5EF4-FFF2-40B4-BE49-F238E27FC236}">
                <a16:creationId xmlns:a16="http://schemas.microsoft.com/office/drawing/2014/main" id="{91703947-2F78-214C-08FD-82038054750E}"/>
              </a:ext>
            </a:extLst>
          </p:cNvPr>
          <p:cNvGrpSpPr/>
          <p:nvPr/>
        </p:nvGrpSpPr>
        <p:grpSpPr>
          <a:xfrm>
            <a:off x="4229668" y="1610981"/>
            <a:ext cx="946800" cy="306000"/>
            <a:chOff x="4229668" y="1613841"/>
            <a:chExt cx="946800" cy="306000"/>
          </a:xfrm>
        </p:grpSpPr>
        <p:sp>
          <p:nvSpPr>
            <p:cNvPr id="271" name="직사각형 270">
              <a:extLst>
                <a:ext uri="{FF2B5EF4-FFF2-40B4-BE49-F238E27FC236}">
                  <a16:creationId xmlns:a16="http://schemas.microsoft.com/office/drawing/2014/main" id="{1F5DDA93-9AC6-C1F2-56EA-BBE99127BD58}"/>
                </a:ext>
              </a:extLst>
            </p:cNvPr>
            <p:cNvSpPr/>
            <p:nvPr/>
          </p:nvSpPr>
          <p:spPr>
            <a:xfrm>
              <a:off x="4229668" y="1613841"/>
              <a:ext cx="946800" cy="306000"/>
            </a:xfrm>
            <a:prstGeom prst="rect">
              <a:avLst/>
            </a:prstGeom>
            <a:solidFill>
              <a:srgbClr val="FF79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2" name="자유형: 도형 271">
              <a:extLst>
                <a:ext uri="{FF2B5EF4-FFF2-40B4-BE49-F238E27FC236}">
                  <a16:creationId xmlns:a16="http://schemas.microsoft.com/office/drawing/2014/main" id="{87DAE9E4-FDEE-3F15-119A-710F8E50DECB}"/>
                </a:ext>
              </a:extLst>
            </p:cNvPr>
            <p:cNvSpPr/>
            <p:nvPr/>
          </p:nvSpPr>
          <p:spPr>
            <a:xfrm>
              <a:off x="4720213" y="1613841"/>
              <a:ext cx="118800" cy="306000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rgbClr val="70AD47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324" name="자유형: 도형 323">
            <a:extLst>
              <a:ext uri="{FF2B5EF4-FFF2-40B4-BE49-F238E27FC236}">
                <a16:creationId xmlns:a16="http://schemas.microsoft.com/office/drawing/2014/main" id="{DF0F5108-C6B2-520A-6B8F-FB9F9ACAC808}"/>
              </a:ext>
            </a:extLst>
          </p:cNvPr>
          <p:cNvSpPr/>
          <p:nvPr/>
        </p:nvSpPr>
        <p:spPr>
          <a:xfrm>
            <a:off x="3279267" y="3674788"/>
            <a:ext cx="118800" cy="306000"/>
          </a:xfrm>
          <a:custGeom>
            <a:avLst/>
            <a:gdLst>
              <a:gd name="connsiteX0" fmla="*/ 0 w 116241"/>
              <a:gd name="connsiteY0" fmla="*/ 0 h 317708"/>
              <a:gd name="connsiteX1" fmla="*/ 116242 w 116241"/>
              <a:gd name="connsiteY1" fmla="*/ 0 h 317708"/>
              <a:gd name="connsiteX2" fmla="*/ 116242 w 116241"/>
              <a:gd name="connsiteY2" fmla="*/ 317709 h 317708"/>
              <a:gd name="connsiteX3" fmla="*/ 0 w 116241"/>
              <a:gd name="connsiteY3" fmla="*/ 317709 h 317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41" h="317708">
                <a:moveTo>
                  <a:pt x="0" y="0"/>
                </a:moveTo>
                <a:lnTo>
                  <a:pt x="116242" y="0"/>
                </a:lnTo>
                <a:lnTo>
                  <a:pt x="116242" y="317709"/>
                </a:lnTo>
                <a:lnTo>
                  <a:pt x="0" y="317709"/>
                </a:lnTo>
                <a:close/>
              </a:path>
            </a:pathLst>
          </a:custGeom>
          <a:solidFill>
            <a:srgbClr val="70AD4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26" name="자유형: 도형 325">
            <a:extLst>
              <a:ext uri="{FF2B5EF4-FFF2-40B4-BE49-F238E27FC236}">
                <a16:creationId xmlns:a16="http://schemas.microsoft.com/office/drawing/2014/main" id="{060F1CEE-0C00-6EEC-8ECF-86A628047045}"/>
              </a:ext>
            </a:extLst>
          </p:cNvPr>
          <p:cNvSpPr/>
          <p:nvPr/>
        </p:nvSpPr>
        <p:spPr>
          <a:xfrm>
            <a:off x="3641215" y="3980979"/>
            <a:ext cx="118800" cy="306000"/>
          </a:xfrm>
          <a:custGeom>
            <a:avLst/>
            <a:gdLst>
              <a:gd name="connsiteX0" fmla="*/ 0 w 116241"/>
              <a:gd name="connsiteY0" fmla="*/ 0 h 317708"/>
              <a:gd name="connsiteX1" fmla="*/ 116242 w 116241"/>
              <a:gd name="connsiteY1" fmla="*/ 0 h 317708"/>
              <a:gd name="connsiteX2" fmla="*/ 116242 w 116241"/>
              <a:gd name="connsiteY2" fmla="*/ 317709 h 317708"/>
              <a:gd name="connsiteX3" fmla="*/ 0 w 116241"/>
              <a:gd name="connsiteY3" fmla="*/ 317709 h 317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41" h="317708">
                <a:moveTo>
                  <a:pt x="0" y="0"/>
                </a:moveTo>
                <a:lnTo>
                  <a:pt x="116242" y="0"/>
                </a:lnTo>
                <a:lnTo>
                  <a:pt x="116242" y="317709"/>
                </a:lnTo>
                <a:lnTo>
                  <a:pt x="0" y="317709"/>
                </a:lnTo>
                <a:close/>
              </a:path>
            </a:pathLst>
          </a:custGeom>
          <a:solidFill>
            <a:srgbClr val="70AD4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28" name="자유형: 도형 327">
            <a:extLst>
              <a:ext uri="{FF2B5EF4-FFF2-40B4-BE49-F238E27FC236}">
                <a16:creationId xmlns:a16="http://schemas.microsoft.com/office/drawing/2014/main" id="{E782C35E-B69A-4E36-3913-6EC64D137920}"/>
              </a:ext>
            </a:extLst>
          </p:cNvPr>
          <p:cNvSpPr/>
          <p:nvPr/>
        </p:nvSpPr>
        <p:spPr>
          <a:xfrm>
            <a:off x="3403095" y="3368597"/>
            <a:ext cx="118800" cy="306000"/>
          </a:xfrm>
          <a:custGeom>
            <a:avLst/>
            <a:gdLst>
              <a:gd name="connsiteX0" fmla="*/ 0 w 116241"/>
              <a:gd name="connsiteY0" fmla="*/ 0 h 317708"/>
              <a:gd name="connsiteX1" fmla="*/ 116242 w 116241"/>
              <a:gd name="connsiteY1" fmla="*/ 0 h 317708"/>
              <a:gd name="connsiteX2" fmla="*/ 116242 w 116241"/>
              <a:gd name="connsiteY2" fmla="*/ 317709 h 317708"/>
              <a:gd name="connsiteX3" fmla="*/ 0 w 116241"/>
              <a:gd name="connsiteY3" fmla="*/ 317709 h 317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41" h="317708">
                <a:moveTo>
                  <a:pt x="0" y="0"/>
                </a:moveTo>
                <a:lnTo>
                  <a:pt x="116242" y="0"/>
                </a:lnTo>
                <a:lnTo>
                  <a:pt x="116242" y="317709"/>
                </a:lnTo>
                <a:lnTo>
                  <a:pt x="0" y="317709"/>
                </a:lnTo>
                <a:close/>
              </a:path>
            </a:pathLst>
          </a:custGeom>
          <a:solidFill>
            <a:srgbClr val="70AD4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76" name="그룹 275">
            <a:extLst>
              <a:ext uri="{FF2B5EF4-FFF2-40B4-BE49-F238E27FC236}">
                <a16:creationId xmlns:a16="http://schemas.microsoft.com/office/drawing/2014/main" id="{47B12ED7-8835-B9D7-20C8-E891F3670325}"/>
              </a:ext>
            </a:extLst>
          </p:cNvPr>
          <p:cNvGrpSpPr/>
          <p:nvPr/>
        </p:nvGrpSpPr>
        <p:grpSpPr>
          <a:xfrm>
            <a:off x="1534748" y="1229998"/>
            <a:ext cx="388422" cy="831028"/>
            <a:chOff x="342834" y="2491250"/>
            <a:chExt cx="496531" cy="1062329"/>
          </a:xfrm>
        </p:grpSpPr>
        <p:sp>
          <p:nvSpPr>
            <p:cNvPr id="277" name="사각형: 둥근 모서리 276">
              <a:extLst>
                <a:ext uri="{FF2B5EF4-FFF2-40B4-BE49-F238E27FC236}">
                  <a16:creationId xmlns:a16="http://schemas.microsoft.com/office/drawing/2014/main" id="{A3C5D449-87A2-ABE0-CC00-919834788E45}"/>
                </a:ext>
              </a:extLst>
            </p:cNvPr>
            <p:cNvSpPr/>
            <p:nvPr/>
          </p:nvSpPr>
          <p:spPr>
            <a:xfrm>
              <a:off x="342834" y="2491250"/>
              <a:ext cx="496531" cy="106232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78" name="그룹 277">
              <a:extLst>
                <a:ext uri="{FF2B5EF4-FFF2-40B4-BE49-F238E27FC236}">
                  <a16:creationId xmlns:a16="http://schemas.microsoft.com/office/drawing/2014/main" id="{8D35A0D3-25CC-DD01-EECA-27DBF2761C9E}"/>
                </a:ext>
              </a:extLst>
            </p:cNvPr>
            <p:cNvGrpSpPr/>
            <p:nvPr/>
          </p:nvGrpSpPr>
          <p:grpSpPr>
            <a:xfrm>
              <a:off x="410758" y="2555636"/>
              <a:ext cx="360683" cy="933557"/>
              <a:chOff x="416499" y="2555637"/>
              <a:chExt cx="360683" cy="933557"/>
            </a:xfrm>
          </p:grpSpPr>
          <p:sp>
            <p:nvSpPr>
              <p:cNvPr id="279" name="타원 278">
                <a:extLst>
                  <a:ext uri="{FF2B5EF4-FFF2-40B4-BE49-F238E27FC236}">
                    <a16:creationId xmlns:a16="http://schemas.microsoft.com/office/drawing/2014/main" id="{117B2726-9228-06D1-9E10-866CB68075C1}"/>
                  </a:ext>
                </a:extLst>
              </p:cNvPr>
              <p:cNvSpPr/>
              <p:nvPr/>
            </p:nvSpPr>
            <p:spPr>
              <a:xfrm>
                <a:off x="416499" y="3129194"/>
                <a:ext cx="360000" cy="360000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</a:t>
                </a:r>
                <a:endParaRPr lang="ko-KR" altLang="en-US" sz="24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80" name="타원 279">
                <a:extLst>
                  <a:ext uri="{FF2B5EF4-FFF2-40B4-BE49-F238E27FC236}">
                    <a16:creationId xmlns:a16="http://schemas.microsoft.com/office/drawing/2014/main" id="{53BE661D-0A2C-E722-2E5A-BC7BBCC913B5}"/>
                  </a:ext>
                </a:extLst>
              </p:cNvPr>
              <p:cNvSpPr/>
              <p:nvPr/>
            </p:nvSpPr>
            <p:spPr>
              <a:xfrm>
                <a:off x="417182" y="2555637"/>
                <a:ext cx="360000" cy="360000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</a:t>
                </a:r>
                <a:endParaRPr lang="ko-KR" altLang="en-US" sz="24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81" name="직선 화살표 연결선 280">
                <a:extLst>
                  <a:ext uri="{FF2B5EF4-FFF2-40B4-BE49-F238E27FC236}">
                    <a16:creationId xmlns:a16="http://schemas.microsoft.com/office/drawing/2014/main" id="{0E87CDDF-760B-7606-E267-FFC8AA77C584}"/>
                  </a:ext>
                </a:extLst>
              </p:cNvPr>
              <p:cNvCxnSpPr>
                <a:cxnSpLocks/>
                <a:stCxn id="280" idx="4"/>
                <a:endCxn id="279" idx="0"/>
              </p:cNvCxnSpPr>
              <p:nvPr/>
            </p:nvCxnSpPr>
            <p:spPr>
              <a:xfrm flipH="1">
                <a:off x="596499" y="2915637"/>
                <a:ext cx="683" cy="213557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82" name="그룹 281">
            <a:extLst>
              <a:ext uri="{FF2B5EF4-FFF2-40B4-BE49-F238E27FC236}">
                <a16:creationId xmlns:a16="http://schemas.microsoft.com/office/drawing/2014/main" id="{0A272982-4AB0-3CFA-B825-89A17C7B1A03}"/>
              </a:ext>
            </a:extLst>
          </p:cNvPr>
          <p:cNvGrpSpPr/>
          <p:nvPr/>
        </p:nvGrpSpPr>
        <p:grpSpPr>
          <a:xfrm>
            <a:off x="1849240" y="1229712"/>
            <a:ext cx="388800" cy="831600"/>
            <a:chOff x="342834" y="2491250"/>
            <a:chExt cx="496531" cy="1062329"/>
          </a:xfrm>
        </p:grpSpPr>
        <p:sp>
          <p:nvSpPr>
            <p:cNvPr id="283" name="사각형: 둥근 모서리 282">
              <a:extLst>
                <a:ext uri="{FF2B5EF4-FFF2-40B4-BE49-F238E27FC236}">
                  <a16:creationId xmlns:a16="http://schemas.microsoft.com/office/drawing/2014/main" id="{DB2C8839-B0DF-BD75-87FC-89E8C3DEEA96}"/>
                </a:ext>
              </a:extLst>
            </p:cNvPr>
            <p:cNvSpPr/>
            <p:nvPr/>
          </p:nvSpPr>
          <p:spPr>
            <a:xfrm>
              <a:off x="342834" y="2491250"/>
              <a:ext cx="496531" cy="106232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4" name="그룹 283">
              <a:extLst>
                <a:ext uri="{FF2B5EF4-FFF2-40B4-BE49-F238E27FC236}">
                  <a16:creationId xmlns:a16="http://schemas.microsoft.com/office/drawing/2014/main" id="{DDFC1E9C-F669-55E8-63BF-501CA621197C}"/>
                </a:ext>
              </a:extLst>
            </p:cNvPr>
            <p:cNvGrpSpPr/>
            <p:nvPr/>
          </p:nvGrpSpPr>
          <p:grpSpPr>
            <a:xfrm>
              <a:off x="410758" y="2555636"/>
              <a:ext cx="360683" cy="933557"/>
              <a:chOff x="416499" y="2555637"/>
              <a:chExt cx="360683" cy="933557"/>
            </a:xfrm>
          </p:grpSpPr>
          <p:sp>
            <p:nvSpPr>
              <p:cNvPr id="285" name="타원 284">
                <a:extLst>
                  <a:ext uri="{FF2B5EF4-FFF2-40B4-BE49-F238E27FC236}">
                    <a16:creationId xmlns:a16="http://schemas.microsoft.com/office/drawing/2014/main" id="{4C47268E-D268-FC21-9146-2F81EE01E2D0}"/>
                  </a:ext>
                </a:extLst>
              </p:cNvPr>
              <p:cNvSpPr/>
              <p:nvPr/>
            </p:nvSpPr>
            <p:spPr>
              <a:xfrm>
                <a:off x="416499" y="3129194"/>
                <a:ext cx="360000" cy="360000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4</a:t>
                </a:r>
                <a:endParaRPr lang="ko-KR" altLang="en-US" sz="24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86" name="타원 285">
                <a:extLst>
                  <a:ext uri="{FF2B5EF4-FFF2-40B4-BE49-F238E27FC236}">
                    <a16:creationId xmlns:a16="http://schemas.microsoft.com/office/drawing/2014/main" id="{CFFFD988-1462-745F-1A10-757EDACC669B}"/>
                  </a:ext>
                </a:extLst>
              </p:cNvPr>
              <p:cNvSpPr/>
              <p:nvPr/>
            </p:nvSpPr>
            <p:spPr>
              <a:xfrm>
                <a:off x="417182" y="2555637"/>
                <a:ext cx="360000" cy="360000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</a:t>
                </a:r>
                <a:endParaRPr lang="ko-KR" altLang="en-US" sz="24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87" name="직선 화살표 연결선 286">
                <a:extLst>
                  <a:ext uri="{FF2B5EF4-FFF2-40B4-BE49-F238E27FC236}">
                    <a16:creationId xmlns:a16="http://schemas.microsoft.com/office/drawing/2014/main" id="{E923DAA9-E061-AE16-9412-2A8BDFF5A9E3}"/>
                  </a:ext>
                </a:extLst>
              </p:cNvPr>
              <p:cNvCxnSpPr>
                <a:cxnSpLocks/>
                <a:stCxn id="286" idx="4"/>
                <a:endCxn id="285" idx="0"/>
              </p:cNvCxnSpPr>
              <p:nvPr/>
            </p:nvCxnSpPr>
            <p:spPr>
              <a:xfrm flipH="1">
                <a:off x="596499" y="2915637"/>
                <a:ext cx="683" cy="213557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88" name="그룹 287">
            <a:extLst>
              <a:ext uri="{FF2B5EF4-FFF2-40B4-BE49-F238E27FC236}">
                <a16:creationId xmlns:a16="http://schemas.microsoft.com/office/drawing/2014/main" id="{C9890B88-2CA3-06DE-6BF2-2A1C6E0B8DF2}"/>
              </a:ext>
            </a:extLst>
          </p:cNvPr>
          <p:cNvGrpSpPr/>
          <p:nvPr/>
        </p:nvGrpSpPr>
        <p:grpSpPr>
          <a:xfrm>
            <a:off x="2164110" y="1229712"/>
            <a:ext cx="388800" cy="831600"/>
            <a:chOff x="342834" y="2491250"/>
            <a:chExt cx="496531" cy="1062328"/>
          </a:xfrm>
        </p:grpSpPr>
        <p:sp>
          <p:nvSpPr>
            <p:cNvPr id="289" name="사각형: 둥근 모서리 288">
              <a:extLst>
                <a:ext uri="{FF2B5EF4-FFF2-40B4-BE49-F238E27FC236}">
                  <a16:creationId xmlns:a16="http://schemas.microsoft.com/office/drawing/2014/main" id="{ACF0438F-F56F-2E0C-433B-5ECA3864A80D}"/>
                </a:ext>
              </a:extLst>
            </p:cNvPr>
            <p:cNvSpPr/>
            <p:nvPr/>
          </p:nvSpPr>
          <p:spPr>
            <a:xfrm>
              <a:off x="342834" y="2491250"/>
              <a:ext cx="496531" cy="106232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90" name="그룹 289">
              <a:extLst>
                <a:ext uri="{FF2B5EF4-FFF2-40B4-BE49-F238E27FC236}">
                  <a16:creationId xmlns:a16="http://schemas.microsoft.com/office/drawing/2014/main" id="{F631ABCB-3017-DA61-972F-F3D843DB0FA1}"/>
                </a:ext>
              </a:extLst>
            </p:cNvPr>
            <p:cNvGrpSpPr/>
            <p:nvPr/>
          </p:nvGrpSpPr>
          <p:grpSpPr>
            <a:xfrm>
              <a:off x="410758" y="2555636"/>
              <a:ext cx="360683" cy="933557"/>
              <a:chOff x="416499" y="2555637"/>
              <a:chExt cx="360683" cy="933557"/>
            </a:xfrm>
          </p:grpSpPr>
          <p:sp>
            <p:nvSpPr>
              <p:cNvPr id="291" name="타원 290">
                <a:extLst>
                  <a:ext uri="{FF2B5EF4-FFF2-40B4-BE49-F238E27FC236}">
                    <a16:creationId xmlns:a16="http://schemas.microsoft.com/office/drawing/2014/main" id="{D3C034E8-6116-A98A-49E6-B5B133FFB82A}"/>
                  </a:ext>
                </a:extLst>
              </p:cNvPr>
              <p:cNvSpPr/>
              <p:nvPr/>
            </p:nvSpPr>
            <p:spPr>
              <a:xfrm>
                <a:off x="416499" y="3129194"/>
                <a:ext cx="360000" cy="360000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8</a:t>
                </a:r>
                <a:endParaRPr lang="ko-KR" altLang="en-US" sz="24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92" name="타원 291">
                <a:extLst>
                  <a:ext uri="{FF2B5EF4-FFF2-40B4-BE49-F238E27FC236}">
                    <a16:creationId xmlns:a16="http://schemas.microsoft.com/office/drawing/2014/main" id="{8A896AEA-32C4-4769-E3E7-05CB587BA198}"/>
                  </a:ext>
                </a:extLst>
              </p:cNvPr>
              <p:cNvSpPr/>
              <p:nvPr/>
            </p:nvSpPr>
            <p:spPr>
              <a:xfrm>
                <a:off x="417182" y="2555637"/>
                <a:ext cx="360000" cy="360000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</a:t>
                </a:r>
                <a:endParaRPr lang="ko-KR" altLang="en-US" sz="2400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293" name="직선 화살표 연결선 292">
                <a:extLst>
                  <a:ext uri="{FF2B5EF4-FFF2-40B4-BE49-F238E27FC236}">
                    <a16:creationId xmlns:a16="http://schemas.microsoft.com/office/drawing/2014/main" id="{87F564E7-B74F-EE9E-09CB-F90F9B533733}"/>
                  </a:ext>
                </a:extLst>
              </p:cNvPr>
              <p:cNvCxnSpPr>
                <a:cxnSpLocks/>
                <a:stCxn id="292" idx="4"/>
                <a:endCxn id="291" idx="0"/>
              </p:cNvCxnSpPr>
              <p:nvPr/>
            </p:nvCxnSpPr>
            <p:spPr>
              <a:xfrm flipH="1">
                <a:off x="596499" y="2915637"/>
                <a:ext cx="683" cy="213557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4718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39 -0.00162 L 0.00339 0.26991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4.81481E-6 L 6.25E-7 0.41204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60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81481E-6 L 1.875E-6 0.41204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60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81481E-6 L 3.125E-6 0.41204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52 0.26945 L 0.00352 0.51181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10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0.41204 L 6.25E-7 0.6419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481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.41204 L 1.875E-6 0.6419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481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0.41204 L 3.125E-6 0.6419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4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9765 0 " pathEditMode="relative" ptsTypes="AA">
                                      <p:cBhvr>
                                        <p:cTn id="53" dur="75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9765 0 " pathEditMode="relative" ptsTypes="AA">
                                      <p:cBhvr>
                                        <p:cTn id="55" dur="75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9765 0 " pathEditMode="relative" ptsTypes="AA">
                                      <p:cBhvr>
                                        <p:cTn id="57" dur="75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0.64237 L 0.19609 0.64237 " pathEditMode="relative" rAng="0" ptsTypes="AA">
                                      <p:cBhvr>
                                        <p:cTn id="59" dur="75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5" y="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.64237 L 0.19609 0.64237 " pathEditMode="relative" rAng="0" ptsTypes="AA">
                                      <p:cBhvr>
                                        <p:cTn id="61" dur="75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5" y="0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0.64237 L 0.19609 0.64237 " pathEditMode="relative" rAng="0" ptsTypes="AA">
                                      <p:cBhvr>
                                        <p:cTn id="63" dur="75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"/>
                            </p:stCondLst>
                            <p:childTnLst>
                              <p:par>
                                <p:cTn id="6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0.00092 L -0.00078 0.09351 L 0.06693 0.09351 L 0.06693 0.25555 " pathEditMode="relative" rAng="0" ptsTypes="AAAA">
                                      <p:cBhvr>
                                        <p:cTn id="66" dur="75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85" y="127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-0.00278 L -0.00143 0.09537 L -0.0108 0.09537 L -0.0108 0.30092 " pathEditMode="relative" rAng="0" ptsTypes="AAAA">
                                      <p:cBhvr>
                                        <p:cTn id="69" dur="75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9" y="15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250"/>
                            </p:stCondLst>
                            <p:childTnLst>
                              <p:par>
                                <p:cTn id="7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-0.00394 L 0.00026 0.09097 L -0.08854 0.09097 L -0.08854 0.3456 " pathEditMode="relative" rAng="0" ptsTypes="AAAA">
                                      <p:cBhvr>
                                        <p:cTn id="72" dur="75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40" y="17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0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000"/>
                            </p:stCondLst>
                            <p:childTnLst>
                              <p:par>
                                <p:cTn id="81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0.00093 L 0.05586 0.27338 " pathEditMode="relative" ptsTypes="AA">
                                      <p:cBhvr>
                                        <p:cTn id="82" dur="75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750"/>
                            </p:stCondLst>
                            <p:childTnLst>
                              <p:par>
                                <p:cTn id="8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" dur="5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75623"/>
                                      </p:to>
                                    </p:animClr>
                                    <p:set>
                                      <p:cBhvr>
                                        <p:cTn id="86" dur="5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250"/>
                            </p:stCondLst>
                            <p:childTnLst>
                              <p:par>
                                <p:cTn id="89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547 0.27338 L -4.375E-6 -0.00024 " pathEditMode="relative" rAng="0" ptsTypes="AA">
                                      <p:cBhvr>
                                        <p:cTn id="90" dur="75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3" y="-1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0"/>
                            </p:stCondLst>
                            <p:childTnLst>
                              <p:par>
                                <p:cTn id="9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0.00046 L 0.09101 0.2294 " pathEditMode="relative" ptsTypes="AA">
                                      <p:cBhvr>
                                        <p:cTn id="93" dur="75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750"/>
                            </p:stCondLst>
                            <p:childTnLst>
                              <p:par>
                                <p:cTn id="9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6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75623"/>
                                      </p:to>
                                    </p:animClr>
                                    <p:set>
                                      <p:cBhvr>
                                        <p:cTn id="97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6250"/>
                            </p:stCondLst>
                            <p:childTnLst>
                              <p:par>
                                <p:cTn id="100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075 0.22662 L 0.00013 0.00023 " pathEditMode="relative" rAng="0" ptsTypes="AA">
                                      <p:cBhvr>
                                        <p:cTn id="101" dur="75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31" y="-11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7000"/>
                            </p:stCondLst>
                            <p:childTnLst>
                              <p:par>
                                <p:cTn id="103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0.00139 L 0.08632 0.18472 " pathEditMode="relative" ptsTypes="AA">
                                      <p:cBhvr>
                                        <p:cTn id="104" dur="75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7750"/>
                            </p:stCondLst>
                            <p:childTnLst>
                              <p:par>
                                <p:cTn id="10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75623"/>
                                      </p:to>
                                    </p:animClr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250"/>
                            </p:stCondLst>
                            <p:childTnLst>
                              <p:par>
                                <p:cTn id="111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593 0.18403 L 4.375E-6 2.22222E-6 " pathEditMode="relative" ptsTypes="AA">
                                      <p:cBhvr>
                                        <p:cTn id="112" dur="75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4" grpId="0" animBg="1"/>
      <p:bldP spid="324" grpId="1" animBg="1"/>
      <p:bldP spid="324" grpId="2" animBg="1"/>
      <p:bldP spid="326" grpId="0" animBg="1"/>
      <p:bldP spid="326" grpId="1" animBg="1"/>
      <p:bldP spid="326" grpId="2" animBg="1"/>
      <p:bldP spid="328" grpId="0" animBg="1"/>
      <p:bldP spid="328" grpId="1" animBg="1"/>
      <p:bldP spid="328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61B36-B6DF-3CFD-E054-4BC8D066B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136D3-526C-4D2E-1228-DBFA0DBD7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Processing with Accelerator</a:t>
            </a:r>
            <a:endParaRPr lang="en-KR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AE89B7-9C0D-F988-8FB0-77182485E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67E92-D382-44B7-ADA8-D2CDA3993887}" type="slidenum">
              <a:rPr lang="ko-KR" altLang="en-US" smtClean="0"/>
              <a:t>9</a:t>
            </a:fld>
            <a:endParaRPr lang="ko-KR" altLang="en-US" dirty="0"/>
          </a:p>
        </p:txBody>
      </p:sp>
      <p:grpSp>
        <p:nvGrpSpPr>
          <p:cNvPr id="144" name="그룹 143">
            <a:extLst>
              <a:ext uri="{FF2B5EF4-FFF2-40B4-BE49-F238E27FC236}">
                <a16:creationId xmlns:a16="http://schemas.microsoft.com/office/drawing/2014/main" id="{4E62A26C-7BFA-9BD7-1E75-0ED70D7B06AD}"/>
              </a:ext>
            </a:extLst>
          </p:cNvPr>
          <p:cNvGrpSpPr/>
          <p:nvPr/>
        </p:nvGrpSpPr>
        <p:grpSpPr>
          <a:xfrm>
            <a:off x="8187419" y="729697"/>
            <a:ext cx="2515217" cy="2585380"/>
            <a:chOff x="6543926" y="1158232"/>
            <a:chExt cx="4979955" cy="5118872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2CEF81A-2DD2-72B9-26A4-7C0FDE7298B7}"/>
                </a:ext>
              </a:extLst>
            </p:cNvPr>
            <p:cNvSpPr/>
            <p:nvPr/>
          </p:nvSpPr>
          <p:spPr>
            <a:xfrm>
              <a:off x="6863298" y="2701871"/>
              <a:ext cx="997127" cy="997127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lang="ko-KR" altLang="en-US" sz="2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1A3DBA81-BFD3-D6C5-346F-726112D0719A}"/>
                </a:ext>
              </a:extLst>
            </p:cNvPr>
            <p:cNvSpPr/>
            <p:nvPr/>
          </p:nvSpPr>
          <p:spPr>
            <a:xfrm>
              <a:off x="7749836" y="5036650"/>
              <a:ext cx="997127" cy="997127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sz="2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53D510C8-5BED-4D19-C9B2-DBEE1A137B00}"/>
                </a:ext>
              </a:extLst>
            </p:cNvPr>
            <p:cNvSpPr/>
            <p:nvPr/>
          </p:nvSpPr>
          <p:spPr>
            <a:xfrm>
              <a:off x="8944307" y="1158232"/>
              <a:ext cx="997127" cy="99712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ko-KR" altLang="en-US" sz="2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6ECCAE06-908D-7C8E-B44F-28C048617759}"/>
                </a:ext>
              </a:extLst>
            </p:cNvPr>
            <p:cNvSpPr/>
            <p:nvPr/>
          </p:nvSpPr>
          <p:spPr>
            <a:xfrm>
              <a:off x="10526754" y="2214852"/>
              <a:ext cx="997127" cy="997127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sz="2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8247946E-7323-C044-F8B2-9A7A624BBB3E}"/>
                </a:ext>
              </a:extLst>
            </p:cNvPr>
            <p:cNvCxnSpPr>
              <a:cxnSpLocks/>
              <a:stCxn id="12" idx="1"/>
              <a:endCxn id="11" idx="4"/>
            </p:cNvCxnSpPr>
            <p:nvPr/>
          </p:nvCxnSpPr>
          <p:spPr>
            <a:xfrm flipH="1" flipV="1">
              <a:off x="7361862" y="3698997"/>
              <a:ext cx="534000" cy="1483678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9E538AB6-B4F2-D142-ED1D-AF856CA55628}"/>
                </a:ext>
              </a:extLst>
            </p:cNvPr>
            <p:cNvCxnSpPr>
              <a:cxnSpLocks/>
              <a:stCxn id="15" idx="2"/>
              <a:endCxn id="11" idx="6"/>
            </p:cNvCxnSpPr>
            <p:nvPr/>
          </p:nvCxnSpPr>
          <p:spPr>
            <a:xfrm flipH="1">
              <a:off x="7860425" y="2713416"/>
              <a:ext cx="2666329" cy="487019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AC00D663-9DC8-AAD0-0017-70DCE745CAD5}"/>
                </a:ext>
              </a:extLst>
            </p:cNvPr>
            <p:cNvCxnSpPr>
              <a:cxnSpLocks/>
              <a:stCxn id="31" idx="1"/>
              <a:endCxn id="11" idx="5"/>
            </p:cNvCxnSpPr>
            <p:nvPr/>
          </p:nvCxnSpPr>
          <p:spPr>
            <a:xfrm flipH="1" flipV="1">
              <a:off x="7714399" y="3552971"/>
              <a:ext cx="1462528" cy="345637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73ACA211-2385-DD8B-9D49-700873C56275}"/>
                </a:ext>
              </a:extLst>
            </p:cNvPr>
            <p:cNvCxnSpPr>
              <a:cxnSpLocks/>
              <a:stCxn id="15" idx="1"/>
              <a:endCxn id="13" idx="5"/>
            </p:cNvCxnSpPr>
            <p:nvPr/>
          </p:nvCxnSpPr>
          <p:spPr>
            <a:xfrm flipH="1" flipV="1">
              <a:off x="9795408" y="2009331"/>
              <a:ext cx="877372" cy="351547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61F7DC9-271C-C101-F308-5CAEC058F85C}"/>
                </a:ext>
              </a:extLst>
            </p:cNvPr>
            <p:cNvSpPr/>
            <p:nvPr/>
          </p:nvSpPr>
          <p:spPr>
            <a:xfrm>
              <a:off x="9030902" y="3752582"/>
              <a:ext cx="997127" cy="997127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8</a:t>
              </a:r>
              <a:endParaRPr lang="ko-KR" altLang="en-US" sz="28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30A8B29-644C-5FBF-76E0-EB9B69A2620D}"/>
                </a:ext>
              </a:extLst>
            </p:cNvPr>
            <p:cNvGrpSpPr/>
            <p:nvPr/>
          </p:nvGrpSpPr>
          <p:grpSpPr>
            <a:xfrm>
              <a:off x="7448253" y="5505974"/>
              <a:ext cx="533432" cy="771130"/>
              <a:chOff x="7068212" y="2125124"/>
              <a:chExt cx="488288" cy="705870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A2D0E640-8E21-24F0-C3F1-ECD24BDE6715}"/>
                  </a:ext>
                </a:extLst>
              </p:cNvPr>
              <p:cNvSpPr/>
              <p:nvPr/>
            </p:nvSpPr>
            <p:spPr>
              <a:xfrm>
                <a:off x="7068212" y="2125124"/>
                <a:ext cx="488288" cy="705870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/>
              </a:p>
            </p:txBody>
          </p:sp>
          <p:sp>
            <p:nvSpPr>
              <p:cNvPr id="6" name="자유형: 도형 5">
                <a:extLst>
                  <a:ext uri="{FF2B5EF4-FFF2-40B4-BE49-F238E27FC236}">
                    <a16:creationId xmlns:a16="http://schemas.microsoft.com/office/drawing/2014/main" id="{645E74F3-1549-BB41-236E-90DB560AA82B}"/>
                  </a:ext>
                </a:extLst>
              </p:cNvPr>
              <p:cNvSpPr/>
              <p:nvPr/>
            </p:nvSpPr>
            <p:spPr>
              <a:xfrm>
                <a:off x="7222105" y="2234047"/>
                <a:ext cx="180502" cy="488024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8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ED56BDD-F739-6058-EF56-A5B4EB6E9A97}"/>
                </a:ext>
              </a:extLst>
            </p:cNvPr>
            <p:cNvGrpSpPr/>
            <p:nvPr/>
          </p:nvGrpSpPr>
          <p:grpSpPr>
            <a:xfrm>
              <a:off x="8746963" y="4227861"/>
              <a:ext cx="533432" cy="771130"/>
              <a:chOff x="7068212" y="2125124"/>
              <a:chExt cx="488288" cy="705870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597E229D-12C6-B12D-C374-B4B68DB3882E}"/>
                  </a:ext>
                </a:extLst>
              </p:cNvPr>
              <p:cNvSpPr/>
              <p:nvPr/>
            </p:nvSpPr>
            <p:spPr>
              <a:xfrm>
                <a:off x="7068212" y="2125124"/>
                <a:ext cx="488288" cy="705870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CCD9984E-F760-5AD4-E4FB-433310F4B658}"/>
                  </a:ext>
                </a:extLst>
              </p:cNvPr>
              <p:cNvSpPr/>
              <p:nvPr/>
            </p:nvSpPr>
            <p:spPr>
              <a:xfrm>
                <a:off x="7222105" y="2234047"/>
                <a:ext cx="180502" cy="488024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8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7F2F7BCC-DE18-6F76-813F-29B873FD7E5B}"/>
                </a:ext>
              </a:extLst>
            </p:cNvPr>
            <p:cNvGrpSpPr/>
            <p:nvPr/>
          </p:nvGrpSpPr>
          <p:grpSpPr>
            <a:xfrm>
              <a:off x="10293404" y="2772965"/>
              <a:ext cx="533432" cy="771130"/>
              <a:chOff x="7068212" y="2125124"/>
              <a:chExt cx="488288" cy="705870"/>
            </a:xfrm>
          </p:grpSpPr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4C76F1F6-4B68-0F1D-28F8-2BE86E5FC5D7}"/>
                  </a:ext>
                </a:extLst>
              </p:cNvPr>
              <p:cNvSpPr/>
              <p:nvPr/>
            </p:nvSpPr>
            <p:spPr>
              <a:xfrm>
                <a:off x="7068212" y="2125124"/>
                <a:ext cx="488288" cy="705870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/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:a16="http://schemas.microsoft.com/office/drawing/2014/main" id="{EFB402AB-8124-51D6-A69D-E0274A041266}"/>
                  </a:ext>
                </a:extLst>
              </p:cNvPr>
              <p:cNvSpPr/>
              <p:nvPr/>
            </p:nvSpPr>
            <p:spPr>
              <a:xfrm>
                <a:off x="7222105" y="2234047"/>
                <a:ext cx="180502" cy="488024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8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7C6C669D-6E50-55DE-68D6-8CCF16CD2A2A}"/>
                </a:ext>
              </a:extLst>
            </p:cNvPr>
            <p:cNvGrpSpPr/>
            <p:nvPr/>
          </p:nvGrpSpPr>
          <p:grpSpPr>
            <a:xfrm>
              <a:off x="6543926" y="3167405"/>
              <a:ext cx="533432" cy="771130"/>
              <a:chOff x="7068215" y="2125126"/>
              <a:chExt cx="488288" cy="705871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7D20AFA7-CCCB-2128-22A3-C2EB2E3CFDE1}"/>
                  </a:ext>
                </a:extLst>
              </p:cNvPr>
              <p:cNvSpPr/>
              <p:nvPr/>
            </p:nvSpPr>
            <p:spPr>
              <a:xfrm>
                <a:off x="7068215" y="2125126"/>
                <a:ext cx="488288" cy="705871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/>
              </a:p>
            </p:txBody>
          </p:sp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56F6EED4-3483-9557-9C4B-A1B8E0263663}"/>
                  </a:ext>
                </a:extLst>
              </p:cNvPr>
              <p:cNvSpPr/>
              <p:nvPr/>
            </p:nvSpPr>
            <p:spPr>
              <a:xfrm>
                <a:off x="7222105" y="2234047"/>
                <a:ext cx="180502" cy="488024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8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DD60C89F-0A1D-24D8-ADB1-CA64C9579A7E}"/>
                </a:ext>
              </a:extLst>
            </p:cNvPr>
            <p:cNvGrpSpPr/>
            <p:nvPr/>
          </p:nvGrpSpPr>
          <p:grpSpPr>
            <a:xfrm>
              <a:off x="8677594" y="1613032"/>
              <a:ext cx="533432" cy="771130"/>
              <a:chOff x="7068215" y="2125126"/>
              <a:chExt cx="488288" cy="705871"/>
            </a:xfrm>
          </p:grpSpPr>
          <p:sp>
            <p:nvSpPr>
              <p:cNvPr id="167" name="사각형: 둥근 모서리 166">
                <a:extLst>
                  <a:ext uri="{FF2B5EF4-FFF2-40B4-BE49-F238E27FC236}">
                    <a16:creationId xmlns:a16="http://schemas.microsoft.com/office/drawing/2014/main" id="{35004644-E90E-7347-7E17-78A86066B868}"/>
                  </a:ext>
                </a:extLst>
              </p:cNvPr>
              <p:cNvSpPr/>
              <p:nvPr/>
            </p:nvSpPr>
            <p:spPr>
              <a:xfrm>
                <a:off x="7068215" y="2125126"/>
                <a:ext cx="488288" cy="705871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/>
              </a:p>
            </p:txBody>
          </p:sp>
          <p:sp>
            <p:nvSpPr>
              <p:cNvPr id="168" name="자유형: 도형 167">
                <a:extLst>
                  <a:ext uri="{FF2B5EF4-FFF2-40B4-BE49-F238E27FC236}">
                    <a16:creationId xmlns:a16="http://schemas.microsoft.com/office/drawing/2014/main" id="{7BD5A1D8-4EA0-45D2-2AFB-51F731D27CD3}"/>
                  </a:ext>
                </a:extLst>
              </p:cNvPr>
              <p:cNvSpPr/>
              <p:nvPr/>
            </p:nvSpPr>
            <p:spPr>
              <a:xfrm>
                <a:off x="7222105" y="2234047"/>
                <a:ext cx="180502" cy="488024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8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sp>
        <p:nvSpPr>
          <p:cNvPr id="27" name="부제목 2">
            <a:extLst>
              <a:ext uri="{FF2B5EF4-FFF2-40B4-BE49-F238E27FC236}">
                <a16:creationId xmlns:a16="http://schemas.microsoft.com/office/drawing/2014/main" id="{9A10D541-EF5D-AFBA-DFA3-02B9378F6D3F}"/>
              </a:ext>
            </a:extLst>
          </p:cNvPr>
          <p:cNvSpPr txBox="1">
            <a:spLocks/>
          </p:cNvSpPr>
          <p:nvPr/>
        </p:nvSpPr>
        <p:spPr>
          <a:xfrm>
            <a:off x="6927276" y="3489712"/>
            <a:ext cx="4753859" cy="576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8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[1] Read Vertex Data</a:t>
            </a: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23A1D399-FDF6-A122-B0B8-A1384D7B9F54}"/>
              </a:ext>
            </a:extLst>
          </p:cNvPr>
          <p:cNvSpPr txBox="1">
            <a:spLocks/>
          </p:cNvSpPr>
          <p:nvPr/>
        </p:nvSpPr>
        <p:spPr>
          <a:xfrm>
            <a:off x="6927277" y="4261310"/>
            <a:ext cx="4753860" cy="576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8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[2] Read Edge Data</a:t>
            </a: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EA60B5F1-4CD3-2C17-A342-F6AAD8D2F6AD}"/>
              </a:ext>
            </a:extLst>
          </p:cNvPr>
          <p:cNvSpPr txBox="1">
            <a:spLocks/>
          </p:cNvSpPr>
          <p:nvPr/>
        </p:nvSpPr>
        <p:spPr>
          <a:xfrm>
            <a:off x="6927277" y="5032908"/>
            <a:ext cx="4753860" cy="576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8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[3] Process Each </a:t>
            </a:r>
            <a:r>
              <a:rPr lang="en-US" altLang="ko-KR" sz="2800" b="0" dirty="0" err="1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SrcProperty</a:t>
            </a:r>
            <a:endParaRPr lang="en-US" altLang="ko-KR" sz="2800" b="0" dirty="0">
              <a:latin typeface="+mj-lt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</p:txBody>
      </p:sp>
      <p:sp>
        <p:nvSpPr>
          <p:cNvPr id="17" name="부제목 2">
            <a:extLst>
              <a:ext uri="{FF2B5EF4-FFF2-40B4-BE49-F238E27FC236}">
                <a16:creationId xmlns:a16="http://schemas.microsoft.com/office/drawing/2014/main" id="{F9E32F3A-F4B5-F13D-7C40-7A49B8739F7B}"/>
              </a:ext>
            </a:extLst>
          </p:cNvPr>
          <p:cNvSpPr txBox="1">
            <a:spLocks/>
          </p:cNvSpPr>
          <p:nvPr/>
        </p:nvSpPr>
        <p:spPr>
          <a:xfrm>
            <a:off x="6927278" y="5804506"/>
            <a:ext cx="4753860" cy="576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txBody>
          <a:bodyPr vert="horz" lIns="91440" tIns="45720" rIns="91440" bIns="45720" rtlCol="0" anchor="ctr">
            <a:normAutofit/>
          </a:bodyPr>
          <a:lstStyle>
            <a:lvl1pPr marL="514350" indent="-51435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+mj-lt"/>
              <a:buAutoNum type="arabicPeriod"/>
              <a:defRPr sz="3200" b="1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800" b="0" dirty="0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[4] Update the </a:t>
            </a:r>
            <a:r>
              <a:rPr lang="en-US" altLang="ko-KR" sz="2800" b="0" dirty="0" err="1">
                <a:latin typeface="+mj-lt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DstProperty</a:t>
            </a:r>
            <a:endParaRPr lang="en-US" altLang="ko-KR" sz="2800" b="0" dirty="0">
              <a:latin typeface="+mj-lt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FC0CC86-4DFA-5CFD-9384-2D5A827CC417}"/>
              </a:ext>
            </a:extLst>
          </p:cNvPr>
          <p:cNvGrpSpPr/>
          <p:nvPr/>
        </p:nvGrpSpPr>
        <p:grpSpPr>
          <a:xfrm>
            <a:off x="10553907" y="3543493"/>
            <a:ext cx="449986" cy="460304"/>
            <a:chOff x="4526125" y="1609589"/>
            <a:chExt cx="581161" cy="594487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C5F3C817-3F9A-1164-975D-73953DE6EF48}"/>
                </a:ext>
              </a:extLst>
            </p:cNvPr>
            <p:cNvSpPr/>
            <p:nvPr/>
          </p:nvSpPr>
          <p:spPr>
            <a:xfrm>
              <a:off x="4651896" y="1609589"/>
              <a:ext cx="455390" cy="45539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lang="ko-KR" altLang="en-US" sz="24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C155C91B-27EE-3C05-448E-3FD4FC06DFBA}"/>
                </a:ext>
              </a:extLst>
            </p:cNvPr>
            <p:cNvGrpSpPr/>
            <p:nvPr/>
          </p:nvGrpSpPr>
          <p:grpSpPr>
            <a:xfrm>
              <a:off x="4526125" y="1800354"/>
              <a:ext cx="251541" cy="403722"/>
              <a:chOff x="7068196" y="2125125"/>
              <a:chExt cx="404448" cy="649139"/>
            </a:xfrm>
          </p:grpSpPr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AB9EB386-0CEC-38F0-A10F-197297D45922}"/>
                  </a:ext>
                </a:extLst>
              </p:cNvPr>
              <p:cNvSpPr/>
              <p:nvPr/>
            </p:nvSpPr>
            <p:spPr>
              <a:xfrm>
                <a:off x="7068196" y="2125125"/>
                <a:ext cx="404448" cy="64913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C69D7A10-99C4-2D40-0602-6A4BF98704EF}"/>
                  </a:ext>
                </a:extLst>
              </p:cNvPr>
              <p:cNvSpPr/>
              <p:nvPr/>
            </p:nvSpPr>
            <p:spPr>
              <a:xfrm>
                <a:off x="7190989" y="2245098"/>
                <a:ext cx="158862" cy="409191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008954C-86F7-279A-6B30-8B6010A807A3}"/>
              </a:ext>
            </a:extLst>
          </p:cNvPr>
          <p:cNvGrpSpPr/>
          <p:nvPr/>
        </p:nvGrpSpPr>
        <p:grpSpPr>
          <a:xfrm>
            <a:off x="11108059" y="3549212"/>
            <a:ext cx="458920" cy="454251"/>
            <a:chOff x="4526125" y="1609467"/>
            <a:chExt cx="600721" cy="59460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9DB0197E-AB32-FC22-9CEB-30602BAB7384}"/>
                </a:ext>
              </a:extLst>
            </p:cNvPr>
            <p:cNvSpPr/>
            <p:nvPr/>
          </p:nvSpPr>
          <p:spPr>
            <a:xfrm>
              <a:off x="4671456" y="1609467"/>
              <a:ext cx="455390" cy="45539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ko-KR" altLang="en-US" sz="2400" b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F1FFF4FE-EAE8-5306-6970-20EC39E1D5F6}"/>
                </a:ext>
              </a:extLst>
            </p:cNvPr>
            <p:cNvGrpSpPr/>
            <p:nvPr/>
          </p:nvGrpSpPr>
          <p:grpSpPr>
            <a:xfrm>
              <a:off x="4526125" y="1800354"/>
              <a:ext cx="251541" cy="403722"/>
              <a:chOff x="7068196" y="2125125"/>
              <a:chExt cx="404448" cy="649139"/>
            </a:xfrm>
          </p:grpSpPr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314DDFDD-D18D-323D-5706-95F0AE912286}"/>
                  </a:ext>
                </a:extLst>
              </p:cNvPr>
              <p:cNvSpPr/>
              <p:nvPr/>
            </p:nvSpPr>
            <p:spPr>
              <a:xfrm>
                <a:off x="7068196" y="2125125"/>
                <a:ext cx="404448" cy="64913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8ECF7ECA-4B9E-FF10-42D0-34420A98AFBD}"/>
                  </a:ext>
                </a:extLst>
              </p:cNvPr>
              <p:cNvSpPr/>
              <p:nvPr/>
            </p:nvSpPr>
            <p:spPr>
              <a:xfrm>
                <a:off x="7190989" y="2245098"/>
                <a:ext cx="158862" cy="409191"/>
              </a:xfrm>
              <a:custGeom>
                <a:avLst/>
                <a:gdLst>
                  <a:gd name="connsiteX0" fmla="*/ 0 w 116241"/>
                  <a:gd name="connsiteY0" fmla="*/ 0 h 317708"/>
                  <a:gd name="connsiteX1" fmla="*/ 116242 w 116241"/>
                  <a:gd name="connsiteY1" fmla="*/ 0 h 317708"/>
                  <a:gd name="connsiteX2" fmla="*/ 116242 w 116241"/>
                  <a:gd name="connsiteY2" fmla="*/ 317709 h 317708"/>
                  <a:gd name="connsiteX3" fmla="*/ 0 w 116241"/>
                  <a:gd name="connsiteY3" fmla="*/ 317709 h 317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241" h="317708">
                    <a:moveTo>
                      <a:pt x="0" y="0"/>
                    </a:moveTo>
                    <a:lnTo>
                      <a:pt x="116242" y="0"/>
                    </a:lnTo>
                    <a:lnTo>
                      <a:pt x="116242" y="317709"/>
                    </a:lnTo>
                    <a:lnTo>
                      <a:pt x="0" y="317709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2700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86F03F34-C72E-C37F-E294-020DB2F30A93}"/>
              </a:ext>
            </a:extLst>
          </p:cNvPr>
          <p:cNvGrpSpPr/>
          <p:nvPr/>
        </p:nvGrpSpPr>
        <p:grpSpPr>
          <a:xfrm>
            <a:off x="10451769" y="4282424"/>
            <a:ext cx="728835" cy="543635"/>
            <a:chOff x="4290831" y="2729991"/>
            <a:chExt cx="937136" cy="699006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9B58FB28-D392-3FBE-6DF5-F95D3E134952}"/>
                </a:ext>
              </a:extLst>
            </p:cNvPr>
            <p:cNvGrpSpPr/>
            <p:nvPr/>
          </p:nvGrpSpPr>
          <p:grpSpPr>
            <a:xfrm>
              <a:off x="4290831" y="2733887"/>
              <a:ext cx="350226" cy="695110"/>
              <a:chOff x="366522" y="2546038"/>
              <a:chExt cx="435527" cy="864411"/>
            </a:xfrm>
          </p:grpSpPr>
          <p:sp>
            <p:nvSpPr>
              <p:cNvPr id="151" name="사각형: 둥근 모서리 150">
                <a:extLst>
                  <a:ext uri="{FF2B5EF4-FFF2-40B4-BE49-F238E27FC236}">
                    <a16:creationId xmlns:a16="http://schemas.microsoft.com/office/drawing/2014/main" id="{87F7D4D7-03B6-CCE5-1B98-FB660986260E}"/>
                  </a:ext>
                </a:extLst>
              </p:cNvPr>
              <p:cNvSpPr/>
              <p:nvPr/>
            </p:nvSpPr>
            <p:spPr>
              <a:xfrm>
                <a:off x="366522" y="2546038"/>
                <a:ext cx="435527" cy="86441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52" name="그룹 151">
                <a:extLst>
                  <a:ext uri="{FF2B5EF4-FFF2-40B4-BE49-F238E27FC236}">
                    <a16:creationId xmlns:a16="http://schemas.microsoft.com/office/drawing/2014/main" id="{89EED4E7-112B-E8B2-8FF2-56815EDB47D4}"/>
                  </a:ext>
                </a:extLst>
              </p:cNvPr>
              <p:cNvGrpSpPr/>
              <p:nvPr/>
            </p:nvGrpSpPr>
            <p:grpSpPr>
              <a:xfrm>
                <a:off x="431174" y="2592641"/>
                <a:ext cx="306224" cy="777119"/>
                <a:chOff x="436915" y="2592642"/>
                <a:chExt cx="306224" cy="777119"/>
              </a:xfrm>
            </p:grpSpPr>
            <p:sp>
              <p:nvSpPr>
                <p:cNvPr id="153" name="타원 152">
                  <a:extLst>
                    <a:ext uri="{FF2B5EF4-FFF2-40B4-BE49-F238E27FC236}">
                      <a16:creationId xmlns:a16="http://schemas.microsoft.com/office/drawing/2014/main" id="{1F9AFB3B-F76A-616A-74C4-A0E4CCEA836E}"/>
                    </a:ext>
                  </a:extLst>
                </p:cNvPr>
                <p:cNvSpPr/>
                <p:nvPr/>
              </p:nvSpPr>
              <p:spPr>
                <a:xfrm>
                  <a:off x="436916" y="3063544"/>
                  <a:ext cx="306223" cy="306217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0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54" name="타원 153">
                  <a:extLst>
                    <a:ext uri="{FF2B5EF4-FFF2-40B4-BE49-F238E27FC236}">
                      <a16:creationId xmlns:a16="http://schemas.microsoft.com/office/drawing/2014/main" id="{44E66974-402E-3AD8-662E-139906D5B8A6}"/>
                    </a:ext>
                  </a:extLst>
                </p:cNvPr>
                <p:cNvSpPr/>
                <p:nvPr/>
              </p:nvSpPr>
              <p:spPr>
                <a:xfrm>
                  <a:off x="436915" y="2592642"/>
                  <a:ext cx="306222" cy="306218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1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155" name="직선 화살표 연결선 154">
                  <a:extLst>
                    <a:ext uri="{FF2B5EF4-FFF2-40B4-BE49-F238E27FC236}">
                      <a16:creationId xmlns:a16="http://schemas.microsoft.com/office/drawing/2014/main" id="{16A2A9F6-0DC9-18B0-E647-BD95BB318F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5834" y="2898860"/>
                  <a:ext cx="8387" cy="164685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7660D8A2-D641-F5DA-3D0D-BE7AA5B8EC0A}"/>
                </a:ext>
              </a:extLst>
            </p:cNvPr>
            <p:cNvGrpSpPr/>
            <p:nvPr/>
          </p:nvGrpSpPr>
          <p:grpSpPr>
            <a:xfrm>
              <a:off x="4584286" y="2733887"/>
              <a:ext cx="350226" cy="695110"/>
              <a:chOff x="366522" y="2546038"/>
              <a:chExt cx="435527" cy="864411"/>
            </a:xfrm>
          </p:grpSpPr>
          <p:sp>
            <p:nvSpPr>
              <p:cNvPr id="146" name="사각형: 둥근 모서리 145">
                <a:extLst>
                  <a:ext uri="{FF2B5EF4-FFF2-40B4-BE49-F238E27FC236}">
                    <a16:creationId xmlns:a16="http://schemas.microsoft.com/office/drawing/2014/main" id="{A7885920-96E5-0CB4-C005-A41A3F298575}"/>
                  </a:ext>
                </a:extLst>
              </p:cNvPr>
              <p:cNvSpPr/>
              <p:nvPr/>
            </p:nvSpPr>
            <p:spPr>
              <a:xfrm>
                <a:off x="366522" y="2546038"/>
                <a:ext cx="435527" cy="86441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7" name="그룹 146">
                <a:extLst>
                  <a:ext uri="{FF2B5EF4-FFF2-40B4-BE49-F238E27FC236}">
                    <a16:creationId xmlns:a16="http://schemas.microsoft.com/office/drawing/2014/main" id="{2C914F20-CD3D-8EB8-37CD-5CF66830E991}"/>
                  </a:ext>
                </a:extLst>
              </p:cNvPr>
              <p:cNvGrpSpPr/>
              <p:nvPr/>
            </p:nvGrpSpPr>
            <p:grpSpPr>
              <a:xfrm>
                <a:off x="431174" y="2592641"/>
                <a:ext cx="306224" cy="777119"/>
                <a:chOff x="436915" y="2592642"/>
                <a:chExt cx="306224" cy="777119"/>
              </a:xfrm>
            </p:grpSpPr>
            <p:sp>
              <p:nvSpPr>
                <p:cNvPr id="148" name="타원 147">
                  <a:extLst>
                    <a:ext uri="{FF2B5EF4-FFF2-40B4-BE49-F238E27FC236}">
                      <a16:creationId xmlns:a16="http://schemas.microsoft.com/office/drawing/2014/main" id="{EE398901-DE20-17F0-813C-B7015DD1F71E}"/>
                    </a:ext>
                  </a:extLst>
                </p:cNvPr>
                <p:cNvSpPr/>
                <p:nvPr/>
              </p:nvSpPr>
              <p:spPr>
                <a:xfrm>
                  <a:off x="436916" y="3063544"/>
                  <a:ext cx="306223" cy="306217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4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49" name="타원 148">
                  <a:extLst>
                    <a:ext uri="{FF2B5EF4-FFF2-40B4-BE49-F238E27FC236}">
                      <a16:creationId xmlns:a16="http://schemas.microsoft.com/office/drawing/2014/main" id="{2DD2B07A-4F34-85BC-ACCA-7CC5A5650595}"/>
                    </a:ext>
                  </a:extLst>
                </p:cNvPr>
                <p:cNvSpPr/>
                <p:nvPr/>
              </p:nvSpPr>
              <p:spPr>
                <a:xfrm>
                  <a:off x="436915" y="2592642"/>
                  <a:ext cx="306222" cy="306218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1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150" name="직선 화살표 연결선 149">
                  <a:extLst>
                    <a:ext uri="{FF2B5EF4-FFF2-40B4-BE49-F238E27FC236}">
                      <a16:creationId xmlns:a16="http://schemas.microsoft.com/office/drawing/2014/main" id="{9B19C993-37E3-4923-4778-1F8A95F375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5834" y="2898860"/>
                  <a:ext cx="8387" cy="164685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10A26E9D-6E75-47FB-7866-C90BFAB12792}"/>
                </a:ext>
              </a:extLst>
            </p:cNvPr>
            <p:cNvGrpSpPr/>
            <p:nvPr/>
          </p:nvGrpSpPr>
          <p:grpSpPr>
            <a:xfrm>
              <a:off x="4877741" y="2729991"/>
              <a:ext cx="350226" cy="695110"/>
              <a:chOff x="366522" y="2546038"/>
              <a:chExt cx="435527" cy="864411"/>
            </a:xfrm>
          </p:grpSpPr>
          <p:sp>
            <p:nvSpPr>
              <p:cNvPr id="57" name="사각형: 둥근 모서리 56">
                <a:extLst>
                  <a:ext uri="{FF2B5EF4-FFF2-40B4-BE49-F238E27FC236}">
                    <a16:creationId xmlns:a16="http://schemas.microsoft.com/office/drawing/2014/main" id="{859A2CA5-CC99-F2AB-0DDA-8B4D438887BB}"/>
                  </a:ext>
                </a:extLst>
              </p:cNvPr>
              <p:cNvSpPr/>
              <p:nvPr/>
            </p:nvSpPr>
            <p:spPr>
              <a:xfrm>
                <a:off x="366522" y="2546038"/>
                <a:ext cx="435527" cy="86441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0" name="그룹 139">
                <a:extLst>
                  <a:ext uri="{FF2B5EF4-FFF2-40B4-BE49-F238E27FC236}">
                    <a16:creationId xmlns:a16="http://schemas.microsoft.com/office/drawing/2014/main" id="{40A2DCA1-3CD9-C068-89DC-9CA3628EDA5A}"/>
                  </a:ext>
                </a:extLst>
              </p:cNvPr>
              <p:cNvGrpSpPr/>
              <p:nvPr/>
            </p:nvGrpSpPr>
            <p:grpSpPr>
              <a:xfrm>
                <a:off x="431174" y="2592641"/>
                <a:ext cx="306224" cy="777119"/>
                <a:chOff x="436915" y="2592642"/>
                <a:chExt cx="306224" cy="777119"/>
              </a:xfrm>
            </p:grpSpPr>
            <p:sp>
              <p:nvSpPr>
                <p:cNvPr id="142" name="타원 141">
                  <a:extLst>
                    <a:ext uri="{FF2B5EF4-FFF2-40B4-BE49-F238E27FC236}">
                      <a16:creationId xmlns:a16="http://schemas.microsoft.com/office/drawing/2014/main" id="{CA8BF043-68F2-0718-0318-29649A27C277}"/>
                    </a:ext>
                  </a:extLst>
                </p:cNvPr>
                <p:cNvSpPr/>
                <p:nvPr/>
              </p:nvSpPr>
              <p:spPr>
                <a:xfrm>
                  <a:off x="436916" y="3063544"/>
                  <a:ext cx="306223" cy="306217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8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143" name="타원 142">
                  <a:extLst>
                    <a:ext uri="{FF2B5EF4-FFF2-40B4-BE49-F238E27FC236}">
                      <a16:creationId xmlns:a16="http://schemas.microsoft.com/office/drawing/2014/main" id="{7EC55EAA-5542-842D-1F90-1171AC81BD15}"/>
                    </a:ext>
                  </a:extLst>
                </p:cNvPr>
                <p:cNvSpPr/>
                <p:nvPr/>
              </p:nvSpPr>
              <p:spPr>
                <a:xfrm>
                  <a:off x="436915" y="2592642"/>
                  <a:ext cx="306222" cy="306218"/>
                </a:xfrm>
                <a:prstGeom prst="ellipse">
                  <a:avLst/>
                </a:prstGeom>
                <a:solidFill>
                  <a:schemeClr val="bg2">
                    <a:lumMod val="9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b="1" dirty="0">
                      <a:solidFill>
                        <a:schemeClr val="tx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1</a:t>
                  </a:r>
                  <a:endParaRPr lang="ko-KR" altLang="en-US" b="1" dirty="0">
                    <a:solidFill>
                      <a:schemeClr val="tx1"/>
                    </a:solidFill>
                    <a:latin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cxnSp>
              <p:nvCxnSpPr>
                <p:cNvPr id="145" name="직선 화살표 연결선 144">
                  <a:extLst>
                    <a:ext uri="{FF2B5EF4-FFF2-40B4-BE49-F238E27FC236}">
                      <a16:creationId xmlns:a16="http://schemas.microsoft.com/office/drawing/2014/main" id="{DF4A43C9-1E16-EA1C-21B7-88FB825198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5834" y="2898860"/>
                  <a:ext cx="8387" cy="164685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ABEF9EA5-7889-C6A1-8234-64F2C7CC9A15}"/>
              </a:ext>
            </a:extLst>
          </p:cNvPr>
          <p:cNvGrpSpPr/>
          <p:nvPr/>
        </p:nvGrpSpPr>
        <p:grpSpPr>
          <a:xfrm>
            <a:off x="11308164" y="4280451"/>
            <a:ext cx="272380" cy="540605"/>
            <a:chOff x="366522" y="2546038"/>
            <a:chExt cx="435527" cy="864411"/>
          </a:xfrm>
        </p:grpSpPr>
        <p:sp>
          <p:nvSpPr>
            <p:cNvPr id="157" name="사각형: 둥근 모서리 156">
              <a:extLst>
                <a:ext uri="{FF2B5EF4-FFF2-40B4-BE49-F238E27FC236}">
                  <a16:creationId xmlns:a16="http://schemas.microsoft.com/office/drawing/2014/main" id="{CEAF601A-86F4-9C44-0F88-AF26B6282F30}"/>
                </a:ext>
              </a:extLst>
            </p:cNvPr>
            <p:cNvSpPr/>
            <p:nvPr/>
          </p:nvSpPr>
          <p:spPr>
            <a:xfrm>
              <a:off x="366522" y="2546038"/>
              <a:ext cx="435527" cy="86441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37758486-4532-164B-15A3-D067764F2522}"/>
                </a:ext>
              </a:extLst>
            </p:cNvPr>
            <p:cNvGrpSpPr/>
            <p:nvPr/>
          </p:nvGrpSpPr>
          <p:grpSpPr>
            <a:xfrm>
              <a:off x="431174" y="2592641"/>
              <a:ext cx="306224" cy="777119"/>
              <a:chOff x="436915" y="2592642"/>
              <a:chExt cx="306224" cy="777119"/>
            </a:xfrm>
          </p:grpSpPr>
          <p:sp>
            <p:nvSpPr>
              <p:cNvPr id="159" name="타원 158">
                <a:extLst>
                  <a:ext uri="{FF2B5EF4-FFF2-40B4-BE49-F238E27FC236}">
                    <a16:creationId xmlns:a16="http://schemas.microsoft.com/office/drawing/2014/main" id="{6600464B-799D-21A4-E8E7-5C2B245994EA}"/>
                  </a:ext>
                </a:extLst>
              </p:cNvPr>
              <p:cNvSpPr/>
              <p:nvPr/>
            </p:nvSpPr>
            <p:spPr>
              <a:xfrm>
                <a:off x="436916" y="3063544"/>
                <a:ext cx="306223" cy="306217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4</a:t>
                </a:r>
                <a:endParaRPr lang="ko-KR" altLang="en-US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53EADE12-61D9-DFCB-924D-F39B5A9D50E0}"/>
                  </a:ext>
                </a:extLst>
              </p:cNvPr>
              <p:cNvSpPr/>
              <p:nvPr/>
            </p:nvSpPr>
            <p:spPr>
              <a:xfrm>
                <a:off x="436915" y="2592642"/>
                <a:ext cx="306222" cy="306218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3</a:t>
                </a:r>
                <a:endParaRPr lang="ko-KR" altLang="en-US" b="1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161" name="직선 화살표 연결선 160">
                <a:extLst>
                  <a:ext uri="{FF2B5EF4-FFF2-40B4-BE49-F238E27FC236}">
                    <a16:creationId xmlns:a16="http://schemas.microsoft.com/office/drawing/2014/main" id="{984EF5F5-E1BC-8EF0-E09C-116BB8BC37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5834" y="2898860"/>
                <a:ext cx="8387" cy="164685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B3164F11-0053-7547-14E6-45E4B13FD3AF}"/>
              </a:ext>
            </a:extLst>
          </p:cNvPr>
          <p:cNvGrpSpPr/>
          <p:nvPr/>
        </p:nvGrpSpPr>
        <p:grpSpPr>
          <a:xfrm>
            <a:off x="1431351" y="2785518"/>
            <a:ext cx="3831582" cy="3611830"/>
            <a:chOff x="1715602" y="3158607"/>
            <a:chExt cx="2744778" cy="2587358"/>
          </a:xfrm>
        </p:grpSpPr>
        <p:sp>
          <p:nvSpPr>
            <p:cNvPr id="163" name="직사각형 162">
              <a:extLst>
                <a:ext uri="{FF2B5EF4-FFF2-40B4-BE49-F238E27FC236}">
                  <a16:creationId xmlns:a16="http://schemas.microsoft.com/office/drawing/2014/main" id="{6F69FE18-458D-5142-95AD-B0C139D57F11}"/>
                </a:ext>
              </a:extLst>
            </p:cNvPr>
            <p:cNvSpPr/>
            <p:nvPr/>
          </p:nvSpPr>
          <p:spPr>
            <a:xfrm>
              <a:off x="1715602" y="3358327"/>
              <a:ext cx="2744778" cy="23876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grpSp>
          <p:nvGrpSpPr>
            <p:cNvPr id="164" name="그룹 163">
              <a:extLst>
                <a:ext uri="{FF2B5EF4-FFF2-40B4-BE49-F238E27FC236}">
                  <a16:creationId xmlns:a16="http://schemas.microsoft.com/office/drawing/2014/main" id="{7A4036D6-4BE1-181C-E034-A102E768DF68}"/>
                </a:ext>
              </a:extLst>
            </p:cNvPr>
            <p:cNvGrpSpPr/>
            <p:nvPr/>
          </p:nvGrpSpPr>
          <p:grpSpPr>
            <a:xfrm>
              <a:off x="1807677" y="3465330"/>
              <a:ext cx="999023" cy="1286822"/>
              <a:chOff x="1807677" y="3504253"/>
              <a:chExt cx="999023" cy="1286822"/>
            </a:xfrm>
          </p:grpSpPr>
          <p:sp>
            <p:nvSpPr>
              <p:cNvPr id="242" name="직사각형 241">
                <a:extLst>
                  <a:ext uri="{FF2B5EF4-FFF2-40B4-BE49-F238E27FC236}">
                    <a16:creationId xmlns:a16="http://schemas.microsoft.com/office/drawing/2014/main" id="{28E96746-1C5B-8961-3E9C-77A679A7DA25}"/>
                  </a:ext>
                </a:extLst>
              </p:cNvPr>
              <p:cNvSpPr/>
              <p:nvPr/>
            </p:nvSpPr>
            <p:spPr>
              <a:xfrm>
                <a:off x="1807677" y="3504253"/>
                <a:ext cx="999023" cy="128682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43" name="직사각형 242">
                <a:extLst>
                  <a:ext uri="{FF2B5EF4-FFF2-40B4-BE49-F238E27FC236}">
                    <a16:creationId xmlns:a16="http://schemas.microsoft.com/office/drawing/2014/main" id="{DAD9B1F6-8E04-E00D-6FE5-2E197CDFD194}"/>
                  </a:ext>
                </a:extLst>
              </p:cNvPr>
              <p:cNvSpPr/>
              <p:nvPr/>
            </p:nvSpPr>
            <p:spPr>
              <a:xfrm>
                <a:off x="1872764" y="3611256"/>
                <a:ext cx="868848" cy="48131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44" name="직사각형 243">
                <a:extLst>
                  <a:ext uri="{FF2B5EF4-FFF2-40B4-BE49-F238E27FC236}">
                    <a16:creationId xmlns:a16="http://schemas.microsoft.com/office/drawing/2014/main" id="{7C27246F-F425-64DF-0746-2E78FC9281B7}"/>
                  </a:ext>
                </a:extLst>
              </p:cNvPr>
              <p:cNvSpPr/>
              <p:nvPr/>
            </p:nvSpPr>
            <p:spPr>
              <a:xfrm>
                <a:off x="1872764" y="4231083"/>
                <a:ext cx="868848" cy="48131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</p:grpSp>
        <p:grpSp>
          <p:nvGrpSpPr>
            <p:cNvPr id="165" name="그룹 164">
              <a:extLst>
                <a:ext uri="{FF2B5EF4-FFF2-40B4-BE49-F238E27FC236}">
                  <a16:creationId xmlns:a16="http://schemas.microsoft.com/office/drawing/2014/main" id="{BD3B1130-2EDB-78D5-398A-977F5DAE772B}"/>
                </a:ext>
              </a:extLst>
            </p:cNvPr>
            <p:cNvGrpSpPr/>
            <p:nvPr/>
          </p:nvGrpSpPr>
          <p:grpSpPr>
            <a:xfrm>
              <a:off x="1807677" y="4890660"/>
              <a:ext cx="999022" cy="779067"/>
              <a:chOff x="1807677" y="4929583"/>
              <a:chExt cx="999022" cy="779067"/>
            </a:xfrm>
          </p:grpSpPr>
          <p:sp>
            <p:nvSpPr>
              <p:cNvPr id="234" name="직사각형 233">
                <a:extLst>
                  <a:ext uri="{FF2B5EF4-FFF2-40B4-BE49-F238E27FC236}">
                    <a16:creationId xmlns:a16="http://schemas.microsoft.com/office/drawing/2014/main" id="{E4E69EAB-7925-4951-5F1C-653151A031DA}"/>
                  </a:ext>
                </a:extLst>
              </p:cNvPr>
              <p:cNvSpPr/>
              <p:nvPr/>
            </p:nvSpPr>
            <p:spPr>
              <a:xfrm>
                <a:off x="1807677" y="4929583"/>
                <a:ext cx="999022" cy="77906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35" name="직사각형 234">
                <a:extLst>
                  <a:ext uri="{FF2B5EF4-FFF2-40B4-BE49-F238E27FC236}">
                    <a16:creationId xmlns:a16="http://schemas.microsoft.com/office/drawing/2014/main" id="{3ED2D193-1268-42A3-EC77-9B2C8682A93C}"/>
                  </a:ext>
                </a:extLst>
              </p:cNvPr>
              <p:cNvSpPr/>
              <p:nvPr/>
            </p:nvSpPr>
            <p:spPr>
              <a:xfrm>
                <a:off x="1872764" y="5023640"/>
                <a:ext cx="868848" cy="1738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36" name="직사각형 235">
                <a:extLst>
                  <a:ext uri="{FF2B5EF4-FFF2-40B4-BE49-F238E27FC236}">
                    <a16:creationId xmlns:a16="http://schemas.microsoft.com/office/drawing/2014/main" id="{D964682A-CB5F-0944-408B-A7EEEA781948}"/>
                  </a:ext>
                </a:extLst>
              </p:cNvPr>
              <p:cNvSpPr/>
              <p:nvPr/>
            </p:nvSpPr>
            <p:spPr>
              <a:xfrm>
                <a:off x="1872764" y="5359795"/>
                <a:ext cx="868848" cy="26312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grpSp>
            <p:nvGrpSpPr>
              <p:cNvPr id="237" name="그룹 236">
                <a:extLst>
                  <a:ext uri="{FF2B5EF4-FFF2-40B4-BE49-F238E27FC236}">
                    <a16:creationId xmlns:a16="http://schemas.microsoft.com/office/drawing/2014/main" id="{E4B844C1-9747-1242-A81B-B983F5A602FD}"/>
                  </a:ext>
                </a:extLst>
              </p:cNvPr>
              <p:cNvGrpSpPr/>
              <p:nvPr/>
            </p:nvGrpSpPr>
            <p:grpSpPr>
              <a:xfrm>
                <a:off x="1966488" y="5407815"/>
                <a:ext cx="681400" cy="167089"/>
                <a:chOff x="1963250" y="5405629"/>
                <a:chExt cx="681400" cy="167089"/>
              </a:xfrm>
            </p:grpSpPr>
            <p:sp>
              <p:nvSpPr>
                <p:cNvPr id="238" name="직사각형 237">
                  <a:extLst>
                    <a:ext uri="{FF2B5EF4-FFF2-40B4-BE49-F238E27FC236}">
                      <a16:creationId xmlns:a16="http://schemas.microsoft.com/office/drawing/2014/main" id="{80895811-67B1-FBAE-3036-516629917434}"/>
                    </a:ext>
                  </a:extLst>
                </p:cNvPr>
                <p:cNvSpPr/>
                <p:nvPr/>
              </p:nvSpPr>
              <p:spPr>
                <a:xfrm>
                  <a:off x="196325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/>
                </a:p>
              </p:txBody>
            </p:sp>
            <p:sp>
              <p:nvSpPr>
                <p:cNvPr id="239" name="직사각형 238">
                  <a:extLst>
                    <a:ext uri="{FF2B5EF4-FFF2-40B4-BE49-F238E27FC236}">
                      <a16:creationId xmlns:a16="http://schemas.microsoft.com/office/drawing/2014/main" id="{A30FA46A-8ABD-64BC-43BC-1FF1FC930EF0}"/>
                    </a:ext>
                  </a:extLst>
                </p:cNvPr>
                <p:cNvSpPr/>
                <p:nvPr/>
              </p:nvSpPr>
              <p:spPr>
                <a:xfrm>
                  <a:off x="213360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/>
                </a:p>
              </p:txBody>
            </p:sp>
            <p:sp>
              <p:nvSpPr>
                <p:cNvPr id="240" name="직사각형 239">
                  <a:extLst>
                    <a:ext uri="{FF2B5EF4-FFF2-40B4-BE49-F238E27FC236}">
                      <a16:creationId xmlns:a16="http://schemas.microsoft.com/office/drawing/2014/main" id="{53F13E55-9929-F813-E5A4-A771A438093A}"/>
                    </a:ext>
                  </a:extLst>
                </p:cNvPr>
                <p:cNvSpPr/>
                <p:nvPr/>
              </p:nvSpPr>
              <p:spPr>
                <a:xfrm>
                  <a:off x="230395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/>
                </a:p>
              </p:txBody>
            </p:sp>
            <p:sp>
              <p:nvSpPr>
                <p:cNvPr id="241" name="직사각형 240">
                  <a:extLst>
                    <a:ext uri="{FF2B5EF4-FFF2-40B4-BE49-F238E27FC236}">
                      <a16:creationId xmlns:a16="http://schemas.microsoft.com/office/drawing/2014/main" id="{94D37966-34FD-AED5-F33E-40B977B164AD}"/>
                    </a:ext>
                  </a:extLst>
                </p:cNvPr>
                <p:cNvSpPr/>
                <p:nvPr/>
              </p:nvSpPr>
              <p:spPr>
                <a:xfrm>
                  <a:off x="2474300" y="5405629"/>
                  <a:ext cx="170350" cy="16708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/>
                </a:p>
              </p:txBody>
            </p:sp>
          </p:grpSp>
        </p:grpSp>
        <p:grpSp>
          <p:nvGrpSpPr>
            <p:cNvPr id="169" name="그룹 168">
              <a:extLst>
                <a:ext uri="{FF2B5EF4-FFF2-40B4-BE49-F238E27FC236}">
                  <a16:creationId xmlns:a16="http://schemas.microsoft.com/office/drawing/2014/main" id="{4E6C453F-6FC1-CB84-2AF0-4615E65627E7}"/>
                </a:ext>
              </a:extLst>
            </p:cNvPr>
            <p:cNvGrpSpPr/>
            <p:nvPr/>
          </p:nvGrpSpPr>
          <p:grpSpPr>
            <a:xfrm>
              <a:off x="2873377" y="3465330"/>
              <a:ext cx="1501774" cy="1286822"/>
              <a:chOff x="2873377" y="3504253"/>
              <a:chExt cx="1501774" cy="1286822"/>
            </a:xfrm>
          </p:grpSpPr>
          <p:sp>
            <p:nvSpPr>
              <p:cNvPr id="232" name="직사각형 231">
                <a:extLst>
                  <a:ext uri="{FF2B5EF4-FFF2-40B4-BE49-F238E27FC236}">
                    <a16:creationId xmlns:a16="http://schemas.microsoft.com/office/drawing/2014/main" id="{063B6632-6690-D1F3-28D1-E60019FDA06F}"/>
                  </a:ext>
                </a:extLst>
              </p:cNvPr>
              <p:cNvSpPr/>
              <p:nvPr/>
            </p:nvSpPr>
            <p:spPr>
              <a:xfrm>
                <a:off x="2873377" y="3504253"/>
                <a:ext cx="1501774" cy="1286822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33" name="직사각형 232">
                <a:extLst>
                  <a:ext uri="{FF2B5EF4-FFF2-40B4-BE49-F238E27FC236}">
                    <a16:creationId xmlns:a16="http://schemas.microsoft.com/office/drawing/2014/main" id="{81AC70AD-549D-C9AA-989E-7BDBCD9ED837}"/>
                  </a:ext>
                </a:extLst>
              </p:cNvPr>
              <p:cNvSpPr/>
              <p:nvPr/>
            </p:nvSpPr>
            <p:spPr>
              <a:xfrm>
                <a:off x="2943778" y="3611256"/>
                <a:ext cx="1360973" cy="1101146"/>
              </a:xfrm>
              <a:prstGeom prst="rect">
                <a:avLst/>
              </a:prstGeom>
              <a:solidFill>
                <a:srgbClr val="DCDDD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</p:grpSp>
        <p:sp>
          <p:nvSpPr>
            <p:cNvPr id="170" name="직사각형 169">
              <a:extLst>
                <a:ext uri="{FF2B5EF4-FFF2-40B4-BE49-F238E27FC236}">
                  <a16:creationId xmlns:a16="http://schemas.microsoft.com/office/drawing/2014/main" id="{0D6AD352-2B40-3F33-9A21-67B7E95BE589}"/>
                </a:ext>
              </a:extLst>
            </p:cNvPr>
            <p:cNvSpPr/>
            <p:nvPr/>
          </p:nvSpPr>
          <p:spPr>
            <a:xfrm>
              <a:off x="3353902" y="4893835"/>
              <a:ext cx="1021249" cy="77589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A5BC25CD-9699-9C11-49D5-BCCE99B49916}"/>
                </a:ext>
              </a:extLst>
            </p:cNvPr>
            <p:cNvGrpSpPr/>
            <p:nvPr/>
          </p:nvGrpSpPr>
          <p:grpSpPr>
            <a:xfrm>
              <a:off x="3428965" y="4987402"/>
              <a:ext cx="871123" cy="596599"/>
              <a:chOff x="3429150" y="5026325"/>
              <a:chExt cx="871123" cy="596599"/>
            </a:xfrm>
          </p:grpSpPr>
          <p:sp>
            <p:nvSpPr>
              <p:cNvPr id="229" name="직사각형 228">
                <a:extLst>
                  <a:ext uri="{FF2B5EF4-FFF2-40B4-BE49-F238E27FC236}">
                    <a16:creationId xmlns:a16="http://schemas.microsoft.com/office/drawing/2014/main" id="{AFF73608-CB0F-6DA7-9CDF-722121A8E5A7}"/>
                  </a:ext>
                </a:extLst>
              </p:cNvPr>
              <p:cNvSpPr/>
              <p:nvPr/>
            </p:nvSpPr>
            <p:spPr>
              <a:xfrm>
                <a:off x="3429150" y="5026325"/>
                <a:ext cx="871123" cy="17115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30" name="직사각형 229">
                <a:extLst>
                  <a:ext uri="{FF2B5EF4-FFF2-40B4-BE49-F238E27FC236}">
                    <a16:creationId xmlns:a16="http://schemas.microsoft.com/office/drawing/2014/main" id="{19410A3E-E492-784B-3C80-B6FEB78D5228}"/>
                  </a:ext>
                </a:extLst>
              </p:cNvPr>
              <p:cNvSpPr/>
              <p:nvPr/>
            </p:nvSpPr>
            <p:spPr>
              <a:xfrm>
                <a:off x="3429150" y="5359795"/>
                <a:ext cx="871123" cy="26312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31" name="직사각형 230">
                <a:extLst>
                  <a:ext uri="{FF2B5EF4-FFF2-40B4-BE49-F238E27FC236}">
                    <a16:creationId xmlns:a16="http://schemas.microsoft.com/office/drawing/2014/main" id="{7C6AAEDA-9367-7829-FD39-AE93C3A9FDC2}"/>
                  </a:ext>
                </a:extLst>
              </p:cNvPr>
              <p:cNvSpPr/>
              <p:nvPr/>
            </p:nvSpPr>
            <p:spPr>
              <a:xfrm>
                <a:off x="3505717" y="5401567"/>
                <a:ext cx="717989" cy="17115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</p:grpSp>
        <p:grpSp>
          <p:nvGrpSpPr>
            <p:cNvPr id="172" name="그룹 171">
              <a:extLst>
                <a:ext uri="{FF2B5EF4-FFF2-40B4-BE49-F238E27FC236}">
                  <a16:creationId xmlns:a16="http://schemas.microsoft.com/office/drawing/2014/main" id="{CB56A3D9-5D86-BFDE-1DEF-BBF2BC016F16}"/>
                </a:ext>
              </a:extLst>
            </p:cNvPr>
            <p:cNvGrpSpPr/>
            <p:nvPr/>
          </p:nvGrpSpPr>
          <p:grpSpPr>
            <a:xfrm>
              <a:off x="2873375" y="4890960"/>
              <a:ext cx="417029" cy="775892"/>
              <a:chOff x="2873375" y="4929883"/>
              <a:chExt cx="417029" cy="775892"/>
            </a:xfrm>
          </p:grpSpPr>
          <p:sp>
            <p:nvSpPr>
              <p:cNvPr id="221" name="직사각형 220">
                <a:extLst>
                  <a:ext uri="{FF2B5EF4-FFF2-40B4-BE49-F238E27FC236}">
                    <a16:creationId xmlns:a16="http://schemas.microsoft.com/office/drawing/2014/main" id="{128E87E9-03FB-AF75-28AF-45F29B3BF0C0}"/>
                  </a:ext>
                </a:extLst>
              </p:cNvPr>
              <p:cNvSpPr/>
              <p:nvPr/>
            </p:nvSpPr>
            <p:spPr>
              <a:xfrm>
                <a:off x="2873375" y="4929883"/>
                <a:ext cx="417029" cy="7758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grpSp>
            <p:nvGrpSpPr>
              <p:cNvPr id="222" name="그룹 221">
                <a:extLst>
                  <a:ext uri="{FF2B5EF4-FFF2-40B4-BE49-F238E27FC236}">
                    <a16:creationId xmlns:a16="http://schemas.microsoft.com/office/drawing/2014/main" id="{2CDE0E36-B6C6-C02F-FC68-E6FF5C9A4606}"/>
                  </a:ext>
                </a:extLst>
              </p:cNvPr>
              <p:cNvGrpSpPr/>
              <p:nvPr/>
            </p:nvGrpSpPr>
            <p:grpSpPr>
              <a:xfrm>
                <a:off x="2873375" y="5071455"/>
                <a:ext cx="417029" cy="501263"/>
                <a:chOff x="2873375" y="5071455"/>
                <a:chExt cx="417029" cy="501263"/>
              </a:xfrm>
            </p:grpSpPr>
            <p:cxnSp>
              <p:nvCxnSpPr>
                <p:cNvPr id="223" name="직선 연결선 222">
                  <a:extLst>
                    <a:ext uri="{FF2B5EF4-FFF2-40B4-BE49-F238E27FC236}">
                      <a16:creationId xmlns:a16="http://schemas.microsoft.com/office/drawing/2014/main" id="{26B8DEF6-9FB3-79E0-16CF-8EF8FD4CB3C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07255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4" name="직선 연결선 223">
                  <a:extLst>
                    <a:ext uri="{FF2B5EF4-FFF2-40B4-BE49-F238E27FC236}">
                      <a16:creationId xmlns:a16="http://schemas.microsoft.com/office/drawing/2014/main" id="{03ABBAF7-6165-BAD0-F440-B27A100CD1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071456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직선 연결선 224">
                  <a:extLst>
                    <a:ext uri="{FF2B5EF4-FFF2-40B4-BE49-F238E27FC236}">
                      <a16:creationId xmlns:a16="http://schemas.microsoft.com/office/drawing/2014/main" id="{2319A10A-0E5D-8D80-21BE-ADBCA5B573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3375" y="5569543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" name="직선 연결선 225">
                  <a:extLst>
                    <a:ext uri="{FF2B5EF4-FFF2-40B4-BE49-F238E27FC236}">
                      <a16:creationId xmlns:a16="http://schemas.microsoft.com/office/drawing/2014/main" id="{4652CA0A-8CEB-41C8-93BE-905CEDD318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73298" y="5565271"/>
                  <a:ext cx="11710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직선 연결선 226">
                  <a:extLst>
                    <a:ext uri="{FF2B5EF4-FFF2-40B4-BE49-F238E27FC236}">
                      <a16:creationId xmlns:a16="http://schemas.microsoft.com/office/drawing/2014/main" id="{3575AC18-1565-881C-28C9-C956F309A2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990481" y="5071456"/>
                  <a:ext cx="182817" cy="50126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" name="직선 연결선 227">
                  <a:extLst>
                    <a:ext uri="{FF2B5EF4-FFF2-40B4-BE49-F238E27FC236}">
                      <a16:creationId xmlns:a16="http://schemas.microsoft.com/office/drawing/2014/main" id="{CAE25532-5899-AC0D-190A-937B5878A6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90481" y="5071455"/>
                  <a:ext cx="182817" cy="493816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3" name="그룹 172">
              <a:extLst>
                <a:ext uri="{FF2B5EF4-FFF2-40B4-BE49-F238E27FC236}">
                  <a16:creationId xmlns:a16="http://schemas.microsoft.com/office/drawing/2014/main" id="{CF5589F3-54A4-0454-FAC9-04A7CF48FBE4}"/>
                </a:ext>
              </a:extLst>
            </p:cNvPr>
            <p:cNvGrpSpPr/>
            <p:nvPr/>
          </p:nvGrpSpPr>
          <p:grpSpPr>
            <a:xfrm>
              <a:off x="2552229" y="3158607"/>
              <a:ext cx="1071525" cy="337930"/>
              <a:chOff x="2387639" y="2030607"/>
              <a:chExt cx="1071525" cy="337930"/>
            </a:xfrm>
          </p:grpSpPr>
          <p:sp>
            <p:nvSpPr>
              <p:cNvPr id="219" name="직사각형 218">
                <a:extLst>
                  <a:ext uri="{FF2B5EF4-FFF2-40B4-BE49-F238E27FC236}">
                    <a16:creationId xmlns:a16="http://schemas.microsoft.com/office/drawing/2014/main" id="{7F257E2B-A367-8760-3608-3D0654B89F44}"/>
                  </a:ext>
                </a:extLst>
              </p:cNvPr>
              <p:cNvSpPr/>
              <p:nvPr/>
            </p:nvSpPr>
            <p:spPr>
              <a:xfrm>
                <a:off x="2473736" y="2030607"/>
                <a:ext cx="896224" cy="27494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20" name="Content Placeholder 2">
                <a:extLst>
                  <a:ext uri="{FF2B5EF4-FFF2-40B4-BE49-F238E27FC236}">
                    <a16:creationId xmlns:a16="http://schemas.microsoft.com/office/drawing/2014/main" id="{8503F34F-CBD4-AB9F-AEA7-08B10CE117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87639" y="2045407"/>
                <a:ext cx="1071525" cy="32313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Accelerator</a:t>
                </a:r>
              </a:p>
            </p:txBody>
          </p:sp>
        </p:grpSp>
        <p:grpSp>
          <p:nvGrpSpPr>
            <p:cNvPr id="174" name="그룹 173">
              <a:extLst>
                <a:ext uri="{FF2B5EF4-FFF2-40B4-BE49-F238E27FC236}">
                  <a16:creationId xmlns:a16="http://schemas.microsoft.com/office/drawing/2014/main" id="{FA4C2892-629F-5DC7-7EA0-F0C8A4CA486F}"/>
                </a:ext>
              </a:extLst>
            </p:cNvPr>
            <p:cNvGrpSpPr/>
            <p:nvPr/>
          </p:nvGrpSpPr>
          <p:grpSpPr>
            <a:xfrm>
              <a:off x="1768679" y="3340922"/>
              <a:ext cx="1071525" cy="197532"/>
              <a:chOff x="2366152" y="2072840"/>
              <a:chExt cx="1071525" cy="197532"/>
            </a:xfrm>
          </p:grpSpPr>
          <p:sp>
            <p:nvSpPr>
              <p:cNvPr id="217" name="직사각형 216">
                <a:extLst>
                  <a:ext uri="{FF2B5EF4-FFF2-40B4-BE49-F238E27FC236}">
                    <a16:creationId xmlns:a16="http://schemas.microsoft.com/office/drawing/2014/main" id="{BD5A0B09-4FAB-6418-A2EE-30F546760535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18" name="Content Placeholder 2">
                <a:extLst>
                  <a:ext uri="{FF2B5EF4-FFF2-40B4-BE49-F238E27FC236}">
                    <a16:creationId xmlns:a16="http://schemas.microsoft.com/office/drawing/2014/main" id="{7DB035E4-484F-D521-9464-F965BB5D7BC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Prefetcher</a:t>
                </a:r>
              </a:p>
            </p:txBody>
          </p:sp>
        </p:grpSp>
        <p:grpSp>
          <p:nvGrpSpPr>
            <p:cNvPr id="175" name="그룹 174">
              <a:extLst>
                <a:ext uri="{FF2B5EF4-FFF2-40B4-BE49-F238E27FC236}">
                  <a16:creationId xmlns:a16="http://schemas.microsoft.com/office/drawing/2014/main" id="{86713DB4-3AF6-2BE1-1424-7A042FB2F4C8}"/>
                </a:ext>
              </a:extLst>
            </p:cNvPr>
            <p:cNvGrpSpPr/>
            <p:nvPr/>
          </p:nvGrpSpPr>
          <p:grpSpPr>
            <a:xfrm>
              <a:off x="1768679" y="4752526"/>
              <a:ext cx="1071525" cy="197532"/>
              <a:chOff x="2366152" y="2072840"/>
              <a:chExt cx="1071525" cy="197532"/>
            </a:xfrm>
          </p:grpSpPr>
          <p:sp>
            <p:nvSpPr>
              <p:cNvPr id="215" name="직사각형 214">
                <a:extLst>
                  <a:ext uri="{FF2B5EF4-FFF2-40B4-BE49-F238E27FC236}">
                    <a16:creationId xmlns:a16="http://schemas.microsoft.com/office/drawing/2014/main" id="{A4238DA8-D1DA-3D8B-CC83-19A97FC7708B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16" name="Content Placeholder 2">
                <a:extLst>
                  <a:ext uri="{FF2B5EF4-FFF2-40B4-BE49-F238E27FC236}">
                    <a16:creationId xmlns:a16="http://schemas.microsoft.com/office/drawing/2014/main" id="{3570810F-1AB1-F37E-AB7E-63BB878209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Processor</a:t>
                </a:r>
              </a:p>
            </p:txBody>
          </p:sp>
        </p:grpSp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43C25EAB-F08D-743E-FEA0-7137903E67B7}"/>
                </a:ext>
              </a:extLst>
            </p:cNvPr>
            <p:cNvGrpSpPr/>
            <p:nvPr/>
          </p:nvGrpSpPr>
          <p:grpSpPr>
            <a:xfrm>
              <a:off x="3339629" y="4752526"/>
              <a:ext cx="1071525" cy="197532"/>
              <a:chOff x="2366152" y="2072840"/>
              <a:chExt cx="1071525" cy="197532"/>
            </a:xfrm>
          </p:grpSpPr>
          <p:sp>
            <p:nvSpPr>
              <p:cNvPr id="213" name="직사각형 212">
                <a:extLst>
                  <a:ext uri="{FF2B5EF4-FFF2-40B4-BE49-F238E27FC236}">
                    <a16:creationId xmlns:a16="http://schemas.microsoft.com/office/drawing/2014/main" id="{C166DDAC-188A-E34F-5143-406B59BE6421}"/>
                  </a:ext>
                </a:extLst>
              </p:cNvPr>
              <p:cNvSpPr/>
              <p:nvPr/>
            </p:nvSpPr>
            <p:spPr>
              <a:xfrm>
                <a:off x="2542974" y="2103192"/>
                <a:ext cx="717881" cy="1459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14" name="Content Placeholder 2">
                <a:extLst>
                  <a:ext uri="{FF2B5EF4-FFF2-40B4-BE49-F238E27FC236}">
                    <a16:creationId xmlns:a16="http://schemas.microsoft.com/office/drawing/2014/main" id="{CB8C15FD-ED80-2B84-FD13-F70A6645CA3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Updater</a:t>
                </a:r>
              </a:p>
            </p:txBody>
          </p:sp>
        </p:grpSp>
        <p:grpSp>
          <p:nvGrpSpPr>
            <p:cNvPr id="177" name="그룹 176">
              <a:extLst>
                <a:ext uri="{FF2B5EF4-FFF2-40B4-BE49-F238E27FC236}">
                  <a16:creationId xmlns:a16="http://schemas.microsoft.com/office/drawing/2014/main" id="{714E3F61-0D5B-6932-8BAB-7F882F530AFD}"/>
                </a:ext>
              </a:extLst>
            </p:cNvPr>
            <p:cNvGrpSpPr/>
            <p:nvPr/>
          </p:nvGrpSpPr>
          <p:grpSpPr>
            <a:xfrm>
              <a:off x="3117736" y="3331886"/>
              <a:ext cx="1071525" cy="197532"/>
              <a:chOff x="2366152" y="2072840"/>
              <a:chExt cx="1071525" cy="197532"/>
            </a:xfrm>
          </p:grpSpPr>
          <p:sp>
            <p:nvSpPr>
              <p:cNvPr id="211" name="직사각형 210">
                <a:extLst>
                  <a:ext uri="{FF2B5EF4-FFF2-40B4-BE49-F238E27FC236}">
                    <a16:creationId xmlns:a16="http://schemas.microsoft.com/office/drawing/2014/main" id="{A2B2E57D-FC04-5873-E9E5-ADD2E4503466}"/>
                  </a:ext>
                </a:extLst>
              </p:cNvPr>
              <p:cNvSpPr/>
              <p:nvPr/>
            </p:nvSpPr>
            <p:spPr>
              <a:xfrm>
                <a:off x="2673861" y="2138069"/>
                <a:ext cx="464103" cy="111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/>
              </a:p>
            </p:txBody>
          </p:sp>
          <p:sp>
            <p:nvSpPr>
              <p:cNvPr id="212" name="Content Placeholder 2">
                <a:extLst>
                  <a:ext uri="{FF2B5EF4-FFF2-40B4-BE49-F238E27FC236}">
                    <a16:creationId xmlns:a16="http://schemas.microsoft.com/office/drawing/2014/main" id="{BAACF331-3349-0DF3-2CC2-330D171C483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6152" y="2072840"/>
                <a:ext cx="1071525" cy="1975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6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Cache</a:t>
                </a:r>
              </a:p>
            </p:txBody>
          </p:sp>
        </p:grpSp>
        <p:grpSp>
          <p:nvGrpSpPr>
            <p:cNvPr id="178" name="그룹 177">
              <a:extLst>
                <a:ext uri="{FF2B5EF4-FFF2-40B4-BE49-F238E27FC236}">
                  <a16:creationId xmlns:a16="http://schemas.microsoft.com/office/drawing/2014/main" id="{38B29A80-68D8-6C53-63DF-9B51994D08E6}"/>
                </a:ext>
              </a:extLst>
            </p:cNvPr>
            <p:cNvGrpSpPr/>
            <p:nvPr/>
          </p:nvGrpSpPr>
          <p:grpSpPr>
            <a:xfrm>
              <a:off x="1960343" y="3625369"/>
              <a:ext cx="693691" cy="392475"/>
              <a:chOff x="1945501" y="3657812"/>
              <a:chExt cx="693691" cy="392475"/>
            </a:xfrm>
          </p:grpSpPr>
          <p:sp>
            <p:nvSpPr>
              <p:cNvPr id="209" name="Content Placeholder 2">
                <a:extLst>
                  <a:ext uri="{FF2B5EF4-FFF2-40B4-BE49-F238E27FC236}">
                    <a16:creationId xmlns:a16="http://schemas.microsoft.com/office/drawing/2014/main" id="{18DA0078-B194-054D-2B25-AFA61D78CF4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657812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Vertex</a:t>
                </a:r>
              </a:p>
            </p:txBody>
          </p:sp>
          <p:sp>
            <p:nvSpPr>
              <p:cNvPr id="210" name="Content Placeholder 2">
                <a:extLst>
                  <a:ext uri="{FF2B5EF4-FFF2-40B4-BE49-F238E27FC236}">
                    <a16:creationId xmlns:a16="http://schemas.microsoft.com/office/drawing/2014/main" id="{13D0AB6B-FD47-25DC-3041-FFB5A6ED17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835141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</p:grpSp>
        <p:grpSp>
          <p:nvGrpSpPr>
            <p:cNvPr id="179" name="그룹 178">
              <a:extLst>
                <a:ext uri="{FF2B5EF4-FFF2-40B4-BE49-F238E27FC236}">
                  <a16:creationId xmlns:a16="http://schemas.microsoft.com/office/drawing/2014/main" id="{7C664329-8D6E-EB56-DB7F-5C23381D0538}"/>
                </a:ext>
              </a:extLst>
            </p:cNvPr>
            <p:cNvGrpSpPr/>
            <p:nvPr/>
          </p:nvGrpSpPr>
          <p:grpSpPr>
            <a:xfrm>
              <a:off x="1960343" y="4243643"/>
              <a:ext cx="693691" cy="392471"/>
              <a:chOff x="1945501" y="3657812"/>
              <a:chExt cx="693691" cy="392471"/>
            </a:xfrm>
          </p:grpSpPr>
          <p:sp>
            <p:nvSpPr>
              <p:cNvPr id="207" name="Content Placeholder 2">
                <a:extLst>
                  <a:ext uri="{FF2B5EF4-FFF2-40B4-BE49-F238E27FC236}">
                    <a16:creationId xmlns:a16="http://schemas.microsoft.com/office/drawing/2014/main" id="{5451DDFC-EC52-F639-0562-CDCB04A7D4B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657812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Edge</a:t>
                </a:r>
              </a:p>
            </p:txBody>
          </p:sp>
          <p:sp>
            <p:nvSpPr>
              <p:cNvPr id="208" name="Content Placeholder 2">
                <a:extLst>
                  <a:ext uri="{FF2B5EF4-FFF2-40B4-BE49-F238E27FC236}">
                    <a16:creationId xmlns:a16="http://schemas.microsoft.com/office/drawing/2014/main" id="{CE7E4E89-A70C-3778-E65C-CD8982CC06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5501" y="3835137"/>
                <a:ext cx="693691" cy="21514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514350" indent="-51435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+mj-lt"/>
                  <a:buAutoNum type="arabicPeriod"/>
                  <a:defRPr sz="32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badi" panose="020B0604020104020204" pitchFamily="34" charset="0"/>
                  <a:buChar char="-"/>
                  <a:defRPr sz="2800" b="0" kern="120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+mj-lt"/>
                  <a:buNone/>
                </a:pPr>
                <a:r>
                  <a:rPr lang="en-US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Prefetch</a:t>
                </a:r>
              </a:p>
            </p:txBody>
          </p:sp>
        </p:grpSp>
        <p:sp>
          <p:nvSpPr>
            <p:cNvPr id="180" name="Content Placeholder 2">
              <a:extLst>
                <a:ext uri="{FF2B5EF4-FFF2-40B4-BE49-F238E27FC236}">
                  <a16:creationId xmlns:a16="http://schemas.microsoft.com/office/drawing/2014/main" id="{8AF53517-FCB6-679D-4630-2DA36F8A6F6C}"/>
                </a:ext>
              </a:extLst>
            </p:cNvPr>
            <p:cNvSpPr txBox="1">
              <a:spLocks/>
            </p:cNvSpPr>
            <p:nvPr/>
          </p:nvSpPr>
          <p:spPr>
            <a:xfrm>
              <a:off x="1959074" y="4972999"/>
              <a:ext cx="693691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</a:t>
              </a:r>
            </a:p>
          </p:txBody>
        </p:sp>
        <p:sp>
          <p:nvSpPr>
            <p:cNvPr id="181" name="Content Placeholder 2">
              <a:extLst>
                <a:ext uri="{FF2B5EF4-FFF2-40B4-BE49-F238E27FC236}">
                  <a16:creationId xmlns:a16="http://schemas.microsoft.com/office/drawing/2014/main" id="{6138D838-C58A-7084-615F-A10F2CB12A6A}"/>
                </a:ext>
              </a:extLst>
            </p:cNvPr>
            <p:cNvSpPr txBox="1">
              <a:spLocks/>
            </p:cNvSpPr>
            <p:nvPr/>
          </p:nvSpPr>
          <p:spPr>
            <a:xfrm>
              <a:off x="1932667" y="5354701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</a:t>
              </a:r>
            </a:p>
          </p:txBody>
        </p:sp>
        <p:sp>
          <p:nvSpPr>
            <p:cNvPr id="182" name="Content Placeholder 2">
              <a:extLst>
                <a:ext uri="{FF2B5EF4-FFF2-40B4-BE49-F238E27FC236}">
                  <a16:creationId xmlns:a16="http://schemas.microsoft.com/office/drawing/2014/main" id="{42A29848-E22E-BCBC-7905-458555B2DB55}"/>
                </a:ext>
              </a:extLst>
            </p:cNvPr>
            <p:cNvSpPr txBox="1">
              <a:spLocks/>
            </p:cNvSpPr>
            <p:nvPr/>
          </p:nvSpPr>
          <p:spPr>
            <a:xfrm>
              <a:off x="2106409" y="5354701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</a:t>
              </a:r>
            </a:p>
          </p:txBody>
        </p:sp>
        <p:sp>
          <p:nvSpPr>
            <p:cNvPr id="183" name="Content Placeholder 2">
              <a:extLst>
                <a:ext uri="{FF2B5EF4-FFF2-40B4-BE49-F238E27FC236}">
                  <a16:creationId xmlns:a16="http://schemas.microsoft.com/office/drawing/2014/main" id="{D89EC36A-EA00-5153-6354-D46661F43549}"/>
                </a:ext>
              </a:extLst>
            </p:cNvPr>
            <p:cNvSpPr txBox="1">
              <a:spLocks/>
            </p:cNvSpPr>
            <p:nvPr/>
          </p:nvSpPr>
          <p:spPr>
            <a:xfrm>
              <a:off x="2278140" y="5354701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</a:t>
              </a:r>
            </a:p>
          </p:txBody>
        </p:sp>
        <p:sp>
          <p:nvSpPr>
            <p:cNvPr id="184" name="Content Placeholder 2">
              <a:extLst>
                <a:ext uri="{FF2B5EF4-FFF2-40B4-BE49-F238E27FC236}">
                  <a16:creationId xmlns:a16="http://schemas.microsoft.com/office/drawing/2014/main" id="{91F103E5-AB0A-F654-2689-EE6F1C4974B2}"/>
                </a:ext>
              </a:extLst>
            </p:cNvPr>
            <p:cNvSpPr txBox="1">
              <a:spLocks/>
            </p:cNvSpPr>
            <p:nvPr/>
          </p:nvSpPr>
          <p:spPr>
            <a:xfrm>
              <a:off x="2444130" y="5354701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</a:p>
          </p:txBody>
        </p:sp>
        <p:sp>
          <p:nvSpPr>
            <p:cNvPr id="200" name="Content Placeholder 2">
              <a:extLst>
                <a:ext uri="{FF2B5EF4-FFF2-40B4-BE49-F238E27FC236}">
                  <a16:creationId xmlns:a16="http://schemas.microsoft.com/office/drawing/2014/main" id="{2D8BC389-4624-B08C-C289-3B19DB7C3C89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144882" y="5127663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201" name="Content Placeholder 2">
              <a:extLst>
                <a:ext uri="{FF2B5EF4-FFF2-40B4-BE49-F238E27FC236}">
                  <a16:creationId xmlns:a16="http://schemas.microsoft.com/office/drawing/2014/main" id="{02D82530-3464-866A-530F-047DB04C0DD1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2797763" y="5163176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202" name="Content Placeholder 2">
              <a:extLst>
                <a:ext uri="{FF2B5EF4-FFF2-40B4-BE49-F238E27FC236}">
                  <a16:creationId xmlns:a16="http://schemas.microsoft.com/office/drawing/2014/main" id="{27053F7B-D50A-2333-AFA8-E59A14109239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3024846" y="5163176"/>
              <a:ext cx="22897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…</a:t>
              </a:r>
            </a:p>
          </p:txBody>
        </p:sp>
        <p:sp>
          <p:nvSpPr>
            <p:cNvPr id="203" name="Content Placeholder 2">
              <a:extLst>
                <a:ext uri="{FF2B5EF4-FFF2-40B4-BE49-F238E27FC236}">
                  <a16:creationId xmlns:a16="http://schemas.microsoft.com/office/drawing/2014/main" id="{AD7DFFDF-72DB-88BC-1110-6A096CFAF0D9}"/>
                </a:ext>
              </a:extLst>
            </p:cNvPr>
            <p:cNvSpPr txBox="1">
              <a:spLocks/>
            </p:cNvSpPr>
            <p:nvPr/>
          </p:nvSpPr>
          <p:spPr>
            <a:xfrm>
              <a:off x="3512520" y="4980209"/>
              <a:ext cx="693691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UE</a:t>
              </a:r>
            </a:p>
          </p:txBody>
        </p:sp>
        <p:sp>
          <p:nvSpPr>
            <p:cNvPr id="204" name="Content Placeholder 2">
              <a:extLst>
                <a:ext uri="{FF2B5EF4-FFF2-40B4-BE49-F238E27FC236}">
                  <a16:creationId xmlns:a16="http://schemas.microsoft.com/office/drawing/2014/main" id="{1BBB58A9-BA28-F46B-8540-8377F5EACB77}"/>
                </a:ext>
              </a:extLst>
            </p:cNvPr>
            <p:cNvSpPr txBox="1">
              <a:spLocks/>
            </p:cNvSpPr>
            <p:nvPr/>
          </p:nvSpPr>
          <p:spPr>
            <a:xfrm>
              <a:off x="3491470" y="5355819"/>
              <a:ext cx="746112" cy="21514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Reduce Unit</a:t>
              </a:r>
            </a:p>
          </p:txBody>
        </p:sp>
        <p:cxnSp>
          <p:nvCxnSpPr>
            <p:cNvPr id="205" name="직선 화살표 연결선 204">
              <a:extLst>
                <a:ext uri="{FF2B5EF4-FFF2-40B4-BE49-F238E27FC236}">
                  <a16:creationId xmlns:a16="http://schemas.microsoft.com/office/drawing/2014/main" id="{EB196267-0F45-305B-EBB8-BF80422DD312}"/>
                </a:ext>
              </a:extLst>
            </p:cNvPr>
            <p:cNvCxnSpPr>
              <a:cxnSpLocks/>
              <a:stCxn id="243" idx="2"/>
              <a:endCxn id="207" idx="0"/>
            </p:cNvCxnSpPr>
            <p:nvPr/>
          </p:nvCxnSpPr>
          <p:spPr>
            <a:xfrm>
              <a:off x="2307188" y="4053652"/>
              <a:ext cx="1" cy="189991"/>
            </a:xfrm>
            <a:prstGeom prst="straightConnector1">
              <a:avLst/>
            </a:prstGeom>
            <a:ln w="19050">
              <a:solidFill>
                <a:srgbClr val="00A0E9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직선 화살표 연결선 205">
              <a:extLst>
                <a:ext uri="{FF2B5EF4-FFF2-40B4-BE49-F238E27FC236}">
                  <a16:creationId xmlns:a16="http://schemas.microsoft.com/office/drawing/2014/main" id="{BBB1371E-EC54-9157-92F0-3AD2B2F266CF}"/>
                </a:ext>
              </a:extLst>
            </p:cNvPr>
            <p:cNvCxnSpPr>
              <a:cxnSpLocks/>
              <a:stCxn id="244" idx="2"/>
            </p:cNvCxnSpPr>
            <p:nvPr/>
          </p:nvCxnSpPr>
          <p:spPr>
            <a:xfrm flipH="1">
              <a:off x="2304442" y="4673479"/>
              <a:ext cx="2746" cy="151763"/>
            </a:xfrm>
            <a:prstGeom prst="straightConnector1">
              <a:avLst/>
            </a:prstGeom>
            <a:ln w="19050">
              <a:solidFill>
                <a:srgbClr val="00A0E9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5" name="직사각형 244">
            <a:extLst>
              <a:ext uri="{FF2B5EF4-FFF2-40B4-BE49-F238E27FC236}">
                <a16:creationId xmlns:a16="http://schemas.microsoft.com/office/drawing/2014/main" id="{35A771F7-CE3D-F39F-5BA8-0BF1C735E94D}"/>
              </a:ext>
            </a:extLst>
          </p:cNvPr>
          <p:cNvSpPr/>
          <p:nvPr/>
        </p:nvSpPr>
        <p:spPr>
          <a:xfrm>
            <a:off x="1444257" y="1227346"/>
            <a:ext cx="3831583" cy="143449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6" name="직사각형 245">
            <a:extLst>
              <a:ext uri="{FF2B5EF4-FFF2-40B4-BE49-F238E27FC236}">
                <a16:creationId xmlns:a16="http://schemas.microsoft.com/office/drawing/2014/main" id="{08B01459-AC44-7518-9950-7A9DA9B832F4}"/>
              </a:ext>
            </a:extLst>
          </p:cNvPr>
          <p:cNvSpPr/>
          <p:nvPr/>
        </p:nvSpPr>
        <p:spPr>
          <a:xfrm>
            <a:off x="1542516" y="1404566"/>
            <a:ext cx="3634963" cy="6757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7" name="직사각형 246">
            <a:extLst>
              <a:ext uri="{FF2B5EF4-FFF2-40B4-BE49-F238E27FC236}">
                <a16:creationId xmlns:a16="http://schemas.microsoft.com/office/drawing/2014/main" id="{F20A4BBD-9523-124E-F2CD-5D552AEB0ACB}"/>
              </a:ext>
            </a:extLst>
          </p:cNvPr>
          <p:cNvSpPr/>
          <p:nvPr/>
        </p:nvSpPr>
        <p:spPr>
          <a:xfrm>
            <a:off x="1545525" y="1611532"/>
            <a:ext cx="3632056" cy="30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8" name="Content Placeholder 2">
            <a:extLst>
              <a:ext uri="{FF2B5EF4-FFF2-40B4-BE49-F238E27FC236}">
                <a16:creationId xmlns:a16="http://schemas.microsoft.com/office/drawing/2014/main" id="{5261D86B-4F18-19F1-27E4-299E1BA9976A}"/>
              </a:ext>
            </a:extLst>
          </p:cNvPr>
          <p:cNvSpPr txBox="1">
            <a:spLocks/>
          </p:cNvSpPr>
          <p:nvPr/>
        </p:nvSpPr>
        <p:spPr>
          <a:xfrm>
            <a:off x="1791258" y="1581302"/>
            <a:ext cx="247034" cy="2988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  <p:sp>
        <p:nvSpPr>
          <p:cNvPr id="249" name="직사각형 248">
            <a:extLst>
              <a:ext uri="{FF2B5EF4-FFF2-40B4-BE49-F238E27FC236}">
                <a16:creationId xmlns:a16="http://schemas.microsoft.com/office/drawing/2014/main" id="{5AB44D51-CACD-F794-5285-B160555BFE8B}"/>
              </a:ext>
            </a:extLst>
          </p:cNvPr>
          <p:cNvSpPr/>
          <p:nvPr/>
        </p:nvSpPr>
        <p:spPr>
          <a:xfrm>
            <a:off x="2734803" y="1355746"/>
            <a:ext cx="1250389" cy="116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0" name="Content Placeholder 2">
            <a:extLst>
              <a:ext uri="{FF2B5EF4-FFF2-40B4-BE49-F238E27FC236}">
                <a16:creationId xmlns:a16="http://schemas.microsoft.com/office/drawing/2014/main" id="{3A3E6602-30D2-13C9-163E-BD72B08CED0F}"/>
              </a:ext>
            </a:extLst>
          </p:cNvPr>
          <p:cNvSpPr txBox="1">
            <a:spLocks/>
          </p:cNvSpPr>
          <p:nvPr/>
        </p:nvSpPr>
        <p:spPr>
          <a:xfrm>
            <a:off x="2520603" y="1242925"/>
            <a:ext cx="1678788" cy="4488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32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badi" panose="020B0604020104020204" pitchFamily="34" charset="0"/>
              <a:buChar char="-"/>
              <a:defRPr sz="2800" b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+mj-lt"/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Cell Array</a:t>
            </a:r>
          </a:p>
        </p:txBody>
      </p:sp>
      <p:grpSp>
        <p:nvGrpSpPr>
          <p:cNvPr id="251" name="그룹 250">
            <a:extLst>
              <a:ext uri="{FF2B5EF4-FFF2-40B4-BE49-F238E27FC236}">
                <a16:creationId xmlns:a16="http://schemas.microsoft.com/office/drawing/2014/main" id="{41FE4859-D206-FE65-50FB-793C946F4F9C}"/>
              </a:ext>
            </a:extLst>
          </p:cNvPr>
          <p:cNvGrpSpPr/>
          <p:nvPr/>
        </p:nvGrpSpPr>
        <p:grpSpPr>
          <a:xfrm>
            <a:off x="1542516" y="2219129"/>
            <a:ext cx="3634963" cy="307777"/>
            <a:chOff x="1222379" y="2509990"/>
            <a:chExt cx="3634963" cy="307777"/>
          </a:xfrm>
        </p:grpSpPr>
        <p:sp>
          <p:nvSpPr>
            <p:cNvPr id="252" name="자유형: 도형 251">
              <a:extLst>
                <a:ext uri="{FF2B5EF4-FFF2-40B4-BE49-F238E27FC236}">
                  <a16:creationId xmlns:a16="http://schemas.microsoft.com/office/drawing/2014/main" id="{90AFA315-28AF-C6C4-8268-9E46C4981E80}"/>
                </a:ext>
              </a:extLst>
            </p:cNvPr>
            <p:cNvSpPr/>
            <p:nvPr/>
          </p:nvSpPr>
          <p:spPr>
            <a:xfrm>
              <a:off x="1222379" y="2558276"/>
              <a:ext cx="3634963" cy="245528"/>
            </a:xfrm>
            <a:custGeom>
              <a:avLst/>
              <a:gdLst>
                <a:gd name="connsiteX0" fmla="*/ 0 w 3330722"/>
                <a:gd name="connsiteY0" fmla="*/ 0 h 245528"/>
                <a:gd name="connsiteX1" fmla="*/ 3330722 w 3330722"/>
                <a:gd name="connsiteY1" fmla="*/ 0 h 245528"/>
                <a:gd name="connsiteX2" fmla="*/ 3330722 w 3330722"/>
                <a:gd name="connsiteY2" fmla="*/ 245528 h 245528"/>
                <a:gd name="connsiteX3" fmla="*/ 0 w 3330722"/>
                <a:gd name="connsiteY3" fmla="*/ 245528 h 24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0722" h="245528">
                  <a:moveTo>
                    <a:pt x="0" y="0"/>
                  </a:moveTo>
                  <a:lnTo>
                    <a:pt x="3330722" y="0"/>
                  </a:lnTo>
                  <a:lnTo>
                    <a:pt x="3330722" y="245528"/>
                  </a:lnTo>
                  <a:lnTo>
                    <a:pt x="0" y="24552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23181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id="{6922CF6E-574C-589C-4873-C6BD0EACA34A}"/>
                </a:ext>
              </a:extLst>
            </p:cNvPr>
            <p:cNvSpPr txBox="1"/>
            <p:nvPr/>
          </p:nvSpPr>
          <p:spPr>
            <a:xfrm>
              <a:off x="2562197" y="2509990"/>
              <a:ext cx="9553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Chip I/O</a:t>
              </a:r>
              <a:endParaRPr lang="ko-KR" altLang="en-US" sz="1400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54" name="그룹 253">
            <a:extLst>
              <a:ext uri="{FF2B5EF4-FFF2-40B4-BE49-F238E27FC236}">
                <a16:creationId xmlns:a16="http://schemas.microsoft.com/office/drawing/2014/main" id="{5FA71540-438F-0B42-C79A-96D6C3C5141E}"/>
              </a:ext>
            </a:extLst>
          </p:cNvPr>
          <p:cNvGrpSpPr/>
          <p:nvPr/>
        </p:nvGrpSpPr>
        <p:grpSpPr>
          <a:xfrm>
            <a:off x="2824286" y="968206"/>
            <a:ext cx="1071525" cy="339364"/>
            <a:chOff x="2556988" y="1212067"/>
            <a:chExt cx="1071525" cy="339364"/>
          </a:xfrm>
        </p:grpSpPr>
        <p:sp>
          <p:nvSpPr>
            <p:cNvPr id="255" name="직사각형 254">
              <a:extLst>
                <a:ext uri="{FF2B5EF4-FFF2-40B4-BE49-F238E27FC236}">
                  <a16:creationId xmlns:a16="http://schemas.microsoft.com/office/drawing/2014/main" id="{8E3B6887-25D8-D756-F2B7-FA2A22212F2B}"/>
                </a:ext>
              </a:extLst>
            </p:cNvPr>
            <p:cNvSpPr/>
            <p:nvPr/>
          </p:nvSpPr>
          <p:spPr>
            <a:xfrm>
              <a:off x="2675238" y="1212067"/>
              <a:ext cx="790575" cy="2749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6" name="Content Placeholder 2">
              <a:extLst>
                <a:ext uri="{FF2B5EF4-FFF2-40B4-BE49-F238E27FC236}">
                  <a16:creationId xmlns:a16="http://schemas.microsoft.com/office/drawing/2014/main" id="{9110AE74-93AE-8D4C-5F81-0A41E8E1F73C}"/>
                </a:ext>
              </a:extLst>
            </p:cNvPr>
            <p:cNvSpPr txBox="1">
              <a:spLocks/>
            </p:cNvSpPr>
            <p:nvPr/>
          </p:nvSpPr>
          <p:spPr>
            <a:xfrm>
              <a:off x="2556988" y="1228301"/>
              <a:ext cx="1071525" cy="32313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514350" indent="-51435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+mj-lt"/>
                <a:buAutoNum type="arabicPeriod"/>
                <a:defRPr sz="32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badi" panose="020B0604020104020204" pitchFamily="34" charset="0"/>
                <a:buChar char="-"/>
                <a:defRPr sz="2800" b="0" kern="1200">
                  <a:solidFill>
                    <a:schemeClr val="tx1"/>
                  </a:solidFill>
                  <a:latin typeface="Abadi" panose="020B06040201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+mj-lt"/>
                <a:buNone/>
              </a:pPr>
              <a:r>
                <a:rPr lang="en-US" sz="18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Memory</a:t>
              </a:r>
            </a:p>
          </p:txBody>
        </p:sp>
      </p:grpSp>
      <p:sp>
        <p:nvSpPr>
          <p:cNvPr id="258" name="직사각형 257">
            <a:extLst>
              <a:ext uri="{FF2B5EF4-FFF2-40B4-BE49-F238E27FC236}">
                <a16:creationId xmlns:a16="http://schemas.microsoft.com/office/drawing/2014/main" id="{F3BC5851-2B79-3CC0-7802-B293E3D74684}"/>
              </a:ext>
            </a:extLst>
          </p:cNvPr>
          <p:cNvSpPr/>
          <p:nvPr/>
        </p:nvSpPr>
        <p:spPr>
          <a:xfrm>
            <a:off x="4096174" y="3368597"/>
            <a:ext cx="945498" cy="306846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0" name="직사각형 259">
            <a:extLst>
              <a:ext uri="{FF2B5EF4-FFF2-40B4-BE49-F238E27FC236}">
                <a16:creationId xmlns:a16="http://schemas.microsoft.com/office/drawing/2014/main" id="{F04B6A37-0AB1-A34E-CD41-2A26292A251D}"/>
              </a:ext>
            </a:extLst>
          </p:cNvPr>
          <p:cNvSpPr/>
          <p:nvPr/>
        </p:nvSpPr>
        <p:spPr>
          <a:xfrm>
            <a:off x="4096174" y="3674788"/>
            <a:ext cx="945498" cy="306846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2" name="직사각형 261">
            <a:extLst>
              <a:ext uri="{FF2B5EF4-FFF2-40B4-BE49-F238E27FC236}">
                <a16:creationId xmlns:a16="http://schemas.microsoft.com/office/drawing/2014/main" id="{2EE00482-2537-3597-4E5A-33CD00AD9F4F}"/>
              </a:ext>
            </a:extLst>
          </p:cNvPr>
          <p:cNvSpPr/>
          <p:nvPr/>
        </p:nvSpPr>
        <p:spPr>
          <a:xfrm>
            <a:off x="4096173" y="3980979"/>
            <a:ext cx="945498" cy="306846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4" name="직사각형 263">
            <a:extLst>
              <a:ext uri="{FF2B5EF4-FFF2-40B4-BE49-F238E27FC236}">
                <a16:creationId xmlns:a16="http://schemas.microsoft.com/office/drawing/2014/main" id="{97281C66-59C3-3ABF-B7F8-4852EC37207A}"/>
              </a:ext>
            </a:extLst>
          </p:cNvPr>
          <p:cNvSpPr/>
          <p:nvPr/>
        </p:nvSpPr>
        <p:spPr>
          <a:xfrm>
            <a:off x="4096171" y="4287933"/>
            <a:ext cx="945498" cy="306846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5" name="직사각형 264">
            <a:extLst>
              <a:ext uri="{FF2B5EF4-FFF2-40B4-BE49-F238E27FC236}">
                <a16:creationId xmlns:a16="http://schemas.microsoft.com/office/drawing/2014/main" id="{EFB21834-B119-AA10-9DB4-AF1A983C31F2}"/>
              </a:ext>
            </a:extLst>
          </p:cNvPr>
          <p:cNvSpPr/>
          <p:nvPr/>
        </p:nvSpPr>
        <p:spPr>
          <a:xfrm>
            <a:off x="3150676" y="4287935"/>
            <a:ext cx="945498" cy="306846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6" name="직사각형 265">
            <a:extLst>
              <a:ext uri="{FF2B5EF4-FFF2-40B4-BE49-F238E27FC236}">
                <a16:creationId xmlns:a16="http://schemas.microsoft.com/office/drawing/2014/main" id="{15996A23-147C-A310-79B0-E49FBF9480DE}"/>
              </a:ext>
            </a:extLst>
          </p:cNvPr>
          <p:cNvSpPr/>
          <p:nvPr/>
        </p:nvSpPr>
        <p:spPr>
          <a:xfrm>
            <a:off x="4096170" y="4593360"/>
            <a:ext cx="945498" cy="306846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7" name="직사각형 266">
            <a:extLst>
              <a:ext uri="{FF2B5EF4-FFF2-40B4-BE49-F238E27FC236}">
                <a16:creationId xmlns:a16="http://schemas.microsoft.com/office/drawing/2014/main" id="{F1B75D4C-4C41-6149-FD32-8F1FAFEBBD70}"/>
              </a:ext>
            </a:extLst>
          </p:cNvPr>
          <p:cNvSpPr/>
          <p:nvPr/>
        </p:nvSpPr>
        <p:spPr>
          <a:xfrm>
            <a:off x="3150676" y="4593362"/>
            <a:ext cx="945498" cy="306846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2ABD277-D22A-37F5-5AAA-8843DAF5FC1A}"/>
              </a:ext>
            </a:extLst>
          </p:cNvPr>
          <p:cNvSpPr/>
          <p:nvPr/>
        </p:nvSpPr>
        <p:spPr>
          <a:xfrm>
            <a:off x="242184" y="1063228"/>
            <a:ext cx="11438951" cy="5410289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9" name="직사각형 258">
            <a:extLst>
              <a:ext uri="{FF2B5EF4-FFF2-40B4-BE49-F238E27FC236}">
                <a16:creationId xmlns:a16="http://schemas.microsoft.com/office/drawing/2014/main" id="{426E0802-5D1A-CF87-C554-8374AF6BD3A8}"/>
              </a:ext>
            </a:extLst>
          </p:cNvPr>
          <p:cNvSpPr/>
          <p:nvPr/>
        </p:nvSpPr>
        <p:spPr>
          <a:xfrm>
            <a:off x="3150676" y="3368597"/>
            <a:ext cx="945498" cy="306846"/>
          </a:xfrm>
          <a:prstGeom prst="rect">
            <a:avLst/>
          </a:prstGeom>
          <a:solidFill>
            <a:srgbClr val="FF7979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1" name="직사각형 260">
            <a:extLst>
              <a:ext uri="{FF2B5EF4-FFF2-40B4-BE49-F238E27FC236}">
                <a16:creationId xmlns:a16="http://schemas.microsoft.com/office/drawing/2014/main" id="{B445A3A0-5A7F-BD2C-7C2B-F2C4DE07BEE0}"/>
              </a:ext>
            </a:extLst>
          </p:cNvPr>
          <p:cNvSpPr/>
          <p:nvPr/>
        </p:nvSpPr>
        <p:spPr>
          <a:xfrm>
            <a:off x="3150676" y="3674788"/>
            <a:ext cx="945498" cy="306846"/>
          </a:xfrm>
          <a:prstGeom prst="rect">
            <a:avLst/>
          </a:prstGeom>
          <a:solidFill>
            <a:srgbClr val="FF7979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3" name="직사각형 262">
            <a:extLst>
              <a:ext uri="{FF2B5EF4-FFF2-40B4-BE49-F238E27FC236}">
                <a16:creationId xmlns:a16="http://schemas.microsoft.com/office/drawing/2014/main" id="{D116ECDD-4B75-CF3F-7BAC-51A9CE59DEBC}"/>
              </a:ext>
            </a:extLst>
          </p:cNvPr>
          <p:cNvSpPr/>
          <p:nvPr/>
        </p:nvSpPr>
        <p:spPr>
          <a:xfrm>
            <a:off x="3150676" y="3980979"/>
            <a:ext cx="945498" cy="306846"/>
          </a:xfrm>
          <a:prstGeom prst="rect">
            <a:avLst/>
          </a:prstGeom>
          <a:solidFill>
            <a:srgbClr val="FF7979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0" name="그룹 309">
            <a:extLst>
              <a:ext uri="{FF2B5EF4-FFF2-40B4-BE49-F238E27FC236}">
                <a16:creationId xmlns:a16="http://schemas.microsoft.com/office/drawing/2014/main" id="{27C530F4-0B91-85EB-D8F9-B1EAEA626158}"/>
              </a:ext>
            </a:extLst>
          </p:cNvPr>
          <p:cNvGrpSpPr/>
          <p:nvPr/>
        </p:nvGrpSpPr>
        <p:grpSpPr>
          <a:xfrm>
            <a:off x="3281507" y="1610981"/>
            <a:ext cx="946800" cy="306000"/>
            <a:chOff x="3281507" y="1613380"/>
            <a:chExt cx="946800" cy="306000"/>
          </a:xfrm>
        </p:grpSpPr>
        <p:sp>
          <p:nvSpPr>
            <p:cNvPr id="269" name="직사각형 268">
              <a:extLst>
                <a:ext uri="{FF2B5EF4-FFF2-40B4-BE49-F238E27FC236}">
                  <a16:creationId xmlns:a16="http://schemas.microsoft.com/office/drawing/2014/main" id="{2E796D18-237A-C122-82D9-7BF232B097D9}"/>
                </a:ext>
              </a:extLst>
            </p:cNvPr>
            <p:cNvSpPr/>
            <p:nvPr/>
          </p:nvSpPr>
          <p:spPr>
            <a:xfrm>
              <a:off x="3281507" y="1613380"/>
              <a:ext cx="946800" cy="306000"/>
            </a:xfrm>
            <a:prstGeom prst="rect">
              <a:avLst/>
            </a:prstGeom>
            <a:solidFill>
              <a:srgbClr val="FF79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0" name="자유형: 도형 269">
              <a:extLst>
                <a:ext uri="{FF2B5EF4-FFF2-40B4-BE49-F238E27FC236}">
                  <a16:creationId xmlns:a16="http://schemas.microsoft.com/office/drawing/2014/main" id="{6B1EEE81-BAE5-549F-A4DB-691458D2B4EA}"/>
                </a:ext>
              </a:extLst>
            </p:cNvPr>
            <p:cNvSpPr/>
            <p:nvPr/>
          </p:nvSpPr>
          <p:spPr>
            <a:xfrm>
              <a:off x="3410096" y="1613380"/>
              <a:ext cx="118800" cy="306000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rgbClr val="70AD47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11" name="그룹 310">
            <a:extLst>
              <a:ext uri="{FF2B5EF4-FFF2-40B4-BE49-F238E27FC236}">
                <a16:creationId xmlns:a16="http://schemas.microsoft.com/office/drawing/2014/main" id="{FC994F5B-FCD6-C22C-34F8-98A7C598EE10}"/>
              </a:ext>
            </a:extLst>
          </p:cNvPr>
          <p:cNvGrpSpPr/>
          <p:nvPr/>
        </p:nvGrpSpPr>
        <p:grpSpPr>
          <a:xfrm>
            <a:off x="4229668" y="1610981"/>
            <a:ext cx="946800" cy="306000"/>
            <a:chOff x="4229668" y="1613841"/>
            <a:chExt cx="946800" cy="306000"/>
          </a:xfrm>
        </p:grpSpPr>
        <p:sp>
          <p:nvSpPr>
            <p:cNvPr id="271" name="직사각형 270">
              <a:extLst>
                <a:ext uri="{FF2B5EF4-FFF2-40B4-BE49-F238E27FC236}">
                  <a16:creationId xmlns:a16="http://schemas.microsoft.com/office/drawing/2014/main" id="{8CC19A34-8F03-A54E-D944-C501E65743E6}"/>
                </a:ext>
              </a:extLst>
            </p:cNvPr>
            <p:cNvSpPr/>
            <p:nvPr/>
          </p:nvSpPr>
          <p:spPr>
            <a:xfrm>
              <a:off x="4229668" y="1613841"/>
              <a:ext cx="946800" cy="306000"/>
            </a:xfrm>
            <a:prstGeom prst="rect">
              <a:avLst/>
            </a:prstGeom>
            <a:solidFill>
              <a:srgbClr val="FF79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2" name="자유형: 도형 271">
              <a:extLst>
                <a:ext uri="{FF2B5EF4-FFF2-40B4-BE49-F238E27FC236}">
                  <a16:creationId xmlns:a16="http://schemas.microsoft.com/office/drawing/2014/main" id="{D2A4BF91-57EE-BC7E-36CF-7EFB5063AE81}"/>
                </a:ext>
              </a:extLst>
            </p:cNvPr>
            <p:cNvSpPr/>
            <p:nvPr/>
          </p:nvSpPr>
          <p:spPr>
            <a:xfrm>
              <a:off x="4720213" y="1613841"/>
              <a:ext cx="118800" cy="306000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rgbClr val="70AD47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09" name="그룹 308">
            <a:extLst>
              <a:ext uri="{FF2B5EF4-FFF2-40B4-BE49-F238E27FC236}">
                <a16:creationId xmlns:a16="http://schemas.microsoft.com/office/drawing/2014/main" id="{5AB306E3-BD19-107C-22D6-ED92E79FC321}"/>
              </a:ext>
            </a:extLst>
          </p:cNvPr>
          <p:cNvGrpSpPr/>
          <p:nvPr/>
        </p:nvGrpSpPr>
        <p:grpSpPr>
          <a:xfrm>
            <a:off x="2334707" y="1610981"/>
            <a:ext cx="946800" cy="306000"/>
            <a:chOff x="2334707" y="1610981"/>
            <a:chExt cx="946800" cy="306000"/>
          </a:xfrm>
        </p:grpSpPr>
        <p:sp>
          <p:nvSpPr>
            <p:cNvPr id="268" name="직사각형 267">
              <a:extLst>
                <a:ext uri="{FF2B5EF4-FFF2-40B4-BE49-F238E27FC236}">
                  <a16:creationId xmlns:a16="http://schemas.microsoft.com/office/drawing/2014/main" id="{935AC8D9-0F8C-7E4A-134F-07BE69845384}"/>
                </a:ext>
              </a:extLst>
            </p:cNvPr>
            <p:cNvSpPr/>
            <p:nvPr/>
          </p:nvSpPr>
          <p:spPr>
            <a:xfrm>
              <a:off x="2334707" y="1610981"/>
              <a:ext cx="946800" cy="306000"/>
            </a:xfrm>
            <a:prstGeom prst="rect">
              <a:avLst/>
            </a:prstGeom>
            <a:solidFill>
              <a:srgbClr val="FF79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3" name="자유형: 도형 272">
              <a:extLst>
                <a:ext uri="{FF2B5EF4-FFF2-40B4-BE49-F238E27FC236}">
                  <a16:creationId xmlns:a16="http://schemas.microsoft.com/office/drawing/2014/main" id="{DF3440DD-5F98-3690-C430-6CE0D96D0763}"/>
                </a:ext>
              </a:extLst>
            </p:cNvPr>
            <p:cNvSpPr/>
            <p:nvPr/>
          </p:nvSpPr>
          <p:spPr>
            <a:xfrm>
              <a:off x="2587125" y="1610981"/>
              <a:ext cx="118800" cy="306000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rgbClr val="70AD47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324" name="자유형: 도형 323">
            <a:extLst>
              <a:ext uri="{FF2B5EF4-FFF2-40B4-BE49-F238E27FC236}">
                <a16:creationId xmlns:a16="http://schemas.microsoft.com/office/drawing/2014/main" id="{80ACD9DE-859C-0CBB-8C74-23B9A8206D2E}"/>
              </a:ext>
            </a:extLst>
          </p:cNvPr>
          <p:cNvSpPr/>
          <p:nvPr/>
        </p:nvSpPr>
        <p:spPr>
          <a:xfrm>
            <a:off x="3279267" y="3674788"/>
            <a:ext cx="118800" cy="306000"/>
          </a:xfrm>
          <a:custGeom>
            <a:avLst/>
            <a:gdLst>
              <a:gd name="connsiteX0" fmla="*/ 0 w 116241"/>
              <a:gd name="connsiteY0" fmla="*/ 0 h 317708"/>
              <a:gd name="connsiteX1" fmla="*/ 116242 w 116241"/>
              <a:gd name="connsiteY1" fmla="*/ 0 h 317708"/>
              <a:gd name="connsiteX2" fmla="*/ 116242 w 116241"/>
              <a:gd name="connsiteY2" fmla="*/ 317709 h 317708"/>
              <a:gd name="connsiteX3" fmla="*/ 0 w 116241"/>
              <a:gd name="connsiteY3" fmla="*/ 317709 h 317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41" h="317708">
                <a:moveTo>
                  <a:pt x="0" y="0"/>
                </a:moveTo>
                <a:lnTo>
                  <a:pt x="116242" y="0"/>
                </a:lnTo>
                <a:lnTo>
                  <a:pt x="116242" y="317709"/>
                </a:lnTo>
                <a:lnTo>
                  <a:pt x="0" y="317709"/>
                </a:lnTo>
                <a:close/>
              </a:path>
            </a:pathLst>
          </a:custGeom>
          <a:solidFill>
            <a:srgbClr val="70AD4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26" name="자유형: 도형 325">
            <a:extLst>
              <a:ext uri="{FF2B5EF4-FFF2-40B4-BE49-F238E27FC236}">
                <a16:creationId xmlns:a16="http://schemas.microsoft.com/office/drawing/2014/main" id="{968415FC-A131-5604-7E25-4607EBFB3C04}"/>
              </a:ext>
            </a:extLst>
          </p:cNvPr>
          <p:cNvSpPr/>
          <p:nvPr/>
        </p:nvSpPr>
        <p:spPr>
          <a:xfrm>
            <a:off x="3641215" y="3980979"/>
            <a:ext cx="118800" cy="306000"/>
          </a:xfrm>
          <a:custGeom>
            <a:avLst/>
            <a:gdLst>
              <a:gd name="connsiteX0" fmla="*/ 0 w 116241"/>
              <a:gd name="connsiteY0" fmla="*/ 0 h 317708"/>
              <a:gd name="connsiteX1" fmla="*/ 116242 w 116241"/>
              <a:gd name="connsiteY1" fmla="*/ 0 h 317708"/>
              <a:gd name="connsiteX2" fmla="*/ 116242 w 116241"/>
              <a:gd name="connsiteY2" fmla="*/ 317709 h 317708"/>
              <a:gd name="connsiteX3" fmla="*/ 0 w 116241"/>
              <a:gd name="connsiteY3" fmla="*/ 317709 h 317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41" h="317708">
                <a:moveTo>
                  <a:pt x="0" y="0"/>
                </a:moveTo>
                <a:lnTo>
                  <a:pt x="116242" y="0"/>
                </a:lnTo>
                <a:lnTo>
                  <a:pt x="116242" y="317709"/>
                </a:lnTo>
                <a:lnTo>
                  <a:pt x="0" y="317709"/>
                </a:lnTo>
                <a:close/>
              </a:path>
            </a:pathLst>
          </a:custGeom>
          <a:solidFill>
            <a:srgbClr val="70AD4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28" name="자유형: 도형 327">
            <a:extLst>
              <a:ext uri="{FF2B5EF4-FFF2-40B4-BE49-F238E27FC236}">
                <a16:creationId xmlns:a16="http://schemas.microsoft.com/office/drawing/2014/main" id="{B7E986C5-2AAD-7B8B-A65F-9754701C1883}"/>
              </a:ext>
            </a:extLst>
          </p:cNvPr>
          <p:cNvSpPr/>
          <p:nvPr/>
        </p:nvSpPr>
        <p:spPr>
          <a:xfrm>
            <a:off x="3403095" y="3368597"/>
            <a:ext cx="118800" cy="306000"/>
          </a:xfrm>
          <a:custGeom>
            <a:avLst/>
            <a:gdLst>
              <a:gd name="connsiteX0" fmla="*/ 0 w 116241"/>
              <a:gd name="connsiteY0" fmla="*/ 0 h 317708"/>
              <a:gd name="connsiteX1" fmla="*/ 116242 w 116241"/>
              <a:gd name="connsiteY1" fmla="*/ 0 h 317708"/>
              <a:gd name="connsiteX2" fmla="*/ 116242 w 116241"/>
              <a:gd name="connsiteY2" fmla="*/ 317709 h 317708"/>
              <a:gd name="connsiteX3" fmla="*/ 0 w 116241"/>
              <a:gd name="connsiteY3" fmla="*/ 317709 h 317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41" h="317708">
                <a:moveTo>
                  <a:pt x="0" y="0"/>
                </a:moveTo>
                <a:lnTo>
                  <a:pt x="116242" y="0"/>
                </a:lnTo>
                <a:lnTo>
                  <a:pt x="116242" y="317709"/>
                </a:lnTo>
                <a:lnTo>
                  <a:pt x="0" y="317709"/>
                </a:lnTo>
                <a:close/>
              </a:path>
            </a:pathLst>
          </a:custGeom>
          <a:solidFill>
            <a:srgbClr val="70AD4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03B750A-7B8D-FDE1-5D0A-550CC80170CC}"/>
              </a:ext>
            </a:extLst>
          </p:cNvPr>
          <p:cNvGrpSpPr/>
          <p:nvPr/>
        </p:nvGrpSpPr>
        <p:grpSpPr>
          <a:xfrm>
            <a:off x="2774886" y="2392337"/>
            <a:ext cx="946800" cy="306000"/>
            <a:chOff x="4229668" y="1613841"/>
            <a:chExt cx="946800" cy="306000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79106306-AE11-CB33-38A9-145DBDF142F7}"/>
                </a:ext>
              </a:extLst>
            </p:cNvPr>
            <p:cNvSpPr/>
            <p:nvPr/>
          </p:nvSpPr>
          <p:spPr>
            <a:xfrm>
              <a:off x="4229668" y="1613841"/>
              <a:ext cx="946800" cy="306000"/>
            </a:xfrm>
            <a:prstGeom prst="rect">
              <a:avLst/>
            </a:prstGeom>
            <a:solidFill>
              <a:srgbClr val="FF79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FC26E83E-FE2A-331B-3FE3-C348B1378A86}"/>
                </a:ext>
              </a:extLst>
            </p:cNvPr>
            <p:cNvSpPr/>
            <p:nvPr/>
          </p:nvSpPr>
          <p:spPr>
            <a:xfrm>
              <a:off x="4720213" y="1613841"/>
              <a:ext cx="118800" cy="306000"/>
            </a:xfrm>
            <a:custGeom>
              <a:avLst/>
              <a:gdLst>
                <a:gd name="connsiteX0" fmla="*/ 0 w 116241"/>
                <a:gd name="connsiteY0" fmla="*/ 0 h 317708"/>
                <a:gd name="connsiteX1" fmla="*/ 116242 w 116241"/>
                <a:gd name="connsiteY1" fmla="*/ 0 h 317708"/>
                <a:gd name="connsiteX2" fmla="*/ 116242 w 116241"/>
                <a:gd name="connsiteY2" fmla="*/ 317709 h 317708"/>
                <a:gd name="connsiteX3" fmla="*/ 0 w 116241"/>
                <a:gd name="connsiteY3" fmla="*/ 317709 h 3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41" h="317708">
                  <a:moveTo>
                    <a:pt x="0" y="0"/>
                  </a:moveTo>
                  <a:lnTo>
                    <a:pt x="116242" y="0"/>
                  </a:lnTo>
                  <a:lnTo>
                    <a:pt x="116242" y="317709"/>
                  </a:lnTo>
                  <a:lnTo>
                    <a:pt x="0" y="317709"/>
                  </a:lnTo>
                  <a:close/>
                </a:path>
              </a:pathLst>
            </a:custGeom>
            <a:solidFill>
              <a:srgbClr val="70AD47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A1947A3-B982-19A3-FF1D-16FB81F6C1F3}"/>
              </a:ext>
            </a:extLst>
          </p:cNvPr>
          <p:cNvSpPr/>
          <p:nvPr/>
        </p:nvSpPr>
        <p:spPr>
          <a:xfrm>
            <a:off x="8652105" y="466622"/>
            <a:ext cx="1546914" cy="596606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CCB09B7E-34E7-63D9-337C-3F90C3BB358A}"/>
              </a:ext>
            </a:extLst>
          </p:cNvPr>
          <p:cNvGrpSpPr/>
          <p:nvPr/>
        </p:nvGrpSpPr>
        <p:grpSpPr>
          <a:xfrm>
            <a:off x="2980772" y="2459792"/>
            <a:ext cx="8644339" cy="1569660"/>
            <a:chOff x="3254634" y="2489493"/>
            <a:chExt cx="8644339" cy="1569660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E057BF8-C70D-1B17-101A-8C554F48FE5D}"/>
                </a:ext>
              </a:extLst>
            </p:cNvPr>
            <p:cNvSpPr txBox="1"/>
            <p:nvPr/>
          </p:nvSpPr>
          <p:spPr>
            <a:xfrm>
              <a:off x="4527416" y="2489493"/>
              <a:ext cx="7371557" cy="156966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  <a:prstDash val="sys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3200" b="1" i="1" u="sng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Update Destination Properties</a:t>
              </a:r>
              <a:endParaRPr kumimoji="1" lang="en-US" altLang="ko-KR" sz="32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algn="ctr"/>
              <a:r>
                <a:rPr kumimoji="1" lang="en-US" altLang="ko-KR" sz="3200" b="1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1. Extremely Memory Bound</a:t>
              </a:r>
            </a:p>
            <a:p>
              <a:pPr algn="ctr"/>
              <a:r>
                <a:rPr kumimoji="1" lang="en-US" altLang="ko-KR" sz="3200" b="1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2. </a:t>
              </a:r>
              <a:r>
                <a:rPr kumimoji="1" lang="en-US" altLang="ko-KR" sz="3200" b="1" dirty="0" err="1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Unuseful</a:t>
              </a:r>
              <a:r>
                <a:rPr kumimoji="1" lang="en-US" altLang="ko-KR" sz="3200" b="1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Memory Access</a:t>
              </a:r>
            </a:p>
          </p:txBody>
        </p: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F6368AF7-8857-2623-9AE5-7DFA48976974}"/>
                </a:ext>
              </a:extLst>
            </p:cNvPr>
            <p:cNvCxnSpPr>
              <a:cxnSpLocks/>
              <a:stCxn id="48" idx="6"/>
            </p:cNvCxnSpPr>
            <p:nvPr/>
          </p:nvCxnSpPr>
          <p:spPr>
            <a:xfrm>
              <a:off x="3398634" y="2609724"/>
              <a:ext cx="1107763" cy="327169"/>
            </a:xfrm>
            <a:prstGeom prst="line">
              <a:avLst/>
            </a:prstGeom>
            <a:ln w="38100">
              <a:solidFill>
                <a:srgbClr val="C0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0E6CC18-FB93-7FFE-D2FB-A2347DCEC73C}"/>
                </a:ext>
              </a:extLst>
            </p:cNvPr>
            <p:cNvSpPr/>
            <p:nvPr/>
          </p:nvSpPr>
          <p:spPr>
            <a:xfrm>
              <a:off x="3254634" y="2537724"/>
              <a:ext cx="144000" cy="14400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0993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Abadi"/>
        <a:ea typeface="맑은 고딕"/>
        <a:cs typeface=""/>
      </a:majorFont>
      <a:minorFont>
        <a:latin typeface="Abad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4735FFCA553B04BBD54D4DD8A1F6BA3" ma:contentTypeVersion="3" ma:contentTypeDescription="새 문서를 만듭니다." ma:contentTypeScope="" ma:versionID="292cc6cd62dba189e15a034b80003aee">
  <xsd:schema xmlns:xsd="http://www.w3.org/2001/XMLSchema" xmlns:xs="http://www.w3.org/2001/XMLSchema" xmlns:p="http://schemas.microsoft.com/office/2006/metadata/properties" xmlns:ns3="f59bba8b-3eab-4aa0-96ae-45dbba6d05df" targetNamespace="http://schemas.microsoft.com/office/2006/metadata/properties" ma:root="true" ma:fieldsID="167f76635127f7dd994e314080f9d4f5" ns3:_="">
    <xsd:import namespace="f59bba8b-3eab-4aa0-96ae-45dbba6d05d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9bba8b-3eab-4aa0-96ae-45dbba6d05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59bba8b-3eab-4aa0-96ae-45dbba6d05df" xsi:nil="true"/>
  </documentManagement>
</p:properties>
</file>

<file path=customXml/itemProps1.xml><?xml version="1.0" encoding="utf-8"?>
<ds:datastoreItem xmlns:ds="http://schemas.openxmlformats.org/officeDocument/2006/customXml" ds:itemID="{C366BA52-234A-465C-853E-F91E966772E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0DCF8D-DF05-4E56-87C0-1445C0A1A8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9bba8b-3eab-4aa0-96ae-45dbba6d05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EC26AAC-E47C-4547-9EC1-51681BB6C0D6}">
  <ds:schemaRefs>
    <ds:schemaRef ds:uri="http://schemas.microsoft.com/office/2006/metadata/properties"/>
    <ds:schemaRef ds:uri="http://www.w3.org/XML/1998/namespace"/>
    <ds:schemaRef ds:uri="http://purl.org/dc/terms/"/>
    <ds:schemaRef ds:uri="http://schemas.microsoft.com/office/infopath/2007/PartnerControls"/>
    <ds:schemaRef ds:uri="http://purl.org/dc/elements/1.1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f59bba8b-3eab-4aa0-96ae-45dbba6d05df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230112_distributed_gnn_vldb</Template>
  <TotalTime>61869</TotalTime>
  <Words>2716</Words>
  <Application>Microsoft Office PowerPoint</Application>
  <PresentationFormat>와이드스크린</PresentationFormat>
  <Paragraphs>1257</Paragraphs>
  <Slides>32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2" baseType="lpstr">
      <vt:lpstr>Calibri</vt:lpstr>
      <vt:lpstr>Tahoma</vt:lpstr>
      <vt:lpstr>Times New Roman</vt:lpstr>
      <vt:lpstr>Abadi</vt:lpstr>
      <vt:lpstr>Wingdings</vt:lpstr>
      <vt:lpstr>Tahoma</vt:lpstr>
      <vt:lpstr>맑은 고딕</vt:lpstr>
      <vt:lpstr>Rockwell</vt:lpstr>
      <vt:lpstr>Arial</vt:lpstr>
      <vt:lpstr>Office 테마</vt:lpstr>
      <vt:lpstr>FALA: Locality-Aware PIM-Host Cooperation for Graph Processing with Fine-Grained Column Access</vt:lpstr>
      <vt:lpstr>Introduction</vt:lpstr>
      <vt:lpstr>Introduction: Existing Approaches</vt:lpstr>
      <vt:lpstr>Introduction: Existing Approaches</vt:lpstr>
      <vt:lpstr>Introduction: Design Goals</vt:lpstr>
      <vt:lpstr>Background and Motivation</vt:lpstr>
      <vt:lpstr>Vertex-Centric Graph Processing</vt:lpstr>
      <vt:lpstr>Graph Processing with Accelerator</vt:lpstr>
      <vt:lpstr>Graph Processing with Accelerator</vt:lpstr>
      <vt:lpstr>FALA</vt:lpstr>
      <vt:lpstr>Overview of FALA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Design Goals</vt:lpstr>
      <vt:lpstr>Locality-Aware PIM-Host Cooperation</vt:lpstr>
      <vt:lpstr>Locality-Aware PIM-Host Cooperation</vt:lpstr>
      <vt:lpstr>Row Locality Monitor</vt:lpstr>
      <vt:lpstr>PIM-Cache Cooperation Unit</vt:lpstr>
      <vt:lpstr>Overall Execution Flow (PIM Execution Flow)</vt:lpstr>
      <vt:lpstr>Overall Execution Flow (Host Execution Flow)</vt:lpstr>
      <vt:lpstr>Evaluation</vt:lpstr>
      <vt:lpstr>Experimental Methodology</vt:lpstr>
      <vt:lpstr>Evaluation: Speedup</vt:lpstr>
      <vt:lpstr>Evaluation: Ablation</vt:lpstr>
      <vt:lpstr>Evaluation: Off-chip Memory Access</vt:lpstr>
      <vt:lpstr>Conclusion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GraNNDis: Enabling Large Batch Makes Efficient Distributed Training for Huge Graphs and Deep GNNs</dc:title>
  <dc:creator>Jaeyong Song</dc:creator>
  <cp:lastModifiedBy>신창민</cp:lastModifiedBy>
  <cp:revision>5663</cp:revision>
  <cp:lastPrinted>2024-01-09T13:59:32Z</cp:lastPrinted>
  <dcterms:created xsi:type="dcterms:W3CDTF">2023-01-16T04:00:28Z</dcterms:created>
  <dcterms:modified xsi:type="dcterms:W3CDTF">2025-10-26T07:45:27Z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0x010100E4735FFCA553B04BBD54D4DD8A1F6BA3</vt:lpwstr>
  </property>
</Properties>
</file>

<file path=docProps/thumbnail.jpeg>
</file>